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6.xml" ContentType="application/vnd.openxmlformats-officedocument.presentationml.slideMaster+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812" r:id="rId2"/>
    <p:sldMasterId id="2147483813" r:id="rId3"/>
    <p:sldMasterId id="2147483847" r:id="rId4"/>
    <p:sldMasterId id="2147483849" r:id="rId5"/>
    <p:sldMasterId id="2147483851" r:id="rId6"/>
    <p:sldMasterId id="2147483853" r:id="rId7"/>
  </p:sldMasterIdLst>
  <p:sldIdLst>
    <p:sldId id="256" r:id="rId8"/>
    <p:sldId id="284" r:id="rId9"/>
    <p:sldId id="349" r:id="rId10"/>
    <p:sldId id="259" r:id="rId11"/>
    <p:sldId id="293" r:id="rId12"/>
    <p:sldId id="292" r:id="rId13"/>
    <p:sldId id="347" r:id="rId14"/>
    <p:sldId id="300" r:id="rId15"/>
    <p:sldId id="260" r:id="rId16"/>
    <p:sldId id="316" r:id="rId17"/>
    <p:sldId id="333" r:id="rId18"/>
    <p:sldId id="348" r:id="rId19"/>
    <p:sldId id="337" r:id="rId20"/>
    <p:sldId id="338" r:id="rId21"/>
    <p:sldId id="339" r:id="rId22"/>
    <p:sldId id="340" r:id="rId23"/>
    <p:sldId id="343" r:id="rId24"/>
    <p:sldId id="345" r:id="rId25"/>
    <p:sldId id="352" r:id="rId26"/>
    <p:sldId id="318" r:id="rId27"/>
    <p:sldId id="332" r:id="rId28"/>
    <p:sldId id="320" r:id="rId29"/>
    <p:sldId id="346" r:id="rId30"/>
    <p:sldId id="319" r:id="rId31"/>
    <p:sldId id="321" r:id="rId32"/>
    <p:sldId id="322" r:id="rId33"/>
    <p:sldId id="335" r:id="rId34"/>
    <p:sldId id="351" r:id="rId35"/>
    <p:sldId id="350" r:id="rId36"/>
    <p:sldId id="334" r:id="rId37"/>
    <p:sldId id="336" r:id="rId38"/>
    <p:sldId id="353" r:id="rId39"/>
    <p:sldId id="354" r:id="rId40"/>
    <p:sldId id="355" r:id="rId41"/>
    <p:sldId id="356" r:id="rId42"/>
  </p:sldIdLst>
  <p:sldSz cx="9144000" cy="6858000" type="screen4x3"/>
  <p:notesSz cx="6858000" cy="9144000"/>
  <p:defaultTextStyle>
    <a:defPPr>
      <a:defRPr lang="ru-RU"/>
    </a:defPPr>
    <a:lvl1pPr algn="l" rtl="0" fontAlgn="base">
      <a:spcBef>
        <a:spcPct val="0"/>
      </a:spcBef>
      <a:spcAft>
        <a:spcPct val="0"/>
      </a:spcAft>
      <a:defRPr sz="1600" i="1" kern="1200">
        <a:solidFill>
          <a:schemeClr val="tx1"/>
        </a:solidFill>
        <a:latin typeface="Times New Roman" pitchFamily="18" charset="0"/>
        <a:ea typeface="+mn-ea"/>
        <a:cs typeface="+mn-cs"/>
      </a:defRPr>
    </a:lvl1pPr>
    <a:lvl2pPr marL="457200" algn="l" rtl="0" fontAlgn="base">
      <a:spcBef>
        <a:spcPct val="0"/>
      </a:spcBef>
      <a:spcAft>
        <a:spcPct val="0"/>
      </a:spcAft>
      <a:defRPr sz="1600" i="1" kern="1200">
        <a:solidFill>
          <a:schemeClr val="tx1"/>
        </a:solidFill>
        <a:latin typeface="Times New Roman" pitchFamily="18" charset="0"/>
        <a:ea typeface="+mn-ea"/>
        <a:cs typeface="+mn-cs"/>
      </a:defRPr>
    </a:lvl2pPr>
    <a:lvl3pPr marL="914400" algn="l" rtl="0" fontAlgn="base">
      <a:spcBef>
        <a:spcPct val="0"/>
      </a:spcBef>
      <a:spcAft>
        <a:spcPct val="0"/>
      </a:spcAft>
      <a:defRPr sz="1600" i="1" kern="1200">
        <a:solidFill>
          <a:schemeClr val="tx1"/>
        </a:solidFill>
        <a:latin typeface="Times New Roman" pitchFamily="18" charset="0"/>
        <a:ea typeface="+mn-ea"/>
        <a:cs typeface="+mn-cs"/>
      </a:defRPr>
    </a:lvl3pPr>
    <a:lvl4pPr marL="1371600" algn="l" rtl="0" fontAlgn="base">
      <a:spcBef>
        <a:spcPct val="0"/>
      </a:spcBef>
      <a:spcAft>
        <a:spcPct val="0"/>
      </a:spcAft>
      <a:defRPr sz="1600" i="1" kern="1200">
        <a:solidFill>
          <a:schemeClr val="tx1"/>
        </a:solidFill>
        <a:latin typeface="Times New Roman" pitchFamily="18" charset="0"/>
        <a:ea typeface="+mn-ea"/>
        <a:cs typeface="+mn-cs"/>
      </a:defRPr>
    </a:lvl4pPr>
    <a:lvl5pPr marL="1828800" algn="l" rtl="0" fontAlgn="base">
      <a:spcBef>
        <a:spcPct val="0"/>
      </a:spcBef>
      <a:spcAft>
        <a:spcPct val="0"/>
      </a:spcAft>
      <a:defRPr sz="1600" i="1" kern="1200">
        <a:solidFill>
          <a:schemeClr val="tx1"/>
        </a:solidFill>
        <a:latin typeface="Times New Roman" pitchFamily="18" charset="0"/>
        <a:ea typeface="+mn-ea"/>
        <a:cs typeface="+mn-cs"/>
      </a:defRPr>
    </a:lvl5pPr>
    <a:lvl6pPr marL="2286000" algn="l" defTabSz="914400" rtl="0" eaLnBrk="1" latinLnBrk="0" hangingPunct="1">
      <a:defRPr sz="1600" i="1" kern="1200">
        <a:solidFill>
          <a:schemeClr val="tx1"/>
        </a:solidFill>
        <a:latin typeface="Times New Roman" pitchFamily="18" charset="0"/>
        <a:ea typeface="+mn-ea"/>
        <a:cs typeface="+mn-cs"/>
      </a:defRPr>
    </a:lvl6pPr>
    <a:lvl7pPr marL="2743200" algn="l" defTabSz="914400" rtl="0" eaLnBrk="1" latinLnBrk="0" hangingPunct="1">
      <a:defRPr sz="1600" i="1" kern="1200">
        <a:solidFill>
          <a:schemeClr val="tx1"/>
        </a:solidFill>
        <a:latin typeface="Times New Roman" pitchFamily="18" charset="0"/>
        <a:ea typeface="+mn-ea"/>
        <a:cs typeface="+mn-cs"/>
      </a:defRPr>
    </a:lvl7pPr>
    <a:lvl8pPr marL="3200400" algn="l" defTabSz="914400" rtl="0" eaLnBrk="1" latinLnBrk="0" hangingPunct="1">
      <a:defRPr sz="1600" i="1" kern="1200">
        <a:solidFill>
          <a:schemeClr val="tx1"/>
        </a:solidFill>
        <a:latin typeface="Times New Roman" pitchFamily="18" charset="0"/>
        <a:ea typeface="+mn-ea"/>
        <a:cs typeface="+mn-cs"/>
      </a:defRPr>
    </a:lvl8pPr>
    <a:lvl9pPr marL="3657600" algn="l" defTabSz="914400" rtl="0" eaLnBrk="1" latinLnBrk="0" hangingPunct="1">
      <a:defRPr sz="16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66"/>
    <a:srgbClr val="FF00FF"/>
    <a:srgbClr val="0000FF"/>
    <a:srgbClr val="FF0066"/>
    <a:srgbClr val="00FFFF"/>
    <a:srgbClr val="CC00FF"/>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94723" autoAdjust="0"/>
  </p:normalViewPr>
  <p:slideViewPr>
    <p:cSldViewPr>
      <p:cViewPr varScale="1">
        <p:scale>
          <a:sx n="103" d="100"/>
          <a:sy n="103" d="100"/>
        </p:scale>
        <p:origin x="-84"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Tree>
  </p:cSld>
  <p:clrMapOvr>
    <a:masterClrMapping/>
  </p:clrMapOvr>
  <p:transition spd="med">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med">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med">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F4CACBC5-BA7F-4FF4-92EF-84DC278CDCC2}"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23FE0C1-B1D9-41D6-8920-CA6F958D2FE8}" type="slidenum">
              <a:rPr lang="ru-RU"/>
              <a:pPr>
                <a:defRPr/>
              </a:pPr>
              <a:t>‹#›</a:t>
            </a:fld>
            <a:endParaRPr lang="ru-RU"/>
          </a:p>
        </p:txBody>
      </p:sp>
    </p:spTree>
  </p:cSld>
  <p:clrMapOvr>
    <a:masterClrMapping/>
  </p:clrMapOvr>
  <p:transition spd="slow">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7390ECFC-0D96-4EFE-BB63-44059859BFA4}"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41532EC-C303-4279-B3C1-35B06398B69F}" type="slidenum">
              <a:rPr lang="ru-RU"/>
              <a:pPr>
                <a:defRPr/>
              </a:pPr>
              <a:t>‹#›</a:t>
            </a:fld>
            <a:endParaRPr lang="ru-RU"/>
          </a:p>
        </p:txBody>
      </p:sp>
    </p:spTree>
  </p:cSld>
  <p:clrMapOvr>
    <a:masterClrMapping/>
  </p:clrMapOvr>
  <p:transition spd="slow">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0C450F99-169E-46FF-A931-300E91066FA2}"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E79BE6C-7988-4D27-A5DA-4B726375B8CA}" type="slidenum">
              <a:rPr lang="ru-RU"/>
              <a:pPr>
                <a:defRPr/>
              </a:pPr>
              <a:t>‹#›</a:t>
            </a:fld>
            <a:endParaRPr lang="ru-RU"/>
          </a:p>
        </p:txBody>
      </p:sp>
    </p:spTree>
  </p:cSld>
  <p:clrMapOvr>
    <a:masterClrMapping/>
  </p:clrMapOvr>
  <p:transition spd="slow">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D6AD1EE6-DB59-48D1-8C8E-C4853440FCF9}" type="datetimeFigureOut">
              <a:rPr lang="ru-RU"/>
              <a:pPr>
                <a:defRPr/>
              </a:pPr>
              <a:t>25.12.2011</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EE7D5A7E-C9A4-4777-A292-C4D9125F7896}" type="slidenum">
              <a:rPr lang="ru-RU"/>
              <a:pPr>
                <a:defRPr/>
              </a:pPr>
              <a:t>‹#›</a:t>
            </a:fld>
            <a:endParaRPr lang="ru-RU"/>
          </a:p>
        </p:txBody>
      </p:sp>
    </p:spTree>
  </p:cSld>
  <p:clrMapOvr>
    <a:masterClrMapping/>
  </p:clrMapOvr>
  <p:transition spd="slow">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C5956C23-A87C-4D74-A98E-8BDE4D7898A6}" type="datetimeFigureOut">
              <a:rPr lang="ru-RU"/>
              <a:pPr>
                <a:defRPr/>
              </a:pPr>
              <a:t>25.12.2011</a:t>
            </a:fld>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D84CB891-2FC3-42EB-94DB-E860F55B5A0C}" type="slidenum">
              <a:rPr lang="ru-RU"/>
              <a:pPr>
                <a:defRPr/>
              </a:pPr>
              <a:t>‹#›</a:t>
            </a:fld>
            <a:endParaRPr lang="ru-RU"/>
          </a:p>
        </p:txBody>
      </p:sp>
    </p:spTree>
  </p:cSld>
  <p:clrMapOvr>
    <a:masterClrMapping/>
  </p:clrMapOvr>
  <p:transition spd="slow">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791C4570-0E2A-4F67-8B24-1EAC40FF9403}" type="datetimeFigureOut">
              <a:rPr lang="ru-RU"/>
              <a:pPr>
                <a:defRPr/>
              </a:pPr>
              <a:t>25.12.2011</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794C0F34-BBA0-454D-A3E2-0F69430635DE}" type="slidenum">
              <a:rPr lang="ru-RU"/>
              <a:pPr>
                <a:defRPr/>
              </a:pPr>
              <a:t>‹#›</a:t>
            </a:fld>
            <a:endParaRPr lang="ru-RU"/>
          </a:p>
        </p:txBody>
      </p:sp>
    </p:spTree>
  </p:cSld>
  <p:clrMapOvr>
    <a:masterClrMapping/>
  </p:clrMapOvr>
  <p:transition spd="slow">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F696BC1-200B-43A9-8185-B51905F42826}" type="datetimeFigureOut">
              <a:rPr lang="ru-RU"/>
              <a:pPr>
                <a:defRPr/>
              </a:pPr>
              <a:t>25.12.2011</a:t>
            </a:fld>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EA7DDBA2-EAA8-436B-99EA-8CD56025189B}" type="slidenum">
              <a:rPr lang="ru-RU"/>
              <a:pPr>
                <a:defRPr/>
              </a:pPr>
              <a:t>‹#›</a:t>
            </a:fld>
            <a:endParaRPr lang="ru-RU"/>
          </a:p>
        </p:txBody>
      </p:sp>
    </p:spTree>
  </p:cSld>
  <p:clrMapOvr>
    <a:masterClrMapping/>
  </p:clrMapOvr>
  <p:transition spd="slow">
    <p:wipe dir="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0074FE95-85D7-4D62-9BA3-919E7289A33A}" type="datetimeFigureOut">
              <a:rPr lang="ru-RU"/>
              <a:pPr>
                <a:defRPr/>
              </a:pPr>
              <a:t>25.12.2011</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6ECAD52-3555-48D2-8EBC-B5E30287EC4D}" type="slidenum">
              <a:rPr lang="ru-RU"/>
              <a:pPr>
                <a:defRPr/>
              </a:pPr>
              <a:t>‹#›</a:t>
            </a:fld>
            <a:endParaRPr lang="ru-RU"/>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med">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56FAD666-9892-4501-84A2-60569AC084CF}" type="datetimeFigureOut">
              <a:rPr lang="ru-RU"/>
              <a:pPr>
                <a:defRPr/>
              </a:pPr>
              <a:t>25.12.2011</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F0B43A0-016B-4DAB-A47B-A669787E0DE8}" type="slidenum">
              <a:rPr lang="ru-RU"/>
              <a:pPr>
                <a:defRPr/>
              </a:pPr>
              <a:t>‹#›</a:t>
            </a:fld>
            <a:endParaRPr lang="ru-RU"/>
          </a:p>
        </p:txBody>
      </p:sp>
    </p:spTree>
  </p:cSld>
  <p:clrMapOvr>
    <a:masterClrMapping/>
  </p:clrMapOvr>
  <p:transition spd="slow">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5D73ED41-009B-441A-9C3E-8E2542E8CF42}"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9C2D489-4586-41B9-8CDE-F7A3B2325096}" type="slidenum">
              <a:rPr lang="ru-RU"/>
              <a:pPr>
                <a:defRPr/>
              </a:pPr>
              <a:t>‹#›</a:t>
            </a:fld>
            <a:endParaRPr lang="ru-RU"/>
          </a:p>
        </p:txBody>
      </p:sp>
    </p:spTree>
  </p:cSld>
  <p:clrMapOvr>
    <a:masterClrMapping/>
  </p:clrMapOvr>
  <p:transition spd="slow">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43A06C15-108E-443F-AD48-5A53FE9C3E98}"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7E4DF55-ABBF-48D3-8FA1-B7F631F99430}" type="slidenum">
              <a:rPr lang="ru-RU"/>
              <a:pPr>
                <a:defRPr/>
              </a:pPr>
              <a:t>‹#›</a:t>
            </a:fld>
            <a:endParaRPr lang="ru-RU"/>
          </a:p>
        </p:txBody>
      </p:sp>
    </p:spTree>
  </p:cSld>
  <p:clrMapOvr>
    <a:masterClrMapping/>
  </p:clrMapOvr>
  <p:transition spd="slow">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3C94A1F9-A5CB-42E0-8267-80C9BAE97104}"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1A3BD73-6F9C-4426-B7CE-22A62D669D72}" type="slidenum">
              <a:rPr lang="ru-RU"/>
              <a:pPr>
                <a:defRPr/>
              </a:pPr>
              <a:t>‹#›</a:t>
            </a:fld>
            <a:endParaRPr lang="ru-RU"/>
          </a:p>
        </p:txBody>
      </p:sp>
    </p:spTree>
  </p:cSld>
  <p:clrMapOvr>
    <a:masterClrMapping/>
  </p:clrMapOvr>
  <p:transition spd="slow">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07BE33AC-8E02-48A3-A5E2-28981F7F741E}"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DFC5753-8E74-41A4-A70B-A611CAB60158}" type="slidenum">
              <a:rPr lang="ru-RU"/>
              <a:pPr>
                <a:defRPr/>
              </a:pPr>
              <a:t>‹#›</a:t>
            </a:fld>
            <a:endParaRPr lang="ru-RU"/>
          </a:p>
        </p:txBody>
      </p:sp>
    </p:spTree>
  </p:cSld>
  <p:clrMapOvr>
    <a:masterClrMapping/>
  </p:clrMapOvr>
  <p:transition spd="slow">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17613A88-7579-41BB-80A8-7D217F10011C}"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E85296F-3D76-420E-890F-73A2EE0A186D}" type="slidenum">
              <a:rPr lang="ru-RU"/>
              <a:pPr>
                <a:defRPr/>
              </a:pPr>
              <a:t>‹#›</a:t>
            </a:fld>
            <a:endParaRPr lang="ru-RU"/>
          </a:p>
        </p:txBody>
      </p:sp>
    </p:spTree>
  </p:cSld>
  <p:clrMapOvr>
    <a:masterClrMapping/>
  </p:clrMapOvr>
  <p:transition spd="slow">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9C30D52C-6816-45A4-B200-17D1ACAD9614}" type="datetimeFigureOut">
              <a:rPr lang="ru-RU"/>
              <a:pPr>
                <a:defRPr/>
              </a:pPr>
              <a:t>25.12.2011</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C9DCF65-AE82-4BFA-8CDB-76F11BDA0289}" type="slidenum">
              <a:rPr lang="ru-RU"/>
              <a:pPr>
                <a:defRPr/>
              </a:pPr>
              <a:t>‹#›</a:t>
            </a:fld>
            <a:endParaRPr lang="ru-RU"/>
          </a:p>
        </p:txBody>
      </p:sp>
    </p:spTree>
  </p:cSld>
  <p:clrMapOvr>
    <a:masterClrMapping/>
  </p:clrMapOvr>
  <p:transition spd="slow">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7F897A2B-5E9E-443B-B017-00C0AE2C499B}" type="datetimeFigureOut">
              <a:rPr lang="ru-RU"/>
              <a:pPr>
                <a:defRPr/>
              </a:pPr>
              <a:t>25.12.2011</a:t>
            </a:fld>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3AB7F189-4EF3-4342-B280-B32FAA3275AD}" type="slidenum">
              <a:rPr lang="ru-RU"/>
              <a:pPr>
                <a:defRPr/>
              </a:pPr>
              <a:t>‹#›</a:t>
            </a:fld>
            <a:endParaRPr lang="ru-RU"/>
          </a:p>
        </p:txBody>
      </p:sp>
    </p:spTree>
  </p:cSld>
  <p:clrMapOvr>
    <a:masterClrMapping/>
  </p:clrMapOvr>
  <p:transition spd="slow">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5A4326C5-0969-4396-9AB4-44B0A82B938D}" type="datetimeFigureOut">
              <a:rPr lang="ru-RU"/>
              <a:pPr>
                <a:defRPr/>
              </a:pPr>
              <a:t>25.12.2011</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804FCAD5-E2F2-4544-9720-989F0877AE2B}" type="slidenum">
              <a:rPr lang="ru-RU"/>
              <a:pPr>
                <a:defRPr/>
              </a:pPr>
              <a:t>‹#›</a:t>
            </a:fld>
            <a:endParaRPr lang="ru-RU"/>
          </a:p>
        </p:txBody>
      </p:sp>
    </p:spTree>
  </p:cSld>
  <p:clrMapOvr>
    <a:masterClrMapping/>
  </p:clrMapOvr>
  <p:transition spd="slow">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FEE0465-BE24-481A-B9F6-ACB7C72D3181}" type="datetimeFigureOut">
              <a:rPr lang="ru-RU"/>
              <a:pPr>
                <a:defRPr/>
              </a:pPr>
              <a:t>25.12.2011</a:t>
            </a:fld>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87B20DC7-96C2-4AB9-AB51-1591F05FA2FB}" type="slidenum">
              <a:rPr lang="ru-RU"/>
              <a:pPr>
                <a:defRPr/>
              </a:pPr>
              <a:t>‹#›</a:t>
            </a:fld>
            <a:endParaRPr lang="ru-RU"/>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spd="med">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43C5D604-A408-416B-B6E2-85EE5758C962}" type="datetimeFigureOut">
              <a:rPr lang="ru-RU"/>
              <a:pPr>
                <a:defRPr/>
              </a:pPr>
              <a:t>25.12.2011</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F4325A1B-85EC-42D8-A8C6-1E5DAA7FB966}" type="slidenum">
              <a:rPr lang="ru-RU"/>
              <a:pPr>
                <a:defRPr/>
              </a:pPr>
              <a:t>‹#›</a:t>
            </a:fld>
            <a:endParaRPr lang="ru-RU"/>
          </a:p>
        </p:txBody>
      </p:sp>
    </p:spTree>
  </p:cSld>
  <p:clrMapOvr>
    <a:masterClrMapping/>
  </p:clrMapOvr>
  <p:transition spd="slow">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53D9D478-E1E9-4375-A5B2-9E2A9D05CFB4}" type="datetimeFigureOut">
              <a:rPr lang="ru-RU"/>
              <a:pPr>
                <a:defRPr/>
              </a:pPr>
              <a:t>25.12.2011</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73A9D34-E8CE-4CA4-B69E-E9E88543D742}" type="slidenum">
              <a:rPr lang="ru-RU"/>
              <a:pPr>
                <a:defRPr/>
              </a:pPr>
              <a:t>‹#›</a:t>
            </a:fld>
            <a:endParaRPr lang="ru-RU"/>
          </a:p>
        </p:txBody>
      </p:sp>
    </p:spTree>
  </p:cSld>
  <p:clrMapOvr>
    <a:masterClrMapping/>
  </p:clrMapOvr>
  <p:transition spd="slow">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D60F85BA-D9A5-4482-AF7D-25EB075B5BC0}"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9E4CF12E-E072-4C89-A4D4-F5BEC5996D2F}" type="slidenum">
              <a:rPr lang="ru-RU"/>
              <a:pPr>
                <a:defRPr/>
              </a:pPr>
              <a:t>‹#›</a:t>
            </a:fld>
            <a:endParaRPr lang="ru-RU"/>
          </a:p>
        </p:txBody>
      </p:sp>
    </p:spTree>
  </p:cSld>
  <p:clrMapOvr>
    <a:masterClrMapping/>
  </p:clrMapOvr>
  <p:transition spd="slow">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83EA6089-3134-435D-AB89-E915FBCF047F}" type="datetimeFigureOut">
              <a:rPr lang="ru-RU"/>
              <a:pPr>
                <a:defRPr/>
              </a:pPr>
              <a:t>25.12.2011</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C3CA21F-1DEE-492F-8138-609C77B50FCA}" type="slidenum">
              <a:rPr lang="ru-RU"/>
              <a:pPr>
                <a:defRPr/>
              </a:pPr>
              <a:t>‹#›</a:t>
            </a:fld>
            <a:endParaRPr lang="ru-RU"/>
          </a:p>
        </p:txBody>
      </p:sp>
    </p:spTree>
  </p:cSld>
  <p:clrMapOvr>
    <a:masterClrMapping/>
  </p:clrMapOvr>
  <p:transition spd="slow">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934200"/>
            <a:chOff x="0" y="0"/>
            <a:chExt cx="5760" cy="4368"/>
          </a:xfrm>
        </p:grpSpPr>
        <p:sp>
          <p:nvSpPr>
            <p:cNvPr id="5" name="Freeform 3"/>
            <p:cNvSpPr>
              <a:spLocks/>
            </p:cNvSpPr>
            <p:nvPr/>
          </p:nvSpPr>
          <p:spPr bwMode="hidden">
            <a:xfrm>
              <a:off x="0" y="2208"/>
              <a:ext cx="2515" cy="1970"/>
            </a:xfrm>
            <a:custGeom>
              <a:avLst/>
              <a:gdLst/>
              <a:ahLst/>
              <a:cxnLst>
                <a:cxn ang="0">
                  <a:pos x="744" y="1669"/>
                </a:cxn>
                <a:cxn ang="0">
                  <a:pos x="852" y="1400"/>
                </a:cxn>
                <a:cxn ang="0">
                  <a:pos x="876" y="1171"/>
                </a:cxn>
                <a:cxn ang="0">
                  <a:pos x="979" y="1370"/>
                </a:cxn>
                <a:cxn ang="0">
                  <a:pos x="1231" y="1621"/>
                </a:cxn>
                <a:cxn ang="0">
                  <a:pos x="1471" y="1693"/>
                </a:cxn>
                <a:cxn ang="0">
                  <a:pos x="1819" y="1678"/>
                </a:cxn>
                <a:cxn ang="0">
                  <a:pos x="1893" y="1513"/>
                </a:cxn>
                <a:cxn ang="0">
                  <a:pos x="1874" y="1285"/>
                </a:cxn>
                <a:cxn ang="0">
                  <a:pos x="1783" y="967"/>
                </a:cxn>
                <a:cxn ang="0">
                  <a:pos x="1289" y="873"/>
                </a:cxn>
                <a:cxn ang="0">
                  <a:pos x="1549" y="745"/>
                </a:cxn>
                <a:cxn ang="0">
                  <a:pos x="1753" y="732"/>
                </a:cxn>
                <a:cxn ang="0">
                  <a:pos x="2107" y="618"/>
                </a:cxn>
                <a:cxn ang="0">
                  <a:pos x="2377" y="438"/>
                </a:cxn>
                <a:cxn ang="0">
                  <a:pos x="2420" y="343"/>
                </a:cxn>
                <a:cxn ang="0">
                  <a:pos x="2077" y="331"/>
                </a:cxn>
                <a:cxn ang="0">
                  <a:pos x="1951" y="301"/>
                </a:cxn>
                <a:cxn ang="0">
                  <a:pos x="1645" y="289"/>
                </a:cxn>
                <a:cxn ang="0">
                  <a:pos x="1297" y="408"/>
                </a:cxn>
                <a:cxn ang="0">
                  <a:pos x="1308" y="337"/>
                </a:cxn>
                <a:cxn ang="0">
                  <a:pos x="1453" y="168"/>
                </a:cxn>
                <a:cxn ang="0">
                  <a:pos x="1477" y="36"/>
                </a:cxn>
                <a:cxn ang="0">
                  <a:pos x="1417" y="24"/>
                </a:cxn>
                <a:cxn ang="0">
                  <a:pos x="1189" y="102"/>
                </a:cxn>
                <a:cxn ang="0">
                  <a:pos x="1026" y="144"/>
                </a:cxn>
                <a:cxn ang="0">
                  <a:pos x="889" y="331"/>
                </a:cxn>
                <a:cxn ang="0">
                  <a:pos x="726" y="480"/>
                </a:cxn>
                <a:cxn ang="0">
                  <a:pos x="643" y="540"/>
                </a:cxn>
                <a:cxn ang="0">
                  <a:pos x="600" y="516"/>
                </a:cxn>
                <a:cxn ang="0">
                  <a:pos x="552" y="486"/>
                </a:cxn>
                <a:cxn ang="0">
                  <a:pos x="528" y="462"/>
                </a:cxn>
                <a:cxn ang="0">
                  <a:pos x="474" y="426"/>
                </a:cxn>
                <a:cxn ang="0">
                  <a:pos x="415" y="390"/>
                </a:cxn>
                <a:cxn ang="0">
                  <a:pos x="366" y="366"/>
                </a:cxn>
                <a:cxn ang="0">
                  <a:pos x="192" y="234"/>
                </a:cxn>
                <a:cxn ang="0">
                  <a:pos x="570" y="564"/>
                </a:cxn>
                <a:cxn ang="0">
                  <a:pos x="444" y="732"/>
                </a:cxn>
                <a:cxn ang="0">
                  <a:pos x="318" y="787"/>
                </a:cxn>
                <a:cxn ang="0">
                  <a:pos x="127" y="853"/>
                </a:cxn>
                <a:cxn ang="0">
                  <a:pos x="0" y="1165"/>
                </a:cxn>
                <a:cxn ang="0">
                  <a:pos x="372" y="1015"/>
                </a:cxn>
                <a:cxn ang="0">
                  <a:pos x="222" y="1262"/>
                </a:cxn>
                <a:cxn ang="0">
                  <a:pos x="139" y="1459"/>
                </a:cxn>
                <a:cxn ang="0">
                  <a:pos x="102" y="1495"/>
                </a:cxn>
                <a:cxn ang="0">
                  <a:pos x="84" y="1519"/>
                </a:cxn>
                <a:cxn ang="0">
                  <a:pos x="96" y="1537"/>
                </a:cxn>
                <a:cxn ang="0">
                  <a:pos x="127" y="1567"/>
                </a:cxn>
                <a:cxn ang="0">
                  <a:pos x="145" y="1633"/>
                </a:cxn>
                <a:cxn ang="0">
                  <a:pos x="156" y="1693"/>
                </a:cxn>
                <a:cxn ang="0">
                  <a:pos x="162" y="1723"/>
                </a:cxn>
                <a:cxn ang="0">
                  <a:pos x="216" y="1802"/>
                </a:cxn>
                <a:cxn ang="0">
                  <a:pos x="228" y="1850"/>
                </a:cxn>
                <a:cxn ang="0">
                  <a:pos x="240" y="1904"/>
                </a:cxn>
                <a:cxn ang="0">
                  <a:pos x="246" y="1922"/>
                </a:cxn>
                <a:cxn ang="0">
                  <a:pos x="258" y="1970"/>
                </a:cxn>
                <a:cxn ang="0">
                  <a:pos x="462" y="1922"/>
                </a:cxn>
                <a:cxn ang="0">
                  <a:pos x="624" y="1778"/>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sz="1800"/>
            </a:p>
          </p:txBody>
        </p:sp>
        <p:sp>
          <p:nvSpPr>
            <p:cNvPr id="6" name="Freeform 4"/>
            <p:cNvSpPr>
              <a:spLocks/>
            </p:cNvSpPr>
            <p:nvPr/>
          </p:nvSpPr>
          <p:spPr bwMode="hidden">
            <a:xfrm>
              <a:off x="0" y="2496"/>
              <a:ext cx="2112" cy="1604"/>
            </a:xfrm>
            <a:custGeom>
              <a:avLst/>
              <a:gdLst/>
              <a:ahLst/>
              <a:cxnLst>
                <a:cxn ang="0">
                  <a:pos x="580" y="1043"/>
                </a:cxn>
                <a:cxn ang="0">
                  <a:pos x="544" y="683"/>
                </a:cxn>
                <a:cxn ang="0">
                  <a:pos x="670" y="395"/>
                </a:cxn>
                <a:cxn ang="0">
                  <a:pos x="927" y="587"/>
                </a:cxn>
                <a:cxn ang="0">
                  <a:pos x="1214" y="869"/>
                </a:cxn>
                <a:cxn ang="0">
                  <a:pos x="1483" y="1109"/>
                </a:cxn>
                <a:cxn ang="0">
                  <a:pos x="1800" y="1360"/>
                </a:cxn>
                <a:cxn ang="0">
                  <a:pos x="1883" y="1414"/>
                </a:cxn>
                <a:cxn ang="0">
                  <a:pos x="1836" y="1354"/>
                </a:cxn>
                <a:cxn ang="0">
                  <a:pos x="1411" y="1001"/>
                </a:cxn>
                <a:cxn ang="0">
                  <a:pos x="1088" y="683"/>
                </a:cxn>
                <a:cxn ang="0">
                  <a:pos x="723" y="329"/>
                </a:cxn>
                <a:cxn ang="0">
                  <a:pos x="999" y="311"/>
                </a:cxn>
                <a:cxn ang="0">
                  <a:pos x="1286" y="317"/>
                </a:cxn>
                <a:cxn ang="0">
                  <a:pos x="1614" y="269"/>
                </a:cxn>
                <a:cxn ang="0">
                  <a:pos x="2123" y="197"/>
                </a:cxn>
                <a:cxn ang="0">
                  <a:pos x="2075" y="173"/>
                </a:cxn>
                <a:cxn ang="0">
                  <a:pos x="1543" y="257"/>
                </a:cxn>
                <a:cxn ang="0">
                  <a:pos x="1208" y="275"/>
                </a:cxn>
                <a:cxn ang="0">
                  <a:pos x="759" y="257"/>
                </a:cxn>
                <a:cxn ang="0">
                  <a:pos x="819" y="227"/>
                </a:cxn>
                <a:cxn ang="0">
                  <a:pos x="1142" y="0"/>
                </a:cxn>
                <a:cxn ang="0">
                  <a:pos x="1088" y="30"/>
                </a:cxn>
                <a:cxn ang="0">
                  <a:pos x="1010" y="84"/>
                </a:cxn>
                <a:cxn ang="0">
                  <a:pos x="855" y="191"/>
                </a:cxn>
                <a:cxn ang="0">
                  <a:pos x="670" y="281"/>
                </a:cxn>
                <a:cxn ang="0">
                  <a:pos x="634" y="359"/>
                </a:cxn>
                <a:cxn ang="0">
                  <a:pos x="305" y="587"/>
                </a:cxn>
                <a:cxn ang="0">
                  <a:pos x="0" y="725"/>
                </a:cxn>
                <a:cxn ang="0">
                  <a:pos x="0" y="731"/>
                </a:cxn>
                <a:cxn ang="0">
                  <a:pos x="0" y="767"/>
                </a:cxn>
                <a:cxn ang="0">
                  <a:pos x="299" y="635"/>
                </a:cxn>
                <a:cxn ang="0">
                  <a:pos x="592" y="431"/>
                </a:cxn>
                <a:cxn ang="0">
                  <a:pos x="508" y="671"/>
                </a:cxn>
                <a:cxn ang="0">
                  <a:pos x="526" y="995"/>
                </a:cxn>
                <a:cxn ang="0">
                  <a:pos x="460" y="1168"/>
                </a:cxn>
                <a:cxn ang="0">
                  <a:pos x="329" y="1480"/>
                </a:cxn>
                <a:cxn ang="0">
                  <a:pos x="323" y="1696"/>
                </a:cxn>
                <a:cxn ang="0">
                  <a:pos x="329" y="1696"/>
                </a:cxn>
                <a:cxn ang="0">
                  <a:pos x="347" y="1552"/>
                </a:cxn>
                <a:cxn ang="0">
                  <a:pos x="580" y="1043"/>
                </a:cxn>
                <a:cxn ang="0">
                  <a:pos x="580" y="104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sz="1800"/>
            </a:p>
          </p:txBody>
        </p:sp>
        <p:sp>
          <p:nvSpPr>
            <p:cNvPr id="7" name="Freeform 5"/>
            <p:cNvSpPr>
              <a:spLocks/>
            </p:cNvSpPr>
            <p:nvPr/>
          </p:nvSpPr>
          <p:spPr bwMode="hidden">
            <a:xfrm>
              <a:off x="2092" y="3233"/>
              <a:ext cx="3668" cy="943"/>
            </a:xfrm>
            <a:custGeom>
              <a:avLst/>
              <a:gdLst/>
              <a:ahLst/>
              <a:cxnLst>
                <a:cxn ang="0">
                  <a:pos x="3338" y="288"/>
                </a:cxn>
                <a:cxn ang="0">
                  <a:pos x="3194" y="258"/>
                </a:cxn>
                <a:cxn ang="0">
                  <a:pos x="2816" y="234"/>
                </a:cxn>
                <a:cxn ang="0">
                  <a:pos x="2330" y="306"/>
                </a:cxn>
                <a:cxn ang="0">
                  <a:pos x="2372" y="258"/>
                </a:cxn>
                <a:cxn ang="0">
                  <a:pos x="2624" y="132"/>
                </a:cxn>
                <a:cxn ang="0">
                  <a:pos x="2707" y="24"/>
                </a:cxn>
                <a:cxn ang="0">
                  <a:pos x="2642" y="12"/>
                </a:cxn>
                <a:cxn ang="0">
                  <a:pos x="2515" y="54"/>
                </a:cxn>
                <a:cxn ang="0">
                  <a:pos x="2324" y="66"/>
                </a:cxn>
                <a:cxn ang="0">
                  <a:pos x="2101" y="90"/>
                </a:cxn>
                <a:cxn ang="0">
                  <a:pos x="1855" y="228"/>
                </a:cxn>
                <a:cxn ang="0">
                  <a:pos x="1591" y="337"/>
                </a:cxn>
                <a:cxn ang="0">
                  <a:pos x="1459" y="379"/>
                </a:cxn>
                <a:cxn ang="0">
                  <a:pos x="1417" y="361"/>
                </a:cxn>
                <a:cxn ang="0">
                  <a:pos x="1363" y="331"/>
                </a:cxn>
                <a:cxn ang="0">
                  <a:pos x="1344" y="312"/>
                </a:cxn>
                <a:cxn ang="0">
                  <a:pos x="1290" y="288"/>
                </a:cxn>
                <a:cxn ang="0">
                  <a:pos x="1230" y="252"/>
                </a:cxn>
                <a:cxn ang="0">
                  <a:pos x="1119" y="227"/>
                </a:cxn>
                <a:cxn ang="0">
                  <a:pos x="1320" y="438"/>
                </a:cxn>
                <a:cxn ang="0">
                  <a:pos x="960" y="558"/>
                </a:cxn>
                <a:cxn ang="0">
                  <a:pos x="474" y="630"/>
                </a:cxn>
                <a:cxn ang="0">
                  <a:pos x="132" y="781"/>
                </a:cxn>
                <a:cxn ang="0">
                  <a:pos x="234" y="847"/>
                </a:cxn>
                <a:cxn ang="0">
                  <a:pos x="925" y="739"/>
                </a:cxn>
                <a:cxn ang="0">
                  <a:pos x="637" y="925"/>
                </a:cxn>
                <a:cxn ang="0">
                  <a:pos x="1405" y="943"/>
                </a:cxn>
                <a:cxn ang="0">
                  <a:pos x="1447" y="943"/>
                </a:cxn>
                <a:cxn ang="0">
                  <a:pos x="2888" y="859"/>
                </a:cxn>
                <a:cxn ang="0">
                  <a:pos x="2582" y="708"/>
                </a:cxn>
                <a:cxn ang="0">
                  <a:pos x="2299" y="606"/>
                </a:cxn>
                <a:cxn ang="0">
                  <a:pos x="2606" y="588"/>
                </a:cxn>
                <a:cxn ang="0">
                  <a:pos x="3001" y="582"/>
                </a:cxn>
                <a:cxn ang="0">
                  <a:pos x="3452" y="438"/>
                </a:cxn>
                <a:cxn ang="0">
                  <a:pos x="3668" y="312"/>
                </a:cxn>
                <a:cxn ang="0">
                  <a:pos x="3482" y="300"/>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sz="1800"/>
            </a:p>
          </p:txBody>
        </p:sp>
        <p:sp>
          <p:nvSpPr>
            <p:cNvPr id="8" name="Freeform 6"/>
            <p:cNvSpPr>
              <a:spLocks/>
            </p:cNvSpPr>
            <p:nvPr/>
          </p:nvSpPr>
          <p:spPr bwMode="hidden">
            <a:xfrm>
              <a:off x="0" y="524"/>
              <a:ext cx="973" cy="1195"/>
            </a:xfrm>
            <a:custGeom>
              <a:avLst/>
              <a:gdLst/>
              <a:ahLst/>
              <a:cxnLst>
                <a:cxn ang="0">
                  <a:pos x="323" y="1186"/>
                </a:cxn>
                <a:cxn ang="0">
                  <a:pos x="490" y="1192"/>
                </a:cxn>
                <a:cxn ang="0">
                  <a:pos x="580" y="1150"/>
                </a:cxn>
                <a:cxn ang="0">
                  <a:pos x="813" y="1085"/>
                </a:cxn>
                <a:cxn ang="0">
                  <a:pos x="933" y="1055"/>
                </a:cxn>
                <a:cxn ang="0">
                  <a:pos x="759" y="989"/>
                </a:cxn>
                <a:cxn ang="0">
                  <a:pos x="556" y="953"/>
                </a:cxn>
                <a:cxn ang="0">
                  <a:pos x="197" y="971"/>
                </a:cxn>
                <a:cxn ang="0">
                  <a:pos x="299" y="893"/>
                </a:cxn>
                <a:cxn ang="0">
                  <a:pos x="496" y="803"/>
                </a:cxn>
                <a:cxn ang="0">
                  <a:pos x="694" y="671"/>
                </a:cxn>
                <a:cxn ang="0">
                  <a:pos x="700" y="671"/>
                </a:cxn>
                <a:cxn ang="0">
                  <a:pos x="712" y="665"/>
                </a:cxn>
                <a:cxn ang="0">
                  <a:pos x="753" y="647"/>
                </a:cxn>
                <a:cxn ang="0">
                  <a:pos x="777" y="641"/>
                </a:cxn>
                <a:cxn ang="0">
                  <a:pos x="789" y="629"/>
                </a:cxn>
                <a:cxn ang="0">
                  <a:pos x="795" y="617"/>
                </a:cxn>
                <a:cxn ang="0">
                  <a:pos x="789" y="611"/>
                </a:cxn>
                <a:cxn ang="0">
                  <a:pos x="783" y="599"/>
                </a:cxn>
                <a:cxn ang="0">
                  <a:pos x="783" y="575"/>
                </a:cxn>
                <a:cxn ang="0">
                  <a:pos x="795" y="545"/>
                </a:cxn>
                <a:cxn ang="0">
                  <a:pos x="807" y="515"/>
                </a:cxn>
                <a:cxn ang="0">
                  <a:pos x="825" y="485"/>
                </a:cxn>
                <a:cxn ang="0">
                  <a:pos x="837" y="455"/>
                </a:cxn>
                <a:cxn ang="0">
                  <a:pos x="843" y="437"/>
                </a:cxn>
                <a:cxn ang="0">
                  <a:pos x="849" y="431"/>
                </a:cxn>
                <a:cxn ang="0">
                  <a:pos x="849" y="347"/>
                </a:cxn>
                <a:cxn ang="0">
                  <a:pos x="849" y="341"/>
                </a:cxn>
                <a:cxn ang="0">
                  <a:pos x="855" y="335"/>
                </a:cxn>
                <a:cxn ang="0">
                  <a:pos x="873" y="305"/>
                </a:cxn>
                <a:cxn ang="0">
                  <a:pos x="885" y="269"/>
                </a:cxn>
                <a:cxn ang="0">
                  <a:pos x="897" y="239"/>
                </a:cxn>
                <a:cxn ang="0">
                  <a:pos x="903" y="227"/>
                </a:cxn>
                <a:cxn ang="0">
                  <a:pos x="909" y="215"/>
                </a:cxn>
                <a:cxn ang="0">
                  <a:pos x="927" y="173"/>
                </a:cxn>
                <a:cxn ang="0">
                  <a:pos x="945" y="137"/>
                </a:cxn>
                <a:cxn ang="0">
                  <a:pos x="951" y="125"/>
                </a:cxn>
                <a:cxn ang="0">
                  <a:pos x="951" y="119"/>
                </a:cxn>
                <a:cxn ang="0">
                  <a:pos x="969" y="0"/>
                </a:cxn>
                <a:cxn ang="0">
                  <a:pos x="945" y="47"/>
                </a:cxn>
                <a:cxn ang="0">
                  <a:pos x="783" y="113"/>
                </a:cxn>
                <a:cxn ang="0">
                  <a:pos x="706" y="161"/>
                </a:cxn>
                <a:cxn ang="0">
                  <a:pos x="460" y="233"/>
                </a:cxn>
                <a:cxn ang="0">
                  <a:pos x="281" y="287"/>
                </a:cxn>
                <a:cxn ang="0">
                  <a:pos x="173" y="293"/>
                </a:cxn>
                <a:cxn ang="0">
                  <a:pos x="12" y="485"/>
                </a:cxn>
                <a:cxn ang="0">
                  <a:pos x="0" y="509"/>
                </a:cxn>
                <a:cxn ang="0">
                  <a:pos x="0" y="1186"/>
                </a:cxn>
                <a:cxn ang="0">
                  <a:pos x="96" y="1180"/>
                </a:cxn>
                <a:cxn ang="0">
                  <a:pos x="323" y="1186"/>
                </a:cxn>
                <a:cxn ang="0">
                  <a:pos x="323" y="1186"/>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sz="1800"/>
            </a:p>
          </p:txBody>
        </p:sp>
        <p:sp>
          <p:nvSpPr>
            <p:cNvPr id="9" name="Freeform 7"/>
            <p:cNvSpPr>
              <a:spLocks/>
            </p:cNvSpPr>
            <p:nvPr/>
          </p:nvSpPr>
          <p:spPr bwMode="hidden">
            <a:xfrm>
              <a:off x="3188" y="1"/>
              <a:ext cx="2570" cy="2266"/>
            </a:xfrm>
            <a:custGeom>
              <a:avLst/>
              <a:gdLst/>
              <a:ahLst/>
              <a:cxnLst>
                <a:cxn ang="0">
                  <a:pos x="859" y="612"/>
                </a:cxn>
                <a:cxn ang="0">
                  <a:pos x="1087" y="853"/>
                </a:cxn>
                <a:cxn ang="0">
                  <a:pos x="961" y="913"/>
                </a:cxn>
                <a:cxn ang="0">
                  <a:pos x="786" y="883"/>
                </a:cxn>
                <a:cxn ang="0">
                  <a:pos x="450" y="931"/>
                </a:cxn>
                <a:cxn ang="0">
                  <a:pos x="150" y="1075"/>
                </a:cxn>
                <a:cxn ang="0">
                  <a:pos x="78" y="1165"/>
                </a:cxn>
                <a:cxn ang="0">
                  <a:pos x="361" y="1256"/>
                </a:cxn>
                <a:cxn ang="0">
                  <a:pos x="444" y="1316"/>
                </a:cxn>
                <a:cxn ang="0">
                  <a:pos x="697" y="1400"/>
                </a:cxn>
                <a:cxn ang="0">
                  <a:pos x="1026" y="1346"/>
                </a:cxn>
                <a:cxn ang="0">
                  <a:pos x="991" y="1412"/>
                </a:cxn>
                <a:cxn ang="0">
                  <a:pos x="804" y="1574"/>
                </a:cxn>
                <a:cxn ang="0">
                  <a:pos x="726" y="1718"/>
                </a:cxn>
                <a:cxn ang="0">
                  <a:pos x="768" y="1742"/>
                </a:cxn>
                <a:cxn ang="0">
                  <a:pos x="865" y="1693"/>
                </a:cxn>
                <a:cxn ang="0">
                  <a:pos x="991" y="1699"/>
                </a:cxn>
                <a:cxn ang="0">
                  <a:pos x="1135" y="1627"/>
                </a:cxn>
                <a:cxn ang="0">
                  <a:pos x="1183" y="1669"/>
                </a:cxn>
                <a:cxn ang="0">
                  <a:pos x="1399" y="1436"/>
                </a:cxn>
                <a:cxn ang="0">
                  <a:pos x="1615" y="1334"/>
                </a:cxn>
                <a:cxn ang="0">
                  <a:pos x="1645" y="1370"/>
                </a:cxn>
                <a:cxn ang="0">
                  <a:pos x="1681" y="1430"/>
                </a:cxn>
                <a:cxn ang="0">
                  <a:pos x="1699" y="1466"/>
                </a:cxn>
                <a:cxn ang="0">
                  <a:pos x="1747" y="1550"/>
                </a:cxn>
                <a:cxn ang="0">
                  <a:pos x="1772" y="1586"/>
                </a:cxn>
                <a:cxn ang="0">
                  <a:pos x="2124" y="2248"/>
                </a:cxn>
                <a:cxn ang="0">
                  <a:pos x="1693" y="1322"/>
                </a:cxn>
                <a:cxn ang="0">
                  <a:pos x="1861" y="1165"/>
                </a:cxn>
                <a:cxn ang="0">
                  <a:pos x="2173" y="1099"/>
                </a:cxn>
                <a:cxn ang="0">
                  <a:pos x="2390" y="1009"/>
                </a:cxn>
                <a:cxn ang="0">
                  <a:pos x="2570" y="805"/>
                </a:cxn>
                <a:cxn ang="0">
                  <a:pos x="2342" y="781"/>
                </a:cxn>
                <a:cxn ang="0">
                  <a:pos x="2114" y="763"/>
                </a:cxn>
                <a:cxn ang="0">
                  <a:pos x="2408" y="433"/>
                </a:cxn>
                <a:cxn ang="0">
                  <a:pos x="2426" y="421"/>
                </a:cxn>
                <a:cxn ang="0">
                  <a:pos x="2474" y="379"/>
                </a:cxn>
                <a:cxn ang="0">
                  <a:pos x="2492" y="355"/>
                </a:cxn>
                <a:cxn ang="0">
                  <a:pos x="2474" y="337"/>
                </a:cxn>
                <a:cxn ang="0">
                  <a:pos x="2474" y="271"/>
                </a:cxn>
                <a:cxn ang="0">
                  <a:pos x="2492" y="192"/>
                </a:cxn>
                <a:cxn ang="0">
                  <a:pos x="2504" y="132"/>
                </a:cxn>
                <a:cxn ang="0">
                  <a:pos x="2492" y="36"/>
                </a:cxn>
                <a:cxn ang="0">
                  <a:pos x="2492" y="24"/>
                </a:cxn>
                <a:cxn ang="0">
                  <a:pos x="2102" y="0"/>
                </a:cxn>
                <a:cxn ang="0">
                  <a:pos x="1909" y="90"/>
                </a:cxn>
                <a:cxn ang="0">
                  <a:pos x="1747" y="535"/>
                </a:cxn>
                <a:cxn ang="0">
                  <a:pos x="1711" y="469"/>
                </a:cxn>
                <a:cxn ang="0">
                  <a:pos x="1633" y="144"/>
                </a:cxn>
                <a:cxn ang="0">
                  <a:pos x="1579" y="0"/>
                </a:cxn>
                <a:cxn ang="0">
                  <a:pos x="738" y="186"/>
                </a:cxn>
                <a:cxn ang="0">
                  <a:pos x="756" y="46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sz="1800"/>
            </a:p>
          </p:txBody>
        </p:sp>
        <p:sp>
          <p:nvSpPr>
            <p:cNvPr id="10" name="Freeform 8"/>
            <p:cNvSpPr>
              <a:spLocks/>
            </p:cNvSpPr>
            <p:nvPr/>
          </p:nvSpPr>
          <p:spPr bwMode="hidden">
            <a:xfrm>
              <a:off x="3525" y="1"/>
              <a:ext cx="2185" cy="1508"/>
            </a:xfrm>
            <a:custGeom>
              <a:avLst/>
              <a:gdLst/>
              <a:ahLst/>
              <a:cxnLst>
                <a:cxn ang="0">
                  <a:pos x="1034" y="767"/>
                </a:cxn>
                <a:cxn ang="0">
                  <a:pos x="1190" y="1235"/>
                </a:cxn>
                <a:cxn ang="0">
                  <a:pos x="956" y="1193"/>
                </a:cxn>
                <a:cxn ang="0">
                  <a:pos x="723" y="1127"/>
                </a:cxn>
                <a:cxn ang="0">
                  <a:pos x="442" y="1109"/>
                </a:cxn>
                <a:cxn ang="0">
                  <a:pos x="0" y="1079"/>
                </a:cxn>
                <a:cxn ang="0">
                  <a:pos x="30" y="1115"/>
                </a:cxn>
                <a:cxn ang="0">
                  <a:pos x="496" y="1133"/>
                </a:cxn>
                <a:cxn ang="0">
                  <a:pos x="777" y="1187"/>
                </a:cxn>
                <a:cxn ang="0">
                  <a:pos x="1130" y="1301"/>
                </a:cxn>
                <a:cxn ang="0">
                  <a:pos x="1070" y="1319"/>
                </a:cxn>
                <a:cxn ang="0">
                  <a:pos x="711" y="1505"/>
                </a:cxn>
                <a:cxn ang="0">
                  <a:pos x="765" y="1481"/>
                </a:cxn>
                <a:cxn ang="0">
                  <a:pos x="861" y="1439"/>
                </a:cxn>
                <a:cxn ang="0">
                  <a:pos x="1022" y="1355"/>
                </a:cxn>
                <a:cxn ang="0">
                  <a:pos x="1214" y="1295"/>
                </a:cxn>
                <a:cxn ang="0">
                  <a:pos x="1267" y="1223"/>
                </a:cxn>
                <a:cxn ang="0">
                  <a:pos x="1632" y="1043"/>
                </a:cxn>
                <a:cxn ang="0">
                  <a:pos x="1931" y="953"/>
                </a:cxn>
                <a:cxn ang="0">
                  <a:pos x="2176" y="821"/>
                </a:cxn>
                <a:cxn ang="0">
                  <a:pos x="1961" y="911"/>
                </a:cxn>
                <a:cxn ang="0">
                  <a:pos x="1656" y="989"/>
                </a:cxn>
                <a:cxn ang="0">
                  <a:pos x="1339" y="1151"/>
                </a:cxn>
                <a:cxn ang="0">
                  <a:pos x="1501" y="905"/>
                </a:cxn>
                <a:cxn ang="0">
                  <a:pos x="1620" y="545"/>
                </a:cxn>
                <a:cxn ang="0">
                  <a:pos x="1740" y="372"/>
                </a:cxn>
                <a:cxn ang="0">
                  <a:pos x="1979" y="60"/>
                </a:cxn>
                <a:cxn ang="0">
                  <a:pos x="2003" y="0"/>
                </a:cxn>
                <a:cxn ang="0">
                  <a:pos x="1973" y="0"/>
                </a:cxn>
                <a:cxn ang="0">
                  <a:pos x="1596" y="480"/>
                </a:cxn>
                <a:cxn ang="0">
                  <a:pos x="1477" y="887"/>
                </a:cxn>
                <a:cxn ang="0">
                  <a:pos x="1255" y="1175"/>
                </a:cxn>
                <a:cxn ang="0">
                  <a:pos x="1130" y="905"/>
                </a:cxn>
                <a:cxn ang="0">
                  <a:pos x="1010" y="540"/>
                </a:cxn>
                <a:cxn ang="0">
                  <a:pos x="885" y="222"/>
                </a:cxn>
                <a:cxn ang="0">
                  <a:pos x="789" y="0"/>
                </a:cxn>
                <a:cxn ang="0">
                  <a:pos x="753" y="0"/>
                </a:cxn>
                <a:cxn ang="0">
                  <a:pos x="903" y="354"/>
                </a:cxn>
                <a:cxn ang="0">
                  <a:pos x="1034" y="767"/>
                </a:cxn>
                <a:cxn ang="0">
                  <a:pos x="1034" y="767"/>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sz="1800"/>
            </a:p>
          </p:txBody>
        </p:sp>
        <p:sp>
          <p:nvSpPr>
            <p:cNvPr id="11" name="Freeform 9"/>
            <p:cNvSpPr>
              <a:spLocks/>
            </p:cNvSpPr>
            <p:nvPr/>
          </p:nvSpPr>
          <p:spPr bwMode="hidden">
            <a:xfrm>
              <a:off x="0" y="649"/>
              <a:ext cx="816" cy="806"/>
            </a:xfrm>
            <a:custGeom>
              <a:avLst/>
              <a:gdLst/>
              <a:ahLst/>
              <a:cxnLst>
                <a:cxn ang="0">
                  <a:pos x="161" y="564"/>
                </a:cxn>
                <a:cxn ang="0">
                  <a:pos x="329" y="438"/>
                </a:cxn>
                <a:cxn ang="0">
                  <a:pos x="646" y="216"/>
                </a:cxn>
                <a:cxn ang="0">
                  <a:pos x="813" y="0"/>
                </a:cxn>
                <a:cxn ang="0">
                  <a:pos x="676" y="150"/>
                </a:cxn>
                <a:cxn ang="0">
                  <a:pos x="144" y="504"/>
                </a:cxn>
                <a:cxn ang="0">
                  <a:pos x="0" y="732"/>
                </a:cxn>
                <a:cxn ang="0">
                  <a:pos x="0" y="804"/>
                </a:cxn>
                <a:cxn ang="0">
                  <a:pos x="161" y="564"/>
                </a:cxn>
                <a:cxn ang="0">
                  <a:pos x="161" y="564"/>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sz="1800"/>
            </a:p>
          </p:txBody>
        </p:sp>
        <p:sp>
          <p:nvSpPr>
            <p:cNvPr id="12" name="Freeform 10"/>
            <p:cNvSpPr>
              <a:spLocks/>
            </p:cNvSpPr>
            <p:nvPr/>
          </p:nvSpPr>
          <p:spPr bwMode="hidden">
            <a:xfrm>
              <a:off x="0" y="1545"/>
              <a:ext cx="762" cy="107"/>
            </a:xfrm>
            <a:custGeom>
              <a:avLst/>
              <a:gdLst/>
              <a:ahLst/>
              <a:cxnLst>
                <a:cxn ang="0">
                  <a:pos x="460" y="66"/>
                </a:cxn>
                <a:cxn ang="0">
                  <a:pos x="759" y="0"/>
                </a:cxn>
                <a:cxn ang="0">
                  <a:pos x="496" y="36"/>
                </a:cxn>
                <a:cxn ang="0">
                  <a:pos x="138" y="48"/>
                </a:cxn>
                <a:cxn ang="0">
                  <a:pos x="0" y="78"/>
                </a:cxn>
                <a:cxn ang="0">
                  <a:pos x="0" y="107"/>
                </a:cxn>
                <a:cxn ang="0">
                  <a:pos x="96" y="89"/>
                </a:cxn>
                <a:cxn ang="0">
                  <a:pos x="460" y="66"/>
                </a:cxn>
                <a:cxn ang="0">
                  <a:pos x="460" y="66"/>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sz="1800"/>
            </a:p>
          </p:txBody>
        </p:sp>
        <p:sp>
          <p:nvSpPr>
            <p:cNvPr id="13" name="Freeform 11"/>
            <p:cNvSpPr>
              <a:spLocks/>
            </p:cNvSpPr>
            <p:nvPr/>
          </p:nvSpPr>
          <p:spPr bwMode="hidden">
            <a:xfrm>
              <a:off x="2314" y="3431"/>
              <a:ext cx="3182" cy="745"/>
            </a:xfrm>
            <a:custGeom>
              <a:avLst/>
              <a:gdLst/>
              <a:ahLst/>
              <a:cxnLst>
                <a:cxn ang="0">
                  <a:pos x="1387" y="239"/>
                </a:cxn>
                <a:cxn ang="0">
                  <a:pos x="1734" y="233"/>
                </a:cxn>
                <a:cxn ang="0">
                  <a:pos x="2087" y="251"/>
                </a:cxn>
                <a:cxn ang="0">
                  <a:pos x="2505" y="233"/>
                </a:cxn>
                <a:cxn ang="0">
                  <a:pos x="3169" y="204"/>
                </a:cxn>
                <a:cxn ang="0">
                  <a:pos x="3115" y="186"/>
                </a:cxn>
                <a:cxn ang="0">
                  <a:pos x="2422" y="221"/>
                </a:cxn>
                <a:cxn ang="0">
                  <a:pos x="2003" y="221"/>
                </a:cxn>
                <a:cxn ang="0">
                  <a:pos x="1459" y="186"/>
                </a:cxn>
                <a:cxn ang="0">
                  <a:pos x="1543" y="168"/>
                </a:cxn>
                <a:cxn ang="0">
                  <a:pos x="2039" y="0"/>
                </a:cxn>
                <a:cxn ang="0">
                  <a:pos x="1961" y="24"/>
                </a:cxn>
                <a:cxn ang="0">
                  <a:pos x="1836" y="66"/>
                </a:cxn>
                <a:cxn ang="0">
                  <a:pos x="1602" y="138"/>
                </a:cxn>
                <a:cxn ang="0">
                  <a:pos x="1339" y="198"/>
                </a:cxn>
                <a:cxn ang="0">
                  <a:pos x="1268" y="251"/>
                </a:cxn>
                <a:cxn ang="0">
                  <a:pos x="765" y="413"/>
                </a:cxn>
                <a:cxn ang="0">
                  <a:pos x="335" y="503"/>
                </a:cxn>
                <a:cxn ang="0">
                  <a:pos x="0" y="617"/>
                </a:cxn>
                <a:cxn ang="0">
                  <a:pos x="299" y="539"/>
                </a:cxn>
                <a:cxn ang="0">
                  <a:pos x="735" y="449"/>
                </a:cxn>
                <a:cxn ang="0">
                  <a:pos x="1178" y="311"/>
                </a:cxn>
                <a:cxn ang="0">
                  <a:pos x="981" y="491"/>
                </a:cxn>
                <a:cxn ang="0">
                  <a:pos x="867" y="743"/>
                </a:cxn>
                <a:cxn ang="0">
                  <a:pos x="861" y="743"/>
                </a:cxn>
                <a:cxn ang="0">
                  <a:pos x="933" y="743"/>
                </a:cxn>
                <a:cxn ang="0">
                  <a:pos x="1022" y="497"/>
                </a:cxn>
                <a:cxn ang="0">
                  <a:pos x="1297" y="281"/>
                </a:cxn>
                <a:cxn ang="0">
                  <a:pos x="1531" y="449"/>
                </a:cxn>
                <a:cxn ang="0">
                  <a:pos x="1770" y="677"/>
                </a:cxn>
                <a:cxn ang="0">
                  <a:pos x="1854" y="743"/>
                </a:cxn>
                <a:cxn ang="0">
                  <a:pos x="1919" y="743"/>
                </a:cxn>
                <a:cxn ang="0">
                  <a:pos x="1692" y="527"/>
                </a:cxn>
                <a:cxn ang="0">
                  <a:pos x="1387" y="239"/>
                </a:cxn>
                <a:cxn ang="0">
                  <a:pos x="1387" y="23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w="9525">
              <a:noFill/>
              <a:round/>
              <a:headEnd/>
              <a:tailEnd/>
            </a:ln>
          </p:spPr>
          <p:txBody>
            <a:bodyPr/>
            <a:lstStyle/>
            <a:p>
              <a:pPr>
                <a:defRPr/>
              </a:pPr>
              <a:endParaRPr lang="ru-RU" sz="1800"/>
            </a:p>
          </p:txBody>
        </p:sp>
        <p:sp>
          <p:nvSpPr>
            <p:cNvPr id="14" name="Rectangle 12"/>
            <p:cNvSpPr>
              <a:spLocks noChangeArrowheads="1"/>
            </p:cNvSpPr>
            <p:nvPr/>
          </p:nvSpPr>
          <p:spPr bwMode="hidden">
            <a:xfrm>
              <a:off x="192" y="127"/>
              <a:ext cx="1" cy="1"/>
            </a:xfrm>
            <a:prstGeom prst="rect">
              <a:avLst/>
            </a:prstGeom>
            <a:solidFill>
              <a:srgbClr val="9A1E8D"/>
            </a:solidFill>
            <a:ln w="9525">
              <a:noFill/>
              <a:miter lim="800000"/>
              <a:headEnd/>
              <a:tailEnd/>
            </a:ln>
          </p:spPr>
          <p:txBody>
            <a:bodyPr/>
            <a:lstStyle/>
            <a:p>
              <a:pPr>
                <a:defRPr/>
              </a:pPr>
              <a:endParaRPr lang="ru-RU" sz="1800"/>
            </a:p>
          </p:txBody>
        </p:sp>
        <p:sp>
          <p:nvSpPr>
            <p:cNvPr id="15" name="Rectangle 13"/>
            <p:cNvSpPr>
              <a:spLocks noChangeArrowheads="1"/>
            </p:cNvSpPr>
            <p:nvPr/>
          </p:nvSpPr>
          <p:spPr bwMode="hidden">
            <a:xfrm>
              <a:off x="204" y="131"/>
              <a:ext cx="1" cy="1"/>
            </a:xfrm>
            <a:prstGeom prst="rect">
              <a:avLst/>
            </a:prstGeom>
            <a:solidFill>
              <a:srgbClr val="9A1E8D"/>
            </a:solidFill>
            <a:ln w="9525">
              <a:noFill/>
              <a:miter lim="800000"/>
              <a:headEnd/>
              <a:tailEnd/>
            </a:ln>
          </p:spPr>
          <p:txBody>
            <a:bodyPr/>
            <a:lstStyle/>
            <a:p>
              <a:pPr>
                <a:defRPr/>
              </a:pPr>
              <a:endParaRPr lang="ru-RU" sz="1800"/>
            </a:p>
          </p:txBody>
        </p:sp>
        <p:sp>
          <p:nvSpPr>
            <p:cNvPr id="16" name="Freeform 14"/>
            <p:cNvSpPr>
              <a:spLocks/>
            </p:cNvSpPr>
            <p:nvPr/>
          </p:nvSpPr>
          <p:spPr bwMode="hidden">
            <a:xfrm>
              <a:off x="0" y="4032"/>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sz="1800"/>
            </a:p>
          </p:txBody>
        </p:sp>
        <p:sp>
          <p:nvSpPr>
            <p:cNvPr id="17" name="Freeform 15"/>
            <p:cNvSpPr>
              <a:spLocks/>
            </p:cNvSpPr>
            <p:nvPr/>
          </p:nvSpPr>
          <p:spPr bwMode="hidden">
            <a:xfrm>
              <a:off x="0" y="4032"/>
              <a:ext cx="5760" cy="336"/>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w="9525">
              <a:noFill/>
              <a:round/>
              <a:headEnd/>
              <a:tailEnd/>
            </a:ln>
          </p:spPr>
          <p:txBody>
            <a:bodyPr/>
            <a:lstStyle/>
            <a:p>
              <a:pPr>
                <a:defRPr/>
              </a:pPr>
              <a:endParaRPr lang="ru-RU" sz="1800"/>
            </a:p>
          </p:txBody>
        </p:sp>
        <p:sp>
          <p:nvSpPr>
            <p:cNvPr id="18" name="Freeform 16"/>
            <p:cNvSpPr>
              <a:spLocks/>
            </p:cNvSpPr>
            <p:nvPr/>
          </p:nvSpPr>
          <p:spPr bwMode="hidden">
            <a:xfrm>
              <a:off x="0" y="0"/>
              <a:ext cx="5760" cy="288"/>
            </a:xfrm>
            <a:custGeom>
              <a:avLst/>
              <a:gdLst/>
              <a:ahLst/>
              <a:cxnLst>
                <a:cxn ang="0">
                  <a:pos x="5740" y="288"/>
                </a:cxn>
                <a:cxn ang="0">
                  <a:pos x="0" y="288"/>
                </a:cxn>
                <a:cxn ang="0">
                  <a:pos x="0" y="0"/>
                </a:cxn>
                <a:cxn ang="0">
                  <a:pos x="5740" y="0"/>
                </a:cxn>
                <a:cxn ang="0">
                  <a:pos x="5740" y="288"/>
                </a:cxn>
                <a:cxn ang="0">
                  <a:pos x="5740" y="288"/>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w="9525">
              <a:noFill/>
              <a:round/>
              <a:headEnd/>
              <a:tailEnd/>
            </a:ln>
          </p:spPr>
          <p:txBody>
            <a:bodyPr/>
            <a:lstStyle/>
            <a:p>
              <a:pPr>
                <a:defRPr/>
              </a:pPr>
              <a:endParaRPr lang="ru-RU" sz="1800"/>
            </a:p>
          </p:txBody>
        </p:sp>
        <p:sp>
          <p:nvSpPr>
            <p:cNvPr id="19" name="Freeform 17"/>
            <p:cNvSpPr>
              <a:spLocks/>
            </p:cNvSpPr>
            <p:nvPr/>
          </p:nvSpPr>
          <p:spPr bwMode="hidden">
            <a:xfrm>
              <a:off x="509" y="229"/>
              <a:ext cx="3188" cy="2024"/>
            </a:xfrm>
            <a:custGeom>
              <a:avLst/>
              <a:gdLst/>
              <a:ahLst/>
              <a:cxnLst>
                <a:cxn ang="0">
                  <a:pos x="871" y="1423"/>
                </a:cxn>
                <a:cxn ang="0">
                  <a:pos x="907" y="1393"/>
                </a:cxn>
                <a:cxn ang="0">
                  <a:pos x="991" y="1320"/>
                </a:cxn>
                <a:cxn ang="0">
                  <a:pos x="1033" y="1297"/>
                </a:cxn>
                <a:cxn ang="0">
                  <a:pos x="1086" y="1249"/>
                </a:cxn>
                <a:cxn ang="0">
                  <a:pos x="1123" y="1219"/>
                </a:cxn>
                <a:cxn ang="0">
                  <a:pos x="1057" y="1153"/>
                </a:cxn>
                <a:cxn ang="0">
                  <a:pos x="877" y="1021"/>
                </a:cxn>
                <a:cxn ang="0">
                  <a:pos x="655" y="907"/>
                </a:cxn>
                <a:cxn ang="0">
                  <a:pos x="655" y="846"/>
                </a:cxn>
                <a:cxn ang="0">
                  <a:pos x="643" y="708"/>
                </a:cxn>
                <a:cxn ang="0">
                  <a:pos x="552" y="642"/>
                </a:cxn>
                <a:cxn ang="0">
                  <a:pos x="510" y="570"/>
                </a:cxn>
                <a:cxn ang="0">
                  <a:pos x="637" y="564"/>
                </a:cxn>
                <a:cxn ang="0">
                  <a:pos x="763" y="570"/>
                </a:cxn>
                <a:cxn ang="0">
                  <a:pos x="1091" y="850"/>
                </a:cxn>
                <a:cxn ang="0">
                  <a:pos x="1009" y="566"/>
                </a:cxn>
                <a:cxn ang="0">
                  <a:pos x="1054" y="265"/>
                </a:cxn>
                <a:cxn ang="0">
                  <a:pos x="1249" y="0"/>
                </a:cxn>
                <a:cxn ang="0">
                  <a:pos x="1466" y="292"/>
                </a:cxn>
                <a:cxn ang="0">
                  <a:pos x="1475" y="548"/>
                </a:cxn>
                <a:cxn ang="0">
                  <a:pos x="1567" y="630"/>
                </a:cxn>
                <a:cxn ang="0">
                  <a:pos x="1795" y="365"/>
                </a:cxn>
                <a:cxn ang="0">
                  <a:pos x="2245" y="150"/>
                </a:cxn>
                <a:cxn ang="0">
                  <a:pos x="2618" y="180"/>
                </a:cxn>
                <a:cxn ang="0">
                  <a:pos x="3050" y="150"/>
                </a:cxn>
                <a:cxn ang="0">
                  <a:pos x="3140" y="210"/>
                </a:cxn>
                <a:cxn ang="0">
                  <a:pos x="2990" y="210"/>
                </a:cxn>
                <a:cxn ang="0">
                  <a:pos x="2834" y="377"/>
                </a:cxn>
                <a:cxn ang="0">
                  <a:pos x="2702" y="648"/>
                </a:cxn>
                <a:cxn ang="0">
                  <a:pos x="2582" y="828"/>
                </a:cxn>
                <a:cxn ang="0">
                  <a:pos x="2234" y="1009"/>
                </a:cxn>
                <a:cxn ang="0">
                  <a:pos x="1963" y="1075"/>
                </a:cxn>
                <a:cxn ang="0">
                  <a:pos x="2257" y="1111"/>
                </a:cxn>
                <a:cxn ang="0">
                  <a:pos x="2600" y="1207"/>
                </a:cxn>
                <a:cxn ang="0">
                  <a:pos x="2894" y="1441"/>
                </a:cxn>
                <a:cxn ang="0">
                  <a:pos x="3122" y="1555"/>
                </a:cxn>
                <a:cxn ang="0">
                  <a:pos x="3032" y="1585"/>
                </a:cxn>
                <a:cxn ang="0">
                  <a:pos x="3008" y="1591"/>
                </a:cxn>
                <a:cxn ang="0">
                  <a:pos x="2960" y="1597"/>
                </a:cxn>
                <a:cxn ang="0">
                  <a:pos x="2882" y="1609"/>
                </a:cxn>
                <a:cxn ang="0">
                  <a:pos x="2846" y="1609"/>
                </a:cxn>
                <a:cxn ang="0">
                  <a:pos x="2774" y="1615"/>
                </a:cxn>
                <a:cxn ang="0">
                  <a:pos x="2726" y="1621"/>
                </a:cxn>
                <a:cxn ang="0">
                  <a:pos x="2708" y="1621"/>
                </a:cxn>
                <a:cxn ang="0">
                  <a:pos x="2594" y="1657"/>
                </a:cxn>
                <a:cxn ang="0">
                  <a:pos x="2533" y="1663"/>
                </a:cxn>
                <a:cxn ang="0">
                  <a:pos x="2444" y="1675"/>
                </a:cxn>
                <a:cxn ang="0">
                  <a:pos x="2378" y="1687"/>
                </a:cxn>
                <a:cxn ang="0">
                  <a:pos x="2360" y="1705"/>
                </a:cxn>
                <a:cxn ang="0">
                  <a:pos x="2305" y="1687"/>
                </a:cxn>
                <a:cxn ang="0">
                  <a:pos x="2263" y="1663"/>
                </a:cxn>
                <a:cxn ang="0">
                  <a:pos x="2017" y="1585"/>
                </a:cxn>
                <a:cxn ang="0">
                  <a:pos x="1711" y="1453"/>
                </a:cxn>
                <a:cxn ang="0">
                  <a:pos x="1880" y="1844"/>
                </a:cxn>
                <a:cxn ang="0">
                  <a:pos x="1771" y="1922"/>
                </a:cxn>
                <a:cxn ang="0">
                  <a:pos x="1531" y="1753"/>
                </a:cxn>
                <a:cxn ang="0">
                  <a:pos x="1411" y="1477"/>
                </a:cxn>
                <a:cxn ang="0">
                  <a:pos x="1219" y="1291"/>
                </a:cxn>
                <a:cxn ang="0">
                  <a:pos x="127" y="2006"/>
                </a:cxn>
                <a:cxn ang="0">
                  <a:pos x="865" y="1429"/>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w="9525">
              <a:noFill/>
              <a:round/>
              <a:headEnd/>
              <a:tailEnd/>
            </a:ln>
          </p:spPr>
          <p:txBody>
            <a:bodyPr/>
            <a:lstStyle/>
            <a:p>
              <a:pPr>
                <a:defRPr/>
              </a:pPr>
              <a:endParaRPr lang="ru-RU" sz="1800"/>
            </a:p>
          </p:txBody>
        </p:sp>
        <p:sp>
          <p:nvSpPr>
            <p:cNvPr id="20" name="Freeform 18"/>
            <p:cNvSpPr>
              <a:spLocks/>
            </p:cNvSpPr>
            <p:nvPr/>
          </p:nvSpPr>
          <p:spPr bwMode="hidden">
            <a:xfrm>
              <a:off x="1344" y="293"/>
              <a:ext cx="2144" cy="1787"/>
            </a:xfrm>
            <a:custGeom>
              <a:avLst/>
              <a:gdLst/>
              <a:ahLst/>
              <a:cxnLst>
                <a:cxn ang="0">
                  <a:pos x="318" y="1078"/>
                </a:cxn>
                <a:cxn ang="0">
                  <a:pos x="217" y="928"/>
                </a:cxn>
                <a:cxn ang="0">
                  <a:pos x="102" y="808"/>
                </a:cxn>
                <a:cxn ang="0">
                  <a:pos x="36" y="742"/>
                </a:cxn>
                <a:cxn ang="0">
                  <a:pos x="0" y="700"/>
                </a:cxn>
                <a:cxn ang="0">
                  <a:pos x="270" y="958"/>
                </a:cxn>
                <a:cxn ang="0">
                  <a:pos x="294" y="1006"/>
                </a:cxn>
                <a:cxn ang="0">
                  <a:pos x="367" y="670"/>
                </a:cxn>
                <a:cxn ang="0">
                  <a:pos x="379" y="411"/>
                </a:cxn>
                <a:cxn ang="0">
                  <a:pos x="347" y="118"/>
                </a:cxn>
                <a:cxn ang="0">
                  <a:pos x="393" y="0"/>
                </a:cxn>
                <a:cxn ang="0">
                  <a:pos x="397" y="357"/>
                </a:cxn>
                <a:cxn ang="0">
                  <a:pos x="421" y="609"/>
                </a:cxn>
                <a:cxn ang="0">
                  <a:pos x="385" y="826"/>
                </a:cxn>
                <a:cxn ang="0">
                  <a:pos x="385" y="1036"/>
                </a:cxn>
                <a:cxn ang="0">
                  <a:pos x="877" y="784"/>
                </a:cxn>
                <a:cxn ang="0">
                  <a:pos x="1309" y="555"/>
                </a:cxn>
                <a:cxn ang="0">
                  <a:pos x="1802" y="249"/>
                </a:cxn>
                <a:cxn ang="0">
                  <a:pos x="2096" y="69"/>
                </a:cxn>
                <a:cxn ang="0">
                  <a:pos x="1814" y="279"/>
                </a:cxn>
                <a:cxn ang="0">
                  <a:pos x="1453" y="501"/>
                </a:cxn>
                <a:cxn ang="0">
                  <a:pos x="1123" y="700"/>
                </a:cxn>
                <a:cxn ang="0">
                  <a:pos x="739" y="898"/>
                </a:cxn>
                <a:cxn ang="0">
                  <a:pos x="463" y="1084"/>
                </a:cxn>
                <a:cxn ang="0">
                  <a:pos x="817" y="1193"/>
                </a:cxn>
                <a:cxn ang="0">
                  <a:pos x="1285" y="1187"/>
                </a:cxn>
                <a:cxn ang="0">
                  <a:pos x="1916" y="1396"/>
                </a:cxn>
                <a:cxn ang="0">
                  <a:pos x="2144" y="1420"/>
                </a:cxn>
                <a:cxn ang="0">
                  <a:pos x="1814" y="1408"/>
                </a:cxn>
                <a:cxn ang="0">
                  <a:pos x="1435" y="1288"/>
                </a:cxn>
                <a:cxn ang="0">
                  <a:pos x="1219" y="1229"/>
                </a:cxn>
                <a:cxn ang="0">
                  <a:pos x="799" y="1223"/>
                </a:cxn>
                <a:cxn ang="0">
                  <a:pos x="505" y="1145"/>
                </a:cxn>
                <a:cxn ang="0">
                  <a:pos x="733" y="1378"/>
                </a:cxn>
                <a:cxn ang="0">
                  <a:pos x="877" y="1619"/>
                </a:cxn>
                <a:cxn ang="0">
                  <a:pos x="1009" y="1787"/>
                </a:cxn>
                <a:cxn ang="0">
                  <a:pos x="817" y="1607"/>
                </a:cxn>
                <a:cxn ang="0">
                  <a:pos x="673" y="1372"/>
                </a:cxn>
                <a:cxn ang="0">
                  <a:pos x="415" y="1109"/>
                </a:cxn>
                <a:cxn ang="0">
                  <a:pos x="318" y="1078"/>
                </a:cxn>
                <a:cxn ang="0">
                  <a:pos x="318" y="1078"/>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sz="1800"/>
            </a:p>
          </p:txBody>
        </p:sp>
        <p:sp>
          <p:nvSpPr>
            <p:cNvPr id="21" name="Freeform 19"/>
            <p:cNvSpPr>
              <a:spLocks/>
            </p:cNvSpPr>
            <p:nvPr/>
          </p:nvSpPr>
          <p:spPr bwMode="hidden">
            <a:xfrm>
              <a:off x="2932" y="1728"/>
              <a:ext cx="2828" cy="2366"/>
            </a:xfrm>
            <a:custGeom>
              <a:avLst/>
              <a:gdLst/>
              <a:ahLst/>
              <a:cxnLst>
                <a:cxn ang="0">
                  <a:pos x="1814" y="606"/>
                </a:cxn>
                <a:cxn ang="0">
                  <a:pos x="1615" y="252"/>
                </a:cxn>
                <a:cxn ang="0">
                  <a:pos x="1345" y="132"/>
                </a:cxn>
                <a:cxn ang="0">
                  <a:pos x="1381" y="492"/>
                </a:cxn>
                <a:cxn ang="0">
                  <a:pos x="955" y="221"/>
                </a:cxn>
                <a:cxn ang="0">
                  <a:pos x="877" y="161"/>
                </a:cxn>
                <a:cxn ang="0">
                  <a:pos x="841" y="167"/>
                </a:cxn>
                <a:cxn ang="0">
                  <a:pos x="720" y="161"/>
                </a:cxn>
                <a:cxn ang="0">
                  <a:pos x="613" y="144"/>
                </a:cxn>
                <a:cxn ang="0">
                  <a:pos x="492" y="161"/>
                </a:cxn>
                <a:cxn ang="0">
                  <a:pos x="432" y="150"/>
                </a:cxn>
                <a:cxn ang="0">
                  <a:pos x="342" y="138"/>
                </a:cxn>
                <a:cxn ang="0">
                  <a:pos x="246" y="126"/>
                </a:cxn>
                <a:cxn ang="0">
                  <a:pos x="174" y="114"/>
                </a:cxn>
                <a:cxn ang="0">
                  <a:pos x="216" y="240"/>
                </a:cxn>
                <a:cxn ang="0">
                  <a:pos x="607" y="588"/>
                </a:cxn>
                <a:cxn ang="0">
                  <a:pos x="1177" y="817"/>
                </a:cxn>
                <a:cxn ang="0">
                  <a:pos x="972" y="871"/>
                </a:cxn>
                <a:cxn ang="0">
                  <a:pos x="492" y="1111"/>
                </a:cxn>
                <a:cxn ang="0">
                  <a:pos x="276" y="1441"/>
                </a:cxn>
                <a:cxn ang="0">
                  <a:pos x="42" y="1441"/>
                </a:cxn>
                <a:cxn ang="0">
                  <a:pos x="367" y="1585"/>
                </a:cxn>
                <a:cxn ang="0">
                  <a:pos x="949" y="1712"/>
                </a:cxn>
                <a:cxn ang="0">
                  <a:pos x="1519" y="1537"/>
                </a:cxn>
                <a:cxn ang="0">
                  <a:pos x="1735" y="1513"/>
                </a:cxn>
                <a:cxn ang="0">
                  <a:pos x="1723" y="1802"/>
                </a:cxn>
                <a:cxn ang="0">
                  <a:pos x="2042" y="2229"/>
                </a:cxn>
                <a:cxn ang="0">
                  <a:pos x="2191" y="2133"/>
                </a:cxn>
                <a:cxn ang="0">
                  <a:pos x="2270" y="1970"/>
                </a:cxn>
                <a:cxn ang="0">
                  <a:pos x="2233" y="1573"/>
                </a:cxn>
                <a:cxn ang="0">
                  <a:pos x="2294" y="1483"/>
                </a:cxn>
                <a:cxn ang="0">
                  <a:pos x="2588" y="1688"/>
                </a:cxn>
                <a:cxn ang="0">
                  <a:pos x="2695" y="1682"/>
                </a:cxn>
                <a:cxn ang="0">
                  <a:pos x="2588" y="1543"/>
                </a:cxn>
                <a:cxn ang="0">
                  <a:pos x="2510" y="1357"/>
                </a:cxn>
                <a:cxn ang="0">
                  <a:pos x="2354" y="1184"/>
                </a:cxn>
                <a:cxn ang="0">
                  <a:pos x="2102" y="931"/>
                </a:cxn>
                <a:cxn ang="0">
                  <a:pos x="2137" y="907"/>
                </a:cxn>
                <a:cxn ang="0">
                  <a:pos x="2215" y="871"/>
                </a:cxn>
                <a:cxn ang="0">
                  <a:pos x="2324" y="817"/>
                </a:cxn>
                <a:cxn ang="0">
                  <a:pos x="2372" y="787"/>
                </a:cxn>
                <a:cxn ang="0">
                  <a:pos x="2078" y="865"/>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w="9525">
              <a:noFill/>
              <a:round/>
              <a:headEnd/>
              <a:tailEnd/>
            </a:ln>
          </p:spPr>
          <p:txBody>
            <a:bodyPr/>
            <a:lstStyle/>
            <a:p>
              <a:pPr>
                <a:defRPr/>
              </a:pPr>
              <a:endParaRPr lang="ru-RU" sz="1800"/>
            </a:p>
          </p:txBody>
        </p:sp>
        <p:sp>
          <p:nvSpPr>
            <p:cNvPr id="22" name="Freeform 20"/>
            <p:cNvSpPr>
              <a:spLocks/>
            </p:cNvSpPr>
            <p:nvPr/>
          </p:nvSpPr>
          <p:spPr bwMode="hidden">
            <a:xfrm>
              <a:off x="3160" y="1860"/>
              <a:ext cx="2162" cy="1934"/>
            </a:xfrm>
            <a:custGeom>
              <a:avLst/>
              <a:gdLst/>
              <a:ahLst/>
              <a:cxnLst>
                <a:cxn ang="0">
                  <a:pos x="1842" y="851"/>
                </a:cxn>
                <a:cxn ang="0">
                  <a:pos x="1937" y="1019"/>
                </a:cxn>
                <a:cxn ang="0">
                  <a:pos x="2051" y="1168"/>
                </a:cxn>
                <a:cxn ang="0">
                  <a:pos x="2117" y="1246"/>
                </a:cxn>
                <a:cxn ang="0">
                  <a:pos x="2153" y="1294"/>
                </a:cxn>
                <a:cxn ang="0">
                  <a:pos x="1889" y="977"/>
                </a:cxn>
                <a:cxn ang="0">
                  <a:pos x="1860" y="929"/>
                </a:cxn>
                <a:cxn ang="0">
                  <a:pos x="1782" y="1240"/>
                </a:cxn>
                <a:cxn ang="0">
                  <a:pos x="1770" y="1486"/>
                </a:cxn>
                <a:cxn ang="0">
                  <a:pos x="1818" y="1906"/>
                </a:cxn>
                <a:cxn ang="0">
                  <a:pos x="1788" y="1930"/>
                </a:cxn>
                <a:cxn ang="0">
                  <a:pos x="1746" y="1534"/>
                </a:cxn>
                <a:cxn ang="0">
                  <a:pos x="1728" y="1288"/>
                </a:cxn>
                <a:cxn ang="0">
                  <a:pos x="1764" y="1085"/>
                </a:cxn>
                <a:cxn ang="0">
                  <a:pos x="1770" y="875"/>
                </a:cxn>
                <a:cxn ang="0">
                  <a:pos x="1268" y="1007"/>
                </a:cxn>
                <a:cxn ang="0">
                  <a:pos x="825" y="1132"/>
                </a:cxn>
                <a:cxn ang="0">
                  <a:pos x="323" y="1312"/>
                </a:cxn>
                <a:cxn ang="0">
                  <a:pos x="18" y="1420"/>
                </a:cxn>
                <a:cxn ang="0">
                  <a:pos x="311" y="1282"/>
                </a:cxn>
                <a:cxn ang="0">
                  <a:pos x="682" y="1144"/>
                </a:cxn>
                <a:cxn ang="0">
                  <a:pos x="1022" y="1037"/>
                </a:cxn>
                <a:cxn ang="0">
                  <a:pos x="1411" y="929"/>
                </a:cxn>
                <a:cxn ang="0">
                  <a:pos x="1692" y="815"/>
                </a:cxn>
                <a:cxn ang="0">
                  <a:pos x="1333" y="623"/>
                </a:cxn>
                <a:cxn ang="0">
                  <a:pos x="861" y="515"/>
                </a:cxn>
                <a:cxn ang="0">
                  <a:pos x="227" y="161"/>
                </a:cxn>
                <a:cxn ang="0">
                  <a:pos x="0" y="83"/>
                </a:cxn>
                <a:cxn ang="0">
                  <a:pos x="329" y="179"/>
                </a:cxn>
                <a:cxn ang="0">
                  <a:pos x="712" y="383"/>
                </a:cxn>
                <a:cxn ang="0">
                  <a:pos x="933" y="491"/>
                </a:cxn>
                <a:cxn ang="0">
                  <a:pos x="1351" y="593"/>
                </a:cxn>
                <a:cxn ang="0">
                  <a:pos x="1650" y="743"/>
                </a:cxn>
                <a:cxn ang="0">
                  <a:pos x="1423" y="461"/>
                </a:cxn>
                <a:cxn ang="0">
                  <a:pos x="1286" y="191"/>
                </a:cxn>
                <a:cxn ang="0">
                  <a:pos x="1154" y="0"/>
                </a:cxn>
                <a:cxn ang="0">
                  <a:pos x="1339" y="215"/>
                </a:cxn>
                <a:cxn ang="0">
                  <a:pos x="1489" y="485"/>
                </a:cxn>
                <a:cxn ang="0">
                  <a:pos x="1746" y="803"/>
                </a:cxn>
                <a:cxn ang="0">
                  <a:pos x="1842" y="851"/>
                </a:cxn>
                <a:cxn ang="0">
                  <a:pos x="1842" y="85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w="9525">
              <a:noFill/>
              <a:round/>
              <a:headEnd/>
              <a:tailEnd/>
            </a:ln>
          </p:spPr>
          <p:txBody>
            <a:bodyPr/>
            <a:lstStyle/>
            <a:p>
              <a:pPr>
                <a:defRPr/>
              </a:pPr>
              <a:endParaRPr lang="ru-RU" sz="1800"/>
            </a:p>
          </p:txBody>
        </p:sp>
      </p:grpSp>
      <p:sp>
        <p:nvSpPr>
          <p:cNvPr id="68629" name="Rectangle 21"/>
          <p:cNvSpPr>
            <a:spLocks noGrp="1" noChangeArrowheads="1"/>
          </p:cNvSpPr>
          <p:nvPr>
            <p:ph type="ctrTitle" sz="quarter"/>
          </p:nvPr>
        </p:nvSpPr>
        <p:spPr>
          <a:xfrm>
            <a:off x="685800" y="1828800"/>
            <a:ext cx="7772400" cy="1736725"/>
          </a:xfrm>
        </p:spPr>
        <p:txBody>
          <a:bodyPr/>
          <a:lstStyle>
            <a:lvl1pPr>
              <a:defRPr sz="5400"/>
            </a:lvl1pPr>
          </a:lstStyle>
          <a:p>
            <a:r>
              <a:rPr lang="ru-RU"/>
              <a:t>Образец заголовка</a:t>
            </a:r>
          </a:p>
        </p:txBody>
      </p:sp>
      <p:sp>
        <p:nvSpPr>
          <p:cNvPr id="68630" name="Rectangle 2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23" name="Rectangle 23"/>
          <p:cNvSpPr>
            <a:spLocks noGrp="1" noChangeArrowheads="1"/>
          </p:cNvSpPr>
          <p:nvPr>
            <p:ph type="dt" sz="quarter" idx="10"/>
          </p:nvPr>
        </p:nvSpPr>
        <p:spPr/>
        <p:txBody>
          <a:bodyPr/>
          <a:lstStyle>
            <a:lvl1pPr>
              <a:defRPr/>
            </a:lvl1pPr>
          </a:lstStyle>
          <a:p>
            <a:pPr>
              <a:defRPr/>
            </a:pPr>
            <a:endParaRPr lang="ru-RU"/>
          </a:p>
        </p:txBody>
      </p:sp>
      <p:sp>
        <p:nvSpPr>
          <p:cNvPr id="24" name="Rectangle 24"/>
          <p:cNvSpPr>
            <a:spLocks noGrp="1" noChangeArrowheads="1"/>
          </p:cNvSpPr>
          <p:nvPr>
            <p:ph type="ftr" sz="quarter" idx="11"/>
          </p:nvPr>
        </p:nvSpPr>
        <p:spPr/>
        <p:txBody>
          <a:bodyPr/>
          <a:lstStyle>
            <a:lvl1pPr>
              <a:defRPr/>
            </a:lvl1pPr>
          </a:lstStyle>
          <a:p>
            <a:pPr>
              <a:defRPr/>
            </a:pPr>
            <a:endParaRPr lang="ru-RU"/>
          </a:p>
        </p:txBody>
      </p:sp>
      <p:sp>
        <p:nvSpPr>
          <p:cNvPr id="25" name="Rectangle 25"/>
          <p:cNvSpPr>
            <a:spLocks noGrp="1" noChangeArrowheads="1"/>
          </p:cNvSpPr>
          <p:nvPr>
            <p:ph type="sldNum" sz="quarter" idx="12"/>
          </p:nvPr>
        </p:nvSpPr>
        <p:spPr/>
        <p:txBody>
          <a:bodyPr/>
          <a:lstStyle>
            <a:lvl1pPr>
              <a:defRPr/>
            </a:lvl1pPr>
          </a:lstStyle>
          <a:p>
            <a:pPr>
              <a:defRPr/>
            </a:pPr>
            <a:fld id="{9B501FDD-D0F8-4E46-8FFA-51AC56EB1553}" type="slidenum">
              <a:rPr lang="ru-RU"/>
              <a:pPr>
                <a:defRPr/>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319088" y="1752600"/>
            <a:ext cx="8824912" cy="5129213"/>
            <a:chOff x="201" y="1104"/>
            <a:chExt cx="5559" cy="3231"/>
          </a:xfrm>
        </p:grpSpPr>
        <p:sp>
          <p:nvSpPr>
            <p:cNvPr id="5" name="Freeform 3"/>
            <p:cNvSpPr>
              <a:spLocks/>
            </p:cNvSpPr>
            <p:nvPr/>
          </p:nvSpPr>
          <p:spPr bwMode="ltGray">
            <a:xfrm>
              <a:off x="210" y="1104"/>
              <a:ext cx="5550" cy="3216"/>
            </a:xfrm>
            <a:custGeom>
              <a:avLst/>
              <a:gdLst/>
              <a:ahLst/>
              <a:cxnLst>
                <a:cxn ang="0">
                  <a:pos x="335" y="0"/>
                </a:cxn>
                <a:cxn ang="0">
                  <a:pos x="333" y="1290"/>
                </a:cxn>
                <a:cxn ang="0">
                  <a:pos x="0" y="1290"/>
                </a:cxn>
                <a:cxn ang="0">
                  <a:pos x="6" y="3210"/>
                </a:cxn>
                <a:cxn ang="0">
                  <a:pos x="5550" y="3216"/>
                </a:cxn>
                <a:cxn ang="0">
                  <a:pos x="5550" y="0"/>
                </a:cxn>
                <a:cxn ang="0">
                  <a:pos x="335" y="0"/>
                </a:cxn>
                <a:cxn ang="0">
                  <a:pos x="335" y="0"/>
                </a:cxn>
              </a:cxnLst>
              <a:rect l="0" t="0" r="r" b="b"/>
              <a:pathLst>
                <a:path w="5550" h="3216">
                  <a:moveTo>
                    <a:pt x="335" y="0"/>
                  </a:moveTo>
                  <a:lnTo>
                    <a:pt x="333" y="1290"/>
                  </a:lnTo>
                  <a:lnTo>
                    <a:pt x="0" y="1290"/>
                  </a:lnTo>
                  <a:lnTo>
                    <a:pt x="6" y="3210"/>
                  </a:lnTo>
                  <a:lnTo>
                    <a:pt x="5550" y="3216"/>
                  </a:lnTo>
                  <a:lnTo>
                    <a:pt x="5550" y="0"/>
                  </a:lnTo>
                  <a:lnTo>
                    <a:pt x="335" y="0"/>
                  </a:lnTo>
                  <a:lnTo>
                    <a:pt x="335" y="0"/>
                  </a:lnTo>
                  <a:close/>
                </a:path>
              </a:pathLst>
            </a:custGeom>
            <a:solidFill>
              <a:schemeClr val="bg2">
                <a:alpha val="39999"/>
              </a:schemeClr>
            </a:solidFill>
            <a:ln w="9525">
              <a:noFill/>
              <a:round/>
              <a:headEnd/>
              <a:tailEnd/>
            </a:ln>
          </p:spPr>
          <p:txBody>
            <a:bodyPr/>
            <a:lstStyle/>
            <a:p>
              <a:pPr>
                <a:defRPr/>
              </a:pPr>
              <a:endParaRPr lang="ru-RU" sz="1800"/>
            </a:p>
          </p:txBody>
        </p:sp>
        <p:sp>
          <p:nvSpPr>
            <p:cNvPr id="6" name="Freeform 4"/>
            <p:cNvSpPr>
              <a:spLocks/>
            </p:cNvSpPr>
            <p:nvPr/>
          </p:nvSpPr>
          <p:spPr bwMode="ltGray">
            <a:xfrm>
              <a:off x="528" y="2400"/>
              <a:ext cx="5232" cy="1920"/>
            </a:xfrm>
            <a:custGeom>
              <a:avLst/>
              <a:gdLst/>
              <a:ahLst/>
              <a:cxnLst>
                <a:cxn ang="0">
                  <a:pos x="0" y="0"/>
                </a:cxn>
                <a:cxn ang="0">
                  <a:pos x="0" y="2182"/>
                </a:cxn>
                <a:cxn ang="0">
                  <a:pos x="4897" y="2182"/>
                </a:cxn>
                <a:cxn ang="0">
                  <a:pos x="4897" y="0"/>
                </a:cxn>
                <a:cxn ang="0">
                  <a:pos x="0" y="0"/>
                </a:cxn>
                <a:cxn ang="0">
                  <a:pos x="0" y="0"/>
                </a:cxn>
              </a:cxnLst>
              <a:rect l="0" t="0" r="r" b="b"/>
              <a:pathLst>
                <a:path w="4897" h="2182">
                  <a:moveTo>
                    <a:pt x="0" y="0"/>
                  </a:moveTo>
                  <a:lnTo>
                    <a:pt x="0" y="2182"/>
                  </a:lnTo>
                  <a:lnTo>
                    <a:pt x="4897" y="2182"/>
                  </a:lnTo>
                  <a:lnTo>
                    <a:pt x="4897" y="0"/>
                  </a:lnTo>
                  <a:lnTo>
                    <a:pt x="0" y="0"/>
                  </a:lnTo>
                  <a:lnTo>
                    <a:pt x="0" y="0"/>
                  </a:lnTo>
                  <a:close/>
                </a:path>
              </a:pathLst>
            </a:custGeom>
            <a:solidFill>
              <a:schemeClr val="bg2">
                <a:alpha val="30000"/>
              </a:schemeClr>
            </a:solidFill>
            <a:ln w="9525">
              <a:noFill/>
              <a:round/>
              <a:headEnd/>
              <a:tailEnd/>
            </a:ln>
          </p:spPr>
          <p:txBody>
            <a:bodyPr/>
            <a:lstStyle/>
            <a:p>
              <a:pPr>
                <a:defRPr/>
              </a:pPr>
              <a:endParaRPr lang="ru-RU" sz="1800"/>
            </a:p>
          </p:txBody>
        </p:sp>
        <p:sp>
          <p:nvSpPr>
            <p:cNvPr id="7" name="Freeform 5"/>
            <p:cNvSpPr>
              <a:spLocks/>
            </p:cNvSpPr>
            <p:nvPr/>
          </p:nvSpPr>
          <p:spPr bwMode="ltGray">
            <a:xfrm>
              <a:off x="201" y="2377"/>
              <a:ext cx="3455"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ru-RU" sz="1800"/>
            </a:p>
          </p:txBody>
        </p:sp>
        <p:sp>
          <p:nvSpPr>
            <p:cNvPr id="8" name="Freeform 6"/>
            <p:cNvSpPr>
              <a:spLocks/>
            </p:cNvSpPr>
            <p:nvPr/>
          </p:nvSpPr>
          <p:spPr bwMode="ltGray">
            <a:xfrm>
              <a:off x="528" y="1104"/>
              <a:ext cx="4894" cy="29"/>
            </a:xfrm>
            <a:custGeom>
              <a:avLst/>
              <a:gdLst/>
              <a:ahLst/>
              <a:cxnLst>
                <a:cxn ang="0">
                  <a:pos x="0" y="0"/>
                </a:cxn>
                <a:cxn ang="0">
                  <a:pos x="0" y="149"/>
                </a:cxn>
                <a:cxn ang="0">
                  <a:pos x="5387" y="149"/>
                </a:cxn>
                <a:cxn ang="0">
                  <a:pos x="5387" y="0"/>
                </a:cxn>
                <a:cxn ang="0">
                  <a:pos x="0" y="0"/>
                </a:cxn>
                <a:cxn ang="0">
                  <a:pos x="0" y="0"/>
                </a:cxn>
              </a:cxnLst>
              <a:rect l="0" t="0" r="r" b="b"/>
              <a:pathLst>
                <a:path w="5387" h="149">
                  <a:moveTo>
                    <a:pt x="0" y="0"/>
                  </a:moveTo>
                  <a:lnTo>
                    <a:pt x="0" y="149"/>
                  </a:lnTo>
                  <a:lnTo>
                    <a:pt x="5387" y="149"/>
                  </a:lnTo>
                  <a:lnTo>
                    <a:pt x="5387" y="0"/>
                  </a:lnTo>
                  <a:lnTo>
                    <a:pt x="0" y="0"/>
                  </a:lnTo>
                  <a:lnTo>
                    <a:pt x="0" y="0"/>
                  </a:lnTo>
                  <a:close/>
                </a:path>
              </a:pathLst>
            </a:custGeom>
            <a:gradFill rotWithShape="1">
              <a:gsLst>
                <a:gs pos="0">
                  <a:schemeClr val="bg2">
                    <a:alpha val="0"/>
                  </a:schemeClr>
                </a:gs>
                <a:gs pos="100000">
                  <a:schemeClr val="bg2">
                    <a:gamma/>
                    <a:shade val="81961"/>
                    <a:invGamma/>
                  </a:schemeClr>
                </a:gs>
              </a:gsLst>
              <a:lin ang="0" scaled="1"/>
            </a:gradFill>
            <a:ln w="9525" cap="flat" cmpd="sng">
              <a:noFill/>
              <a:prstDash val="solid"/>
              <a:round/>
              <a:headEnd type="none" w="med" len="med"/>
              <a:tailEnd type="none" w="med" len="med"/>
            </a:ln>
            <a:effectLst/>
          </p:spPr>
          <p:txBody>
            <a:bodyPr/>
            <a:lstStyle/>
            <a:p>
              <a:pPr>
                <a:defRPr/>
              </a:pPr>
              <a:endParaRPr lang="ru-RU" sz="1800"/>
            </a:p>
          </p:txBody>
        </p:sp>
        <p:sp>
          <p:nvSpPr>
            <p:cNvPr id="9" name="Freeform 7"/>
            <p:cNvSpPr>
              <a:spLocks/>
            </p:cNvSpPr>
            <p:nvPr/>
          </p:nvSpPr>
          <p:spPr bwMode="ltGray">
            <a:xfrm>
              <a:off x="201" y="2377"/>
              <a:ext cx="30" cy="1958"/>
            </a:xfrm>
            <a:custGeom>
              <a:avLst/>
              <a:gdLst/>
              <a:ahLst/>
              <a:cxnLst>
                <a:cxn ang="0">
                  <a:pos x="0" y="0"/>
                </a:cxn>
                <a:cxn ang="0">
                  <a:pos x="0" y="1416"/>
                </a:cxn>
                <a:cxn ang="0">
                  <a:pos x="29" y="1416"/>
                </a:cxn>
                <a:cxn ang="0">
                  <a:pos x="30" y="27"/>
                </a:cxn>
                <a:cxn ang="0">
                  <a:pos x="0" y="0"/>
                </a:cxn>
                <a:cxn ang="0">
                  <a:pos x="0" y="0"/>
                </a:cxn>
              </a:cxnLst>
              <a:rect l="0" t="0" r="r" b="b"/>
              <a:pathLst>
                <a:path w="30" h="1416">
                  <a:moveTo>
                    <a:pt x="0" y="0"/>
                  </a:moveTo>
                  <a:lnTo>
                    <a:pt x="0" y="1416"/>
                  </a:lnTo>
                  <a:lnTo>
                    <a:pt x="29" y="1416"/>
                  </a:lnTo>
                  <a:lnTo>
                    <a:pt x="30"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ru-RU" sz="1800"/>
            </a:p>
          </p:txBody>
        </p:sp>
        <p:sp>
          <p:nvSpPr>
            <p:cNvPr id="10" name="Freeform 8"/>
            <p:cNvSpPr>
              <a:spLocks/>
            </p:cNvSpPr>
            <p:nvPr/>
          </p:nvSpPr>
          <p:spPr bwMode="ltGray">
            <a:xfrm>
              <a:off x="528" y="1104"/>
              <a:ext cx="29" cy="3225"/>
            </a:xfrm>
            <a:custGeom>
              <a:avLst/>
              <a:gdLst/>
              <a:ahLst/>
              <a:cxnLst>
                <a:cxn ang="0">
                  <a:pos x="0" y="0"/>
                </a:cxn>
                <a:cxn ang="0">
                  <a:pos x="0" y="2161"/>
                </a:cxn>
                <a:cxn ang="0">
                  <a:pos x="29" y="2161"/>
                </a:cxn>
                <a:cxn ang="0">
                  <a:pos x="27" y="27"/>
                </a:cxn>
                <a:cxn ang="0">
                  <a:pos x="0" y="0"/>
                </a:cxn>
                <a:cxn ang="0">
                  <a:pos x="0" y="0"/>
                </a:cxn>
              </a:cxnLst>
              <a:rect l="0" t="0" r="r" b="b"/>
              <a:pathLst>
                <a:path w="29" h="2161">
                  <a:moveTo>
                    <a:pt x="0" y="0"/>
                  </a:moveTo>
                  <a:lnTo>
                    <a:pt x="0" y="2161"/>
                  </a:lnTo>
                  <a:lnTo>
                    <a:pt x="29" y="2161"/>
                  </a:lnTo>
                  <a:lnTo>
                    <a:pt x="27" y="27"/>
                  </a:lnTo>
                  <a:lnTo>
                    <a:pt x="0" y="0"/>
                  </a:lnTo>
                  <a:lnTo>
                    <a:pt x="0" y="0"/>
                  </a:lnTo>
                  <a:close/>
                </a:path>
              </a:pathLst>
            </a:custGeom>
            <a:gradFill rotWithShape="1">
              <a:gsLst>
                <a:gs pos="0">
                  <a:schemeClr val="bg2">
                    <a:gamma/>
                    <a:tint val="87843"/>
                    <a:invGamma/>
                  </a:schemeClr>
                </a:gs>
                <a:gs pos="100000">
                  <a:schemeClr val="bg2">
                    <a:alpha val="0"/>
                  </a:schemeClr>
                </a:gs>
              </a:gsLst>
              <a:lin ang="5400000" scaled="1"/>
            </a:gradFill>
            <a:ln w="9525" cap="flat" cmpd="sng">
              <a:noFill/>
              <a:prstDash val="solid"/>
              <a:round/>
              <a:headEnd type="none" w="med" len="med"/>
              <a:tailEnd type="none" w="med" len="med"/>
            </a:ln>
            <a:effectLst/>
          </p:spPr>
          <p:txBody>
            <a:bodyPr/>
            <a:lstStyle/>
            <a:p>
              <a:pPr>
                <a:defRPr/>
              </a:pPr>
              <a:endParaRPr lang="ru-RU" sz="1800"/>
            </a:p>
          </p:txBody>
        </p:sp>
      </p:grpSp>
      <p:sp>
        <p:nvSpPr>
          <p:cNvPr id="70665" name="Rectangle 9"/>
          <p:cNvSpPr>
            <a:spLocks noGrp="1" noChangeArrowheads="1"/>
          </p:cNvSpPr>
          <p:nvPr>
            <p:ph type="ctrTitle" sz="quarter"/>
          </p:nvPr>
        </p:nvSpPr>
        <p:spPr>
          <a:xfrm>
            <a:off x="990600" y="1905000"/>
            <a:ext cx="7772400" cy="1736725"/>
          </a:xfrm>
        </p:spPr>
        <p:txBody>
          <a:bodyPr anchor="t"/>
          <a:lstStyle>
            <a:lvl1pPr>
              <a:defRPr sz="5400"/>
            </a:lvl1pPr>
          </a:lstStyle>
          <a:p>
            <a:r>
              <a:rPr lang="ru-RU"/>
              <a:t>Образец заголовка</a:t>
            </a:r>
          </a:p>
        </p:txBody>
      </p:sp>
      <p:sp>
        <p:nvSpPr>
          <p:cNvPr id="70666" name="Rectangle 10"/>
          <p:cNvSpPr>
            <a:spLocks noGrp="1" noChangeArrowheads="1"/>
          </p:cNvSpPr>
          <p:nvPr>
            <p:ph type="subTitle" sz="quarter" idx="1"/>
          </p:nvPr>
        </p:nvSpPr>
        <p:spPr>
          <a:xfrm>
            <a:off x="990600" y="3962400"/>
            <a:ext cx="6781800" cy="1752600"/>
          </a:xfrm>
        </p:spPr>
        <p:txBody>
          <a:bodyPr/>
          <a:lstStyle>
            <a:lvl1pPr marL="0" indent="0">
              <a:buFont typeface="Wingdings" pitchFamily="2" charset="2"/>
              <a:buNone/>
              <a:defRPr/>
            </a:lvl1pPr>
          </a:lstStyle>
          <a:p>
            <a:r>
              <a:rPr lang="ru-RU"/>
              <a:t>Образец подзаголовка</a:t>
            </a:r>
          </a:p>
        </p:txBody>
      </p:sp>
      <p:sp>
        <p:nvSpPr>
          <p:cNvPr id="11" name="Rectangle 11"/>
          <p:cNvSpPr>
            <a:spLocks noGrp="1" noChangeArrowheads="1"/>
          </p:cNvSpPr>
          <p:nvPr>
            <p:ph type="dt" sz="quarter" idx="10"/>
          </p:nvPr>
        </p:nvSpPr>
        <p:spPr/>
        <p:txBody>
          <a:bodyPr/>
          <a:lstStyle>
            <a:lvl1pPr>
              <a:defRPr/>
            </a:lvl1pPr>
          </a:lstStyle>
          <a:p>
            <a:pPr>
              <a:defRPr/>
            </a:pPr>
            <a:endParaRPr lang="ru-RU"/>
          </a:p>
        </p:txBody>
      </p:sp>
      <p:sp>
        <p:nvSpPr>
          <p:cNvPr id="12" name="Rectangle 12"/>
          <p:cNvSpPr>
            <a:spLocks noGrp="1" noChangeArrowheads="1"/>
          </p:cNvSpPr>
          <p:nvPr>
            <p:ph type="ftr" sz="quarter" idx="11"/>
          </p:nvPr>
        </p:nvSpPr>
        <p:spPr/>
        <p:txBody>
          <a:bodyPr/>
          <a:lstStyle>
            <a:lvl1pPr>
              <a:defRPr/>
            </a:lvl1pPr>
          </a:lstStyle>
          <a:p>
            <a:pPr>
              <a:defRPr/>
            </a:pPr>
            <a:endParaRPr lang="ru-RU"/>
          </a:p>
        </p:txBody>
      </p:sp>
      <p:sp>
        <p:nvSpPr>
          <p:cNvPr id="13" name="Rectangle 13"/>
          <p:cNvSpPr>
            <a:spLocks noGrp="1" noChangeArrowheads="1"/>
          </p:cNvSpPr>
          <p:nvPr>
            <p:ph type="sldNum" sz="quarter" idx="12"/>
          </p:nvPr>
        </p:nvSpPr>
        <p:spPr/>
        <p:txBody>
          <a:bodyPr/>
          <a:lstStyle>
            <a:lvl1pPr>
              <a:defRPr/>
            </a:lvl1pPr>
          </a:lstStyle>
          <a:p>
            <a:pPr>
              <a:defRPr/>
            </a:pPr>
            <a:fld id="{3856E714-5FF3-4A02-B4E0-49E64EF0BD68}" type="slidenum">
              <a:rPr lang="ru-RU"/>
              <a:pPr>
                <a:defRPr/>
              </a:pPr>
              <a:t>‹#›</a:t>
            </a:fld>
            <a:endParaRPr lang="ru-RU"/>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8763" cy="6851650"/>
            <a:chOff x="1" y="0"/>
            <a:chExt cx="5763" cy="4316"/>
          </a:xfrm>
        </p:grpSpPr>
        <p:sp>
          <p:nvSpPr>
            <p:cNvPr id="5" name="Freeform 3"/>
            <p:cNvSpPr>
              <a:spLocks/>
            </p:cNvSpPr>
            <p:nvPr/>
          </p:nvSpPr>
          <p:spPr bwMode="hidden">
            <a:xfrm>
              <a:off x="5045" y="2626"/>
              <a:ext cx="719" cy="1690"/>
            </a:xfrm>
            <a:custGeom>
              <a:avLst/>
              <a:gdLst/>
              <a:ahLst/>
              <a:cxnLst>
                <a:cxn ang="0">
                  <a:pos x="717" y="72"/>
                </a:cxn>
                <a:cxn ang="0">
                  <a:pos x="717" y="0"/>
                </a:cxn>
                <a:cxn ang="0">
                  <a:pos x="699" y="101"/>
                </a:cxn>
                <a:cxn ang="0">
                  <a:pos x="675" y="209"/>
                </a:cxn>
                <a:cxn ang="0">
                  <a:pos x="627" y="389"/>
                </a:cxn>
                <a:cxn ang="0">
                  <a:pos x="574" y="569"/>
                </a:cxn>
                <a:cxn ang="0">
                  <a:pos x="502" y="749"/>
                </a:cxn>
                <a:cxn ang="0">
                  <a:pos x="424" y="935"/>
                </a:cxn>
                <a:cxn ang="0">
                  <a:pos x="334" y="1121"/>
                </a:cxn>
                <a:cxn ang="0">
                  <a:pos x="233" y="1312"/>
                </a:cxn>
                <a:cxn ang="0">
                  <a:pos x="125" y="1498"/>
                </a:cxn>
                <a:cxn ang="0">
                  <a:pos x="0" y="1690"/>
                </a:cxn>
                <a:cxn ang="0">
                  <a:pos x="11" y="1690"/>
                </a:cxn>
                <a:cxn ang="0">
                  <a:pos x="137" y="1498"/>
                </a:cxn>
                <a:cxn ang="0">
                  <a:pos x="245" y="1312"/>
                </a:cxn>
                <a:cxn ang="0">
                  <a:pos x="346" y="1121"/>
                </a:cxn>
                <a:cxn ang="0">
                  <a:pos x="436" y="935"/>
                </a:cxn>
                <a:cxn ang="0">
                  <a:pos x="514" y="749"/>
                </a:cxn>
                <a:cxn ang="0">
                  <a:pos x="585" y="569"/>
                </a:cxn>
                <a:cxn ang="0">
                  <a:pos x="639" y="389"/>
                </a:cxn>
                <a:cxn ang="0">
                  <a:pos x="687" y="209"/>
                </a:cxn>
                <a:cxn ang="0">
                  <a:pos x="705" y="143"/>
                </a:cxn>
                <a:cxn ang="0">
                  <a:pos x="717" y="72"/>
                </a:cxn>
                <a:cxn ang="0">
                  <a:pos x="717" y="72"/>
                </a:cxn>
              </a:cxnLst>
              <a:rect l="0" t="0" r="r" b="b"/>
              <a:pathLst>
                <a:path w="717" h="1690">
                  <a:moveTo>
                    <a:pt x="717" y="72"/>
                  </a:moveTo>
                  <a:lnTo>
                    <a:pt x="717" y="0"/>
                  </a:lnTo>
                  <a:lnTo>
                    <a:pt x="699" y="101"/>
                  </a:lnTo>
                  <a:lnTo>
                    <a:pt x="675" y="209"/>
                  </a:lnTo>
                  <a:lnTo>
                    <a:pt x="627" y="389"/>
                  </a:lnTo>
                  <a:lnTo>
                    <a:pt x="574" y="569"/>
                  </a:lnTo>
                  <a:lnTo>
                    <a:pt x="502" y="749"/>
                  </a:lnTo>
                  <a:lnTo>
                    <a:pt x="424" y="935"/>
                  </a:lnTo>
                  <a:lnTo>
                    <a:pt x="334" y="1121"/>
                  </a:lnTo>
                  <a:lnTo>
                    <a:pt x="233" y="1312"/>
                  </a:lnTo>
                  <a:lnTo>
                    <a:pt x="125" y="1498"/>
                  </a:lnTo>
                  <a:lnTo>
                    <a:pt x="0" y="1690"/>
                  </a:lnTo>
                  <a:lnTo>
                    <a:pt x="11" y="1690"/>
                  </a:lnTo>
                  <a:lnTo>
                    <a:pt x="137" y="1498"/>
                  </a:lnTo>
                  <a:lnTo>
                    <a:pt x="245" y="1312"/>
                  </a:lnTo>
                  <a:lnTo>
                    <a:pt x="346" y="1121"/>
                  </a:lnTo>
                  <a:lnTo>
                    <a:pt x="436" y="935"/>
                  </a:lnTo>
                  <a:lnTo>
                    <a:pt x="514" y="749"/>
                  </a:lnTo>
                  <a:lnTo>
                    <a:pt x="585" y="569"/>
                  </a:lnTo>
                  <a:lnTo>
                    <a:pt x="639" y="389"/>
                  </a:lnTo>
                  <a:lnTo>
                    <a:pt x="687" y="209"/>
                  </a:lnTo>
                  <a:lnTo>
                    <a:pt x="705" y="143"/>
                  </a:lnTo>
                  <a:lnTo>
                    <a:pt x="717" y="72"/>
                  </a:lnTo>
                  <a:lnTo>
                    <a:pt x="717" y="7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ru-RU" sz="1800"/>
            </a:p>
          </p:txBody>
        </p:sp>
        <p:sp>
          <p:nvSpPr>
            <p:cNvPr id="6" name="Freeform 4"/>
            <p:cNvSpPr>
              <a:spLocks/>
            </p:cNvSpPr>
            <p:nvPr/>
          </p:nvSpPr>
          <p:spPr bwMode="hidden">
            <a:xfrm>
              <a:off x="5386" y="3794"/>
              <a:ext cx="378" cy="522"/>
            </a:xfrm>
            <a:custGeom>
              <a:avLst/>
              <a:gdLst/>
              <a:ahLst/>
              <a:cxnLst>
                <a:cxn ang="0">
                  <a:pos x="377" y="0"/>
                </a:cxn>
                <a:cxn ang="0">
                  <a:pos x="293" y="132"/>
                </a:cxn>
                <a:cxn ang="0">
                  <a:pos x="204" y="264"/>
                </a:cxn>
                <a:cxn ang="0">
                  <a:pos x="102" y="396"/>
                </a:cxn>
                <a:cxn ang="0">
                  <a:pos x="0" y="522"/>
                </a:cxn>
                <a:cxn ang="0">
                  <a:pos x="12" y="522"/>
                </a:cxn>
                <a:cxn ang="0">
                  <a:pos x="114" y="402"/>
                </a:cxn>
                <a:cxn ang="0">
                  <a:pos x="204" y="282"/>
                </a:cxn>
                <a:cxn ang="0">
                  <a:pos x="377" y="24"/>
                </a:cxn>
                <a:cxn ang="0">
                  <a:pos x="377" y="0"/>
                </a:cxn>
                <a:cxn ang="0">
                  <a:pos x="377" y="0"/>
                </a:cxn>
              </a:cxnLst>
              <a:rect l="0" t="0" r="r" b="b"/>
              <a:pathLst>
                <a:path w="377" h="522">
                  <a:moveTo>
                    <a:pt x="377" y="0"/>
                  </a:moveTo>
                  <a:lnTo>
                    <a:pt x="293" y="132"/>
                  </a:lnTo>
                  <a:lnTo>
                    <a:pt x="204" y="264"/>
                  </a:lnTo>
                  <a:lnTo>
                    <a:pt x="102" y="396"/>
                  </a:lnTo>
                  <a:lnTo>
                    <a:pt x="0" y="522"/>
                  </a:lnTo>
                  <a:lnTo>
                    <a:pt x="12" y="522"/>
                  </a:lnTo>
                  <a:lnTo>
                    <a:pt x="114" y="402"/>
                  </a:lnTo>
                  <a:lnTo>
                    <a:pt x="204" y="282"/>
                  </a:lnTo>
                  <a:lnTo>
                    <a:pt x="377" y="24"/>
                  </a:lnTo>
                  <a:lnTo>
                    <a:pt x="377" y="0"/>
                  </a:lnTo>
                  <a:lnTo>
                    <a:pt x="377" y="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ru-RU" sz="1800"/>
            </a:p>
          </p:txBody>
        </p:sp>
        <p:sp>
          <p:nvSpPr>
            <p:cNvPr id="7" name="Freeform 5"/>
            <p:cNvSpPr>
              <a:spLocks/>
            </p:cNvSpPr>
            <p:nvPr/>
          </p:nvSpPr>
          <p:spPr bwMode="hidden">
            <a:xfrm>
              <a:off x="5680" y="4214"/>
              <a:ext cx="84" cy="102"/>
            </a:xfrm>
            <a:custGeom>
              <a:avLst/>
              <a:gdLst/>
              <a:ahLst/>
              <a:cxnLst>
                <a:cxn ang="0">
                  <a:pos x="0" y="102"/>
                </a:cxn>
                <a:cxn ang="0">
                  <a:pos x="18" y="102"/>
                </a:cxn>
                <a:cxn ang="0">
                  <a:pos x="48" y="60"/>
                </a:cxn>
                <a:cxn ang="0">
                  <a:pos x="84" y="24"/>
                </a:cxn>
                <a:cxn ang="0">
                  <a:pos x="84" y="0"/>
                </a:cxn>
                <a:cxn ang="0">
                  <a:pos x="42" y="54"/>
                </a:cxn>
                <a:cxn ang="0">
                  <a:pos x="0" y="102"/>
                </a:cxn>
                <a:cxn ang="0">
                  <a:pos x="0" y="102"/>
                </a:cxn>
              </a:cxnLst>
              <a:rect l="0" t="0" r="r" b="b"/>
              <a:pathLst>
                <a:path w="84" h="102">
                  <a:moveTo>
                    <a:pt x="0" y="102"/>
                  </a:moveTo>
                  <a:lnTo>
                    <a:pt x="18" y="102"/>
                  </a:lnTo>
                  <a:lnTo>
                    <a:pt x="48" y="60"/>
                  </a:lnTo>
                  <a:lnTo>
                    <a:pt x="84" y="24"/>
                  </a:lnTo>
                  <a:lnTo>
                    <a:pt x="84" y="0"/>
                  </a:lnTo>
                  <a:lnTo>
                    <a:pt x="42" y="54"/>
                  </a:lnTo>
                  <a:lnTo>
                    <a:pt x="0" y="102"/>
                  </a:lnTo>
                  <a:lnTo>
                    <a:pt x="0" y="102"/>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ru-RU" sz="1800"/>
            </a:p>
          </p:txBody>
        </p:sp>
        <p:grpSp>
          <p:nvGrpSpPr>
            <p:cNvPr id="8" name="Group 6"/>
            <p:cNvGrpSpPr>
              <a:grpSpLocks/>
            </p:cNvGrpSpPr>
            <p:nvPr/>
          </p:nvGrpSpPr>
          <p:grpSpPr bwMode="auto">
            <a:xfrm>
              <a:off x="288" y="0"/>
              <a:ext cx="5098" cy="4316"/>
              <a:chOff x="288" y="0"/>
              <a:chExt cx="5098" cy="4316"/>
            </a:xfrm>
          </p:grpSpPr>
          <p:sp>
            <p:nvSpPr>
              <p:cNvPr id="28" name="Freeform 7"/>
              <p:cNvSpPr>
                <a:spLocks/>
              </p:cNvSpPr>
              <p:nvPr userDrawn="1"/>
            </p:nvSpPr>
            <p:spPr bwMode="hidden">
              <a:xfrm>
                <a:off x="2789" y="0"/>
                <a:ext cx="72" cy="4316"/>
              </a:xfrm>
              <a:custGeom>
                <a:avLst/>
                <a:gdLst/>
                <a:ahLst/>
                <a:cxnLst>
                  <a:cxn ang="0">
                    <a:pos x="0" y="0"/>
                  </a:cxn>
                  <a:cxn ang="0">
                    <a:pos x="60" y="4316"/>
                  </a:cxn>
                  <a:cxn ang="0">
                    <a:pos x="72" y="4316"/>
                  </a:cxn>
                  <a:cxn ang="0">
                    <a:pos x="12" y="0"/>
                  </a:cxn>
                  <a:cxn ang="0">
                    <a:pos x="0" y="0"/>
                  </a:cxn>
                  <a:cxn ang="0">
                    <a:pos x="0" y="0"/>
                  </a:cxn>
                </a:cxnLst>
                <a:rect l="0" t="0" r="r" b="b"/>
                <a:pathLst>
                  <a:path w="72" h="4316">
                    <a:moveTo>
                      <a:pt x="0" y="0"/>
                    </a:moveTo>
                    <a:lnTo>
                      <a:pt x="60" y="4316"/>
                    </a:lnTo>
                    <a:lnTo>
                      <a:pt x="72" y="4316"/>
                    </a:lnTo>
                    <a:lnTo>
                      <a:pt x="12" y="0"/>
                    </a:lnTo>
                    <a:lnTo>
                      <a:pt x="0" y="0"/>
                    </a:lnTo>
                    <a:lnTo>
                      <a:pt x="0"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29" name="Freeform 8"/>
              <p:cNvSpPr>
                <a:spLocks/>
              </p:cNvSpPr>
              <p:nvPr userDrawn="1"/>
            </p:nvSpPr>
            <p:spPr bwMode="hidden">
              <a:xfrm>
                <a:off x="3089" y="0"/>
                <a:ext cx="174" cy="4316"/>
              </a:xfrm>
              <a:custGeom>
                <a:avLst/>
                <a:gdLst/>
                <a:ahLst/>
                <a:cxnLst>
                  <a:cxn ang="0">
                    <a:pos x="24" y="0"/>
                  </a:cxn>
                  <a:cxn ang="0">
                    <a:pos x="12" y="0"/>
                  </a:cxn>
                  <a:cxn ang="0">
                    <a:pos x="42" y="216"/>
                  </a:cxn>
                  <a:cxn ang="0">
                    <a:pos x="72" y="444"/>
                  </a:cxn>
                  <a:cxn ang="0">
                    <a:pos x="96" y="689"/>
                  </a:cxn>
                  <a:cxn ang="0">
                    <a:pos x="120" y="947"/>
                  </a:cxn>
                  <a:cxn ang="0">
                    <a:pos x="132" y="1211"/>
                  </a:cxn>
                  <a:cxn ang="0">
                    <a:pos x="150" y="1487"/>
                  </a:cxn>
                  <a:cxn ang="0">
                    <a:pos x="156" y="1768"/>
                  </a:cxn>
                  <a:cxn ang="0">
                    <a:pos x="162" y="2062"/>
                  </a:cxn>
                  <a:cxn ang="0">
                    <a:pos x="156" y="2644"/>
                  </a:cxn>
                  <a:cxn ang="0">
                    <a:pos x="126" y="3225"/>
                  </a:cxn>
                  <a:cxn ang="0">
                    <a:pos x="108" y="3507"/>
                  </a:cxn>
                  <a:cxn ang="0">
                    <a:pos x="78" y="3788"/>
                  </a:cxn>
                  <a:cxn ang="0">
                    <a:pos x="42" y="4058"/>
                  </a:cxn>
                  <a:cxn ang="0">
                    <a:pos x="0" y="4316"/>
                  </a:cxn>
                  <a:cxn ang="0">
                    <a:pos x="12" y="4316"/>
                  </a:cxn>
                  <a:cxn ang="0">
                    <a:pos x="54" y="4058"/>
                  </a:cxn>
                  <a:cxn ang="0">
                    <a:pos x="90" y="3782"/>
                  </a:cxn>
                  <a:cxn ang="0">
                    <a:pos x="120" y="3507"/>
                  </a:cxn>
                  <a:cxn ang="0">
                    <a:pos x="138" y="3219"/>
                  </a:cxn>
                  <a:cxn ang="0">
                    <a:pos x="168" y="2638"/>
                  </a:cxn>
                  <a:cxn ang="0">
                    <a:pos x="174" y="2056"/>
                  </a:cxn>
                  <a:cxn ang="0">
                    <a:pos x="168" y="1768"/>
                  </a:cxn>
                  <a:cxn ang="0">
                    <a:pos x="162" y="1487"/>
                  </a:cxn>
                  <a:cxn ang="0">
                    <a:pos x="144" y="1211"/>
                  </a:cxn>
                  <a:cxn ang="0">
                    <a:pos x="132" y="941"/>
                  </a:cxn>
                  <a:cxn ang="0">
                    <a:pos x="108" y="689"/>
                  </a:cxn>
                  <a:cxn ang="0">
                    <a:pos x="84" y="444"/>
                  </a:cxn>
                  <a:cxn ang="0">
                    <a:pos x="54" y="216"/>
                  </a:cxn>
                  <a:cxn ang="0">
                    <a:pos x="24" y="0"/>
                  </a:cxn>
                  <a:cxn ang="0">
                    <a:pos x="24" y="0"/>
                  </a:cxn>
                </a:cxnLst>
                <a:rect l="0" t="0" r="r" b="b"/>
                <a:pathLst>
                  <a:path w="174" h="4316">
                    <a:moveTo>
                      <a:pt x="24" y="0"/>
                    </a:moveTo>
                    <a:lnTo>
                      <a:pt x="12" y="0"/>
                    </a:lnTo>
                    <a:lnTo>
                      <a:pt x="42" y="216"/>
                    </a:lnTo>
                    <a:lnTo>
                      <a:pt x="72" y="444"/>
                    </a:lnTo>
                    <a:lnTo>
                      <a:pt x="96" y="689"/>
                    </a:lnTo>
                    <a:lnTo>
                      <a:pt x="120" y="947"/>
                    </a:lnTo>
                    <a:lnTo>
                      <a:pt x="132" y="1211"/>
                    </a:lnTo>
                    <a:lnTo>
                      <a:pt x="150" y="1487"/>
                    </a:lnTo>
                    <a:lnTo>
                      <a:pt x="156" y="1768"/>
                    </a:lnTo>
                    <a:lnTo>
                      <a:pt x="162" y="2062"/>
                    </a:lnTo>
                    <a:lnTo>
                      <a:pt x="156" y="2644"/>
                    </a:lnTo>
                    <a:lnTo>
                      <a:pt x="126" y="3225"/>
                    </a:lnTo>
                    <a:lnTo>
                      <a:pt x="108" y="3507"/>
                    </a:lnTo>
                    <a:lnTo>
                      <a:pt x="78" y="3788"/>
                    </a:lnTo>
                    <a:lnTo>
                      <a:pt x="42" y="4058"/>
                    </a:lnTo>
                    <a:lnTo>
                      <a:pt x="0" y="4316"/>
                    </a:lnTo>
                    <a:lnTo>
                      <a:pt x="12" y="4316"/>
                    </a:lnTo>
                    <a:lnTo>
                      <a:pt x="54" y="4058"/>
                    </a:lnTo>
                    <a:lnTo>
                      <a:pt x="90" y="3782"/>
                    </a:lnTo>
                    <a:lnTo>
                      <a:pt x="120" y="3507"/>
                    </a:lnTo>
                    <a:lnTo>
                      <a:pt x="138" y="3219"/>
                    </a:lnTo>
                    <a:lnTo>
                      <a:pt x="168" y="2638"/>
                    </a:lnTo>
                    <a:lnTo>
                      <a:pt x="174" y="2056"/>
                    </a:lnTo>
                    <a:lnTo>
                      <a:pt x="168" y="1768"/>
                    </a:lnTo>
                    <a:lnTo>
                      <a:pt x="162" y="1487"/>
                    </a:lnTo>
                    <a:lnTo>
                      <a:pt x="144" y="1211"/>
                    </a:lnTo>
                    <a:lnTo>
                      <a:pt x="132" y="941"/>
                    </a:lnTo>
                    <a:lnTo>
                      <a:pt x="108" y="689"/>
                    </a:lnTo>
                    <a:lnTo>
                      <a:pt x="84" y="444"/>
                    </a:lnTo>
                    <a:lnTo>
                      <a:pt x="54" y="216"/>
                    </a:lnTo>
                    <a:lnTo>
                      <a:pt x="24" y="0"/>
                    </a:lnTo>
                    <a:lnTo>
                      <a:pt x="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0" name="Freeform 9"/>
              <p:cNvSpPr>
                <a:spLocks/>
              </p:cNvSpPr>
              <p:nvPr userDrawn="1"/>
            </p:nvSpPr>
            <p:spPr bwMode="hidden">
              <a:xfrm>
                <a:off x="3358" y="0"/>
                <a:ext cx="337" cy="4316"/>
              </a:xfrm>
              <a:custGeom>
                <a:avLst/>
                <a:gdLst/>
                <a:ahLst/>
                <a:cxnLst>
                  <a:cxn ang="0">
                    <a:pos x="329" y="2014"/>
                  </a:cxn>
                  <a:cxn ang="0">
                    <a:pos x="317" y="1726"/>
                  </a:cxn>
                  <a:cxn ang="0">
                    <a:pos x="293" y="1445"/>
                  </a:cxn>
                  <a:cxn ang="0">
                    <a:pos x="263" y="1175"/>
                  </a:cxn>
                  <a:cxn ang="0">
                    <a:pos x="228" y="917"/>
                  </a:cxn>
                  <a:cxn ang="0">
                    <a:pos x="186" y="665"/>
                  </a:cxn>
                  <a:cxn ang="0">
                    <a:pos x="132" y="432"/>
                  </a:cxn>
                  <a:cxn ang="0">
                    <a:pos x="78" y="204"/>
                  </a:cxn>
                  <a:cxn ang="0">
                    <a:pos x="12" y="0"/>
                  </a:cxn>
                  <a:cxn ang="0">
                    <a:pos x="0" y="0"/>
                  </a:cxn>
                  <a:cxn ang="0">
                    <a:pos x="66" y="204"/>
                  </a:cxn>
                  <a:cxn ang="0">
                    <a:pos x="120" y="432"/>
                  </a:cxn>
                  <a:cxn ang="0">
                    <a:pos x="174" y="665"/>
                  </a:cxn>
                  <a:cxn ang="0">
                    <a:pos x="216" y="917"/>
                  </a:cxn>
                  <a:cxn ang="0">
                    <a:pos x="251" y="1175"/>
                  </a:cxn>
                  <a:cxn ang="0">
                    <a:pos x="281" y="1445"/>
                  </a:cxn>
                  <a:cxn ang="0">
                    <a:pos x="305" y="1726"/>
                  </a:cxn>
                  <a:cxn ang="0">
                    <a:pos x="317" y="2014"/>
                  </a:cxn>
                  <a:cxn ang="0">
                    <a:pos x="323" y="2314"/>
                  </a:cxn>
                  <a:cxn ang="0">
                    <a:pos x="317" y="2608"/>
                  </a:cxn>
                  <a:cxn ang="0">
                    <a:pos x="305" y="2907"/>
                  </a:cxn>
                  <a:cxn ang="0">
                    <a:pos x="281" y="3201"/>
                  </a:cxn>
                  <a:cxn ang="0">
                    <a:pos x="257" y="3489"/>
                  </a:cxn>
                  <a:cxn ang="0">
                    <a:pos x="216" y="3777"/>
                  </a:cxn>
                  <a:cxn ang="0">
                    <a:pos x="174" y="4052"/>
                  </a:cxn>
                  <a:cxn ang="0">
                    <a:pos x="120" y="4316"/>
                  </a:cxn>
                  <a:cxn ang="0">
                    <a:pos x="132" y="4316"/>
                  </a:cxn>
                  <a:cxn ang="0">
                    <a:pos x="186" y="4052"/>
                  </a:cxn>
                  <a:cxn ang="0">
                    <a:pos x="228" y="3777"/>
                  </a:cxn>
                  <a:cxn ang="0">
                    <a:pos x="269" y="3489"/>
                  </a:cxn>
                  <a:cxn ang="0">
                    <a:pos x="293" y="3201"/>
                  </a:cxn>
                  <a:cxn ang="0">
                    <a:pos x="317" y="2907"/>
                  </a:cxn>
                  <a:cxn ang="0">
                    <a:pos x="329" y="2608"/>
                  </a:cxn>
                  <a:cxn ang="0">
                    <a:pos x="335" y="2314"/>
                  </a:cxn>
                  <a:cxn ang="0">
                    <a:pos x="329" y="2014"/>
                  </a:cxn>
                  <a:cxn ang="0">
                    <a:pos x="329" y="2014"/>
                  </a:cxn>
                </a:cxnLst>
                <a:rect l="0" t="0" r="r" b="b"/>
                <a:pathLst>
                  <a:path w="335" h="4316">
                    <a:moveTo>
                      <a:pt x="329" y="2014"/>
                    </a:moveTo>
                    <a:lnTo>
                      <a:pt x="317" y="1726"/>
                    </a:lnTo>
                    <a:lnTo>
                      <a:pt x="293" y="1445"/>
                    </a:lnTo>
                    <a:lnTo>
                      <a:pt x="263" y="1175"/>
                    </a:lnTo>
                    <a:lnTo>
                      <a:pt x="228" y="917"/>
                    </a:lnTo>
                    <a:lnTo>
                      <a:pt x="186" y="665"/>
                    </a:lnTo>
                    <a:lnTo>
                      <a:pt x="132" y="432"/>
                    </a:lnTo>
                    <a:lnTo>
                      <a:pt x="78" y="204"/>
                    </a:lnTo>
                    <a:lnTo>
                      <a:pt x="12" y="0"/>
                    </a:lnTo>
                    <a:lnTo>
                      <a:pt x="0" y="0"/>
                    </a:lnTo>
                    <a:lnTo>
                      <a:pt x="66" y="204"/>
                    </a:lnTo>
                    <a:lnTo>
                      <a:pt x="120" y="432"/>
                    </a:lnTo>
                    <a:lnTo>
                      <a:pt x="174" y="665"/>
                    </a:lnTo>
                    <a:lnTo>
                      <a:pt x="216" y="917"/>
                    </a:lnTo>
                    <a:lnTo>
                      <a:pt x="251" y="1175"/>
                    </a:lnTo>
                    <a:lnTo>
                      <a:pt x="281" y="1445"/>
                    </a:lnTo>
                    <a:lnTo>
                      <a:pt x="305" y="1726"/>
                    </a:lnTo>
                    <a:lnTo>
                      <a:pt x="317" y="2014"/>
                    </a:lnTo>
                    <a:lnTo>
                      <a:pt x="323" y="2314"/>
                    </a:lnTo>
                    <a:lnTo>
                      <a:pt x="317" y="2608"/>
                    </a:lnTo>
                    <a:lnTo>
                      <a:pt x="305" y="2907"/>
                    </a:lnTo>
                    <a:lnTo>
                      <a:pt x="281" y="3201"/>
                    </a:lnTo>
                    <a:lnTo>
                      <a:pt x="257" y="3489"/>
                    </a:lnTo>
                    <a:lnTo>
                      <a:pt x="216" y="3777"/>
                    </a:lnTo>
                    <a:lnTo>
                      <a:pt x="174" y="4052"/>
                    </a:lnTo>
                    <a:lnTo>
                      <a:pt x="120" y="4316"/>
                    </a:lnTo>
                    <a:lnTo>
                      <a:pt x="132" y="4316"/>
                    </a:lnTo>
                    <a:lnTo>
                      <a:pt x="186" y="4052"/>
                    </a:lnTo>
                    <a:lnTo>
                      <a:pt x="228" y="3777"/>
                    </a:lnTo>
                    <a:lnTo>
                      <a:pt x="269" y="3489"/>
                    </a:lnTo>
                    <a:lnTo>
                      <a:pt x="293" y="3201"/>
                    </a:lnTo>
                    <a:lnTo>
                      <a:pt x="317" y="2907"/>
                    </a:lnTo>
                    <a:lnTo>
                      <a:pt x="329" y="2608"/>
                    </a:lnTo>
                    <a:lnTo>
                      <a:pt x="335" y="2314"/>
                    </a:lnTo>
                    <a:lnTo>
                      <a:pt x="329" y="2014"/>
                    </a:lnTo>
                    <a:lnTo>
                      <a:pt x="329" y="201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1" name="Freeform 10"/>
              <p:cNvSpPr>
                <a:spLocks/>
              </p:cNvSpPr>
              <p:nvPr userDrawn="1"/>
            </p:nvSpPr>
            <p:spPr bwMode="hidden">
              <a:xfrm>
                <a:off x="3676" y="0"/>
                <a:ext cx="427" cy="4316"/>
              </a:xfrm>
              <a:custGeom>
                <a:avLst/>
                <a:gdLst/>
                <a:ahLst/>
                <a:cxnLst>
                  <a:cxn ang="0">
                    <a:pos x="413" y="1924"/>
                  </a:cxn>
                  <a:cxn ang="0">
                    <a:pos x="395" y="1690"/>
                  </a:cxn>
                  <a:cxn ang="0">
                    <a:pos x="365" y="1457"/>
                  </a:cxn>
                  <a:cxn ang="0">
                    <a:pos x="329" y="1229"/>
                  </a:cxn>
                  <a:cxn ang="0">
                    <a:pos x="281" y="1001"/>
                  </a:cxn>
                  <a:cxn ang="0">
                    <a:pos x="227" y="761"/>
                  </a:cxn>
                  <a:cxn ang="0">
                    <a:pos x="162" y="522"/>
                  </a:cxn>
                  <a:cxn ang="0">
                    <a:pos x="90" y="270"/>
                  </a:cxn>
                  <a:cxn ang="0">
                    <a:pos x="12" y="0"/>
                  </a:cxn>
                  <a:cxn ang="0">
                    <a:pos x="0" y="0"/>
                  </a:cxn>
                  <a:cxn ang="0">
                    <a:pos x="84" y="270"/>
                  </a:cxn>
                  <a:cxn ang="0">
                    <a:pos x="156" y="522"/>
                  </a:cxn>
                  <a:cxn ang="0">
                    <a:pos x="216" y="767"/>
                  </a:cxn>
                  <a:cxn ang="0">
                    <a:pos x="275" y="1001"/>
                  </a:cxn>
                  <a:cxn ang="0">
                    <a:pos x="317" y="1235"/>
                  </a:cxn>
                  <a:cxn ang="0">
                    <a:pos x="353" y="1463"/>
                  </a:cxn>
                  <a:cxn ang="0">
                    <a:pos x="383" y="1690"/>
                  </a:cxn>
                  <a:cxn ang="0">
                    <a:pos x="401" y="1924"/>
                  </a:cxn>
                  <a:cxn ang="0">
                    <a:pos x="413" y="2188"/>
                  </a:cxn>
                  <a:cxn ang="0">
                    <a:pos x="407" y="2458"/>
                  </a:cxn>
                  <a:cxn ang="0">
                    <a:pos x="395" y="2733"/>
                  </a:cxn>
                  <a:cxn ang="0">
                    <a:pos x="365" y="3021"/>
                  </a:cxn>
                  <a:cxn ang="0">
                    <a:pos x="329" y="3321"/>
                  </a:cxn>
                  <a:cxn ang="0">
                    <a:pos x="275" y="3639"/>
                  </a:cxn>
                  <a:cxn ang="0">
                    <a:pos x="204" y="3968"/>
                  </a:cxn>
                  <a:cxn ang="0">
                    <a:pos x="126" y="4316"/>
                  </a:cxn>
                  <a:cxn ang="0">
                    <a:pos x="138" y="4316"/>
                  </a:cxn>
                  <a:cxn ang="0">
                    <a:pos x="216" y="3968"/>
                  </a:cxn>
                  <a:cxn ang="0">
                    <a:pos x="287" y="3639"/>
                  </a:cxn>
                  <a:cxn ang="0">
                    <a:pos x="341" y="3321"/>
                  </a:cxn>
                  <a:cxn ang="0">
                    <a:pos x="377" y="3021"/>
                  </a:cxn>
                  <a:cxn ang="0">
                    <a:pos x="407" y="2733"/>
                  </a:cxn>
                  <a:cxn ang="0">
                    <a:pos x="419" y="2458"/>
                  </a:cxn>
                  <a:cxn ang="0">
                    <a:pos x="425" y="2188"/>
                  </a:cxn>
                  <a:cxn ang="0">
                    <a:pos x="413" y="1924"/>
                  </a:cxn>
                  <a:cxn ang="0">
                    <a:pos x="413" y="1924"/>
                  </a:cxn>
                </a:cxnLst>
                <a:rect l="0" t="0" r="r" b="b"/>
                <a:pathLst>
                  <a:path w="425" h="4316">
                    <a:moveTo>
                      <a:pt x="413" y="1924"/>
                    </a:moveTo>
                    <a:lnTo>
                      <a:pt x="395" y="1690"/>
                    </a:lnTo>
                    <a:lnTo>
                      <a:pt x="365" y="1457"/>
                    </a:lnTo>
                    <a:lnTo>
                      <a:pt x="329" y="1229"/>
                    </a:lnTo>
                    <a:lnTo>
                      <a:pt x="281" y="1001"/>
                    </a:lnTo>
                    <a:lnTo>
                      <a:pt x="227" y="761"/>
                    </a:lnTo>
                    <a:lnTo>
                      <a:pt x="162" y="522"/>
                    </a:lnTo>
                    <a:lnTo>
                      <a:pt x="90" y="270"/>
                    </a:lnTo>
                    <a:lnTo>
                      <a:pt x="12" y="0"/>
                    </a:lnTo>
                    <a:lnTo>
                      <a:pt x="0" y="0"/>
                    </a:lnTo>
                    <a:lnTo>
                      <a:pt x="84" y="270"/>
                    </a:lnTo>
                    <a:lnTo>
                      <a:pt x="156" y="522"/>
                    </a:lnTo>
                    <a:lnTo>
                      <a:pt x="216" y="767"/>
                    </a:lnTo>
                    <a:lnTo>
                      <a:pt x="275" y="1001"/>
                    </a:lnTo>
                    <a:lnTo>
                      <a:pt x="317" y="1235"/>
                    </a:lnTo>
                    <a:lnTo>
                      <a:pt x="353" y="1463"/>
                    </a:lnTo>
                    <a:lnTo>
                      <a:pt x="383" y="1690"/>
                    </a:lnTo>
                    <a:lnTo>
                      <a:pt x="401" y="1924"/>
                    </a:lnTo>
                    <a:lnTo>
                      <a:pt x="413" y="2188"/>
                    </a:lnTo>
                    <a:lnTo>
                      <a:pt x="407" y="2458"/>
                    </a:lnTo>
                    <a:lnTo>
                      <a:pt x="395" y="2733"/>
                    </a:lnTo>
                    <a:lnTo>
                      <a:pt x="365" y="3021"/>
                    </a:lnTo>
                    <a:lnTo>
                      <a:pt x="329" y="3321"/>
                    </a:lnTo>
                    <a:lnTo>
                      <a:pt x="275" y="3639"/>
                    </a:lnTo>
                    <a:lnTo>
                      <a:pt x="204" y="3968"/>
                    </a:lnTo>
                    <a:lnTo>
                      <a:pt x="126" y="4316"/>
                    </a:lnTo>
                    <a:lnTo>
                      <a:pt x="138" y="4316"/>
                    </a:lnTo>
                    <a:lnTo>
                      <a:pt x="216" y="3968"/>
                    </a:lnTo>
                    <a:lnTo>
                      <a:pt x="287" y="3639"/>
                    </a:lnTo>
                    <a:lnTo>
                      <a:pt x="341" y="3321"/>
                    </a:lnTo>
                    <a:lnTo>
                      <a:pt x="377" y="3021"/>
                    </a:lnTo>
                    <a:lnTo>
                      <a:pt x="407" y="2733"/>
                    </a:lnTo>
                    <a:lnTo>
                      <a:pt x="419" y="2458"/>
                    </a:lnTo>
                    <a:lnTo>
                      <a:pt x="425" y="2188"/>
                    </a:lnTo>
                    <a:lnTo>
                      <a:pt x="413" y="1924"/>
                    </a:lnTo>
                    <a:lnTo>
                      <a:pt x="413" y="1924"/>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2" name="Freeform 11"/>
              <p:cNvSpPr>
                <a:spLocks/>
              </p:cNvSpPr>
              <p:nvPr userDrawn="1"/>
            </p:nvSpPr>
            <p:spPr bwMode="hidden">
              <a:xfrm>
                <a:off x="3946" y="0"/>
                <a:ext cx="558" cy="4316"/>
              </a:xfrm>
              <a:custGeom>
                <a:avLst/>
                <a:gdLst/>
                <a:ahLst/>
                <a:cxnLst>
                  <a:cxn ang="0">
                    <a:pos x="556" y="2020"/>
                  </a:cxn>
                  <a:cxn ang="0">
                    <a:pos x="538" y="1732"/>
                  </a:cxn>
                  <a:cxn ang="0">
                    <a:pos x="503" y="1445"/>
                  </a:cxn>
                  <a:cxn ang="0">
                    <a:pos x="455" y="1175"/>
                  </a:cxn>
                  <a:cxn ang="0">
                    <a:pos x="395" y="911"/>
                  </a:cxn>
                  <a:cxn ang="0">
                    <a:pos x="317" y="659"/>
                  </a:cxn>
                  <a:cxn ang="0">
                    <a:pos x="228" y="426"/>
                  </a:cxn>
                  <a:cxn ang="0">
                    <a:pos x="126" y="204"/>
                  </a:cxn>
                  <a:cxn ang="0">
                    <a:pos x="12" y="0"/>
                  </a:cxn>
                  <a:cxn ang="0">
                    <a:pos x="0" y="0"/>
                  </a:cxn>
                  <a:cxn ang="0">
                    <a:pos x="114" y="204"/>
                  </a:cxn>
                  <a:cxn ang="0">
                    <a:pos x="216" y="426"/>
                  </a:cxn>
                  <a:cxn ang="0">
                    <a:pos x="305" y="659"/>
                  </a:cxn>
                  <a:cxn ang="0">
                    <a:pos x="383" y="911"/>
                  </a:cxn>
                  <a:cxn ang="0">
                    <a:pos x="443" y="1175"/>
                  </a:cxn>
                  <a:cxn ang="0">
                    <a:pos x="491" y="1445"/>
                  </a:cxn>
                  <a:cxn ang="0">
                    <a:pos x="526" y="1732"/>
                  </a:cxn>
                  <a:cxn ang="0">
                    <a:pos x="544" y="2020"/>
                  </a:cxn>
                  <a:cxn ang="0">
                    <a:pos x="544" y="2326"/>
                  </a:cxn>
                  <a:cxn ang="0">
                    <a:pos x="532" y="2632"/>
                  </a:cxn>
                  <a:cxn ang="0">
                    <a:pos x="503" y="2931"/>
                  </a:cxn>
                  <a:cxn ang="0">
                    <a:pos x="455" y="3225"/>
                  </a:cxn>
                  <a:cxn ang="0">
                    <a:pos x="389" y="3513"/>
                  </a:cxn>
                  <a:cxn ang="0">
                    <a:pos x="311" y="3788"/>
                  </a:cxn>
                  <a:cxn ang="0">
                    <a:pos x="216" y="4058"/>
                  </a:cxn>
                  <a:cxn ang="0">
                    <a:pos x="102" y="4316"/>
                  </a:cxn>
                  <a:cxn ang="0">
                    <a:pos x="114" y="4316"/>
                  </a:cxn>
                  <a:cxn ang="0">
                    <a:pos x="228" y="4058"/>
                  </a:cxn>
                  <a:cxn ang="0">
                    <a:pos x="323" y="3788"/>
                  </a:cxn>
                  <a:cxn ang="0">
                    <a:pos x="401" y="3513"/>
                  </a:cxn>
                  <a:cxn ang="0">
                    <a:pos x="467" y="3225"/>
                  </a:cxn>
                  <a:cxn ang="0">
                    <a:pos x="515" y="2931"/>
                  </a:cxn>
                  <a:cxn ang="0">
                    <a:pos x="544" y="2632"/>
                  </a:cxn>
                  <a:cxn ang="0">
                    <a:pos x="556" y="2326"/>
                  </a:cxn>
                  <a:cxn ang="0">
                    <a:pos x="556" y="2020"/>
                  </a:cxn>
                  <a:cxn ang="0">
                    <a:pos x="556" y="2020"/>
                  </a:cxn>
                </a:cxnLst>
                <a:rect l="0" t="0" r="r" b="b"/>
                <a:pathLst>
                  <a:path w="556" h="4316">
                    <a:moveTo>
                      <a:pt x="556" y="2020"/>
                    </a:moveTo>
                    <a:lnTo>
                      <a:pt x="538" y="1732"/>
                    </a:lnTo>
                    <a:lnTo>
                      <a:pt x="503" y="1445"/>
                    </a:lnTo>
                    <a:lnTo>
                      <a:pt x="455" y="1175"/>
                    </a:lnTo>
                    <a:lnTo>
                      <a:pt x="395" y="911"/>
                    </a:lnTo>
                    <a:lnTo>
                      <a:pt x="317" y="659"/>
                    </a:lnTo>
                    <a:lnTo>
                      <a:pt x="228" y="426"/>
                    </a:lnTo>
                    <a:lnTo>
                      <a:pt x="126" y="204"/>
                    </a:lnTo>
                    <a:lnTo>
                      <a:pt x="12" y="0"/>
                    </a:lnTo>
                    <a:lnTo>
                      <a:pt x="0" y="0"/>
                    </a:lnTo>
                    <a:lnTo>
                      <a:pt x="114" y="204"/>
                    </a:lnTo>
                    <a:lnTo>
                      <a:pt x="216" y="426"/>
                    </a:lnTo>
                    <a:lnTo>
                      <a:pt x="305" y="659"/>
                    </a:lnTo>
                    <a:lnTo>
                      <a:pt x="383" y="911"/>
                    </a:lnTo>
                    <a:lnTo>
                      <a:pt x="443" y="1175"/>
                    </a:lnTo>
                    <a:lnTo>
                      <a:pt x="491" y="1445"/>
                    </a:lnTo>
                    <a:lnTo>
                      <a:pt x="526" y="1732"/>
                    </a:lnTo>
                    <a:lnTo>
                      <a:pt x="544" y="2020"/>
                    </a:lnTo>
                    <a:lnTo>
                      <a:pt x="544" y="2326"/>
                    </a:lnTo>
                    <a:lnTo>
                      <a:pt x="532" y="2632"/>
                    </a:lnTo>
                    <a:lnTo>
                      <a:pt x="503" y="2931"/>
                    </a:lnTo>
                    <a:lnTo>
                      <a:pt x="455" y="3225"/>
                    </a:lnTo>
                    <a:lnTo>
                      <a:pt x="389" y="3513"/>
                    </a:lnTo>
                    <a:lnTo>
                      <a:pt x="311" y="3788"/>
                    </a:lnTo>
                    <a:lnTo>
                      <a:pt x="216" y="4058"/>
                    </a:lnTo>
                    <a:lnTo>
                      <a:pt x="102" y="4316"/>
                    </a:lnTo>
                    <a:lnTo>
                      <a:pt x="114" y="4316"/>
                    </a:lnTo>
                    <a:lnTo>
                      <a:pt x="228" y="4058"/>
                    </a:lnTo>
                    <a:lnTo>
                      <a:pt x="323" y="3788"/>
                    </a:lnTo>
                    <a:lnTo>
                      <a:pt x="401" y="3513"/>
                    </a:lnTo>
                    <a:lnTo>
                      <a:pt x="467" y="3225"/>
                    </a:lnTo>
                    <a:lnTo>
                      <a:pt x="515" y="2931"/>
                    </a:lnTo>
                    <a:lnTo>
                      <a:pt x="544" y="2632"/>
                    </a:lnTo>
                    <a:lnTo>
                      <a:pt x="556" y="2326"/>
                    </a:lnTo>
                    <a:lnTo>
                      <a:pt x="556" y="2020"/>
                    </a:lnTo>
                    <a:lnTo>
                      <a:pt x="556" y="202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3" name="Freeform 12"/>
              <p:cNvSpPr>
                <a:spLocks/>
              </p:cNvSpPr>
              <p:nvPr userDrawn="1"/>
            </p:nvSpPr>
            <p:spPr bwMode="hidden">
              <a:xfrm>
                <a:off x="4246" y="0"/>
                <a:ext cx="690" cy="4316"/>
              </a:xfrm>
              <a:custGeom>
                <a:avLst/>
                <a:gdLst/>
                <a:ahLst/>
                <a:cxnLst>
                  <a:cxn ang="0">
                    <a:pos x="688" y="2086"/>
                  </a:cxn>
                  <a:cxn ang="0">
                    <a:pos x="670" y="1810"/>
                  </a:cxn>
                  <a:cxn ang="0">
                    <a:pos x="634" y="1541"/>
                  </a:cxn>
                  <a:cxn ang="0">
                    <a:pos x="574" y="1271"/>
                  </a:cxn>
                  <a:cxn ang="0">
                    <a:pos x="497" y="1007"/>
                  </a:cxn>
                  <a:cxn ang="0">
                    <a:pos x="401" y="749"/>
                  </a:cxn>
                  <a:cxn ang="0">
                    <a:pos x="293" y="492"/>
                  </a:cxn>
                  <a:cxn ang="0">
                    <a:pos x="162" y="240"/>
                  </a:cxn>
                  <a:cxn ang="0">
                    <a:pos x="12" y="0"/>
                  </a:cxn>
                  <a:cxn ang="0">
                    <a:pos x="0" y="0"/>
                  </a:cxn>
                  <a:cxn ang="0">
                    <a:pos x="150" y="240"/>
                  </a:cxn>
                  <a:cxn ang="0">
                    <a:pos x="281" y="492"/>
                  </a:cxn>
                  <a:cxn ang="0">
                    <a:pos x="389" y="749"/>
                  </a:cxn>
                  <a:cxn ang="0">
                    <a:pos x="485" y="1007"/>
                  </a:cxn>
                  <a:cxn ang="0">
                    <a:pos x="562" y="1271"/>
                  </a:cxn>
                  <a:cxn ang="0">
                    <a:pos x="622" y="1541"/>
                  </a:cxn>
                  <a:cxn ang="0">
                    <a:pos x="658" y="1810"/>
                  </a:cxn>
                  <a:cxn ang="0">
                    <a:pos x="676" y="2086"/>
                  </a:cxn>
                  <a:cxn ang="0">
                    <a:pos x="676" y="2368"/>
                  </a:cxn>
                  <a:cxn ang="0">
                    <a:pos x="658" y="2650"/>
                  </a:cxn>
                  <a:cxn ang="0">
                    <a:pos x="616" y="2931"/>
                  </a:cxn>
                  <a:cxn ang="0">
                    <a:pos x="556" y="3213"/>
                  </a:cxn>
                  <a:cxn ang="0">
                    <a:pos x="473" y="3495"/>
                  </a:cxn>
                  <a:cxn ang="0">
                    <a:pos x="371" y="3777"/>
                  </a:cxn>
                  <a:cxn ang="0">
                    <a:pos x="251" y="4046"/>
                  </a:cxn>
                  <a:cxn ang="0">
                    <a:pos x="114" y="4316"/>
                  </a:cxn>
                  <a:cxn ang="0">
                    <a:pos x="126" y="4316"/>
                  </a:cxn>
                  <a:cxn ang="0">
                    <a:pos x="263" y="4046"/>
                  </a:cxn>
                  <a:cxn ang="0">
                    <a:pos x="383" y="3777"/>
                  </a:cxn>
                  <a:cxn ang="0">
                    <a:pos x="485" y="3495"/>
                  </a:cxn>
                  <a:cxn ang="0">
                    <a:pos x="568" y="3219"/>
                  </a:cxn>
                  <a:cxn ang="0">
                    <a:pos x="628" y="2937"/>
                  </a:cxn>
                  <a:cxn ang="0">
                    <a:pos x="670" y="2656"/>
                  </a:cxn>
                  <a:cxn ang="0">
                    <a:pos x="688" y="2368"/>
                  </a:cxn>
                  <a:cxn ang="0">
                    <a:pos x="688" y="2086"/>
                  </a:cxn>
                  <a:cxn ang="0">
                    <a:pos x="688" y="2086"/>
                  </a:cxn>
                </a:cxnLst>
                <a:rect l="0" t="0" r="r" b="b"/>
                <a:pathLst>
                  <a:path w="688" h="4316">
                    <a:moveTo>
                      <a:pt x="688" y="2086"/>
                    </a:moveTo>
                    <a:lnTo>
                      <a:pt x="670" y="1810"/>
                    </a:lnTo>
                    <a:lnTo>
                      <a:pt x="634" y="1541"/>
                    </a:lnTo>
                    <a:lnTo>
                      <a:pt x="574" y="1271"/>
                    </a:lnTo>
                    <a:lnTo>
                      <a:pt x="497" y="1007"/>
                    </a:lnTo>
                    <a:lnTo>
                      <a:pt x="401" y="749"/>
                    </a:lnTo>
                    <a:lnTo>
                      <a:pt x="293" y="492"/>
                    </a:lnTo>
                    <a:lnTo>
                      <a:pt x="162" y="240"/>
                    </a:lnTo>
                    <a:lnTo>
                      <a:pt x="12" y="0"/>
                    </a:lnTo>
                    <a:lnTo>
                      <a:pt x="0" y="0"/>
                    </a:lnTo>
                    <a:lnTo>
                      <a:pt x="150" y="240"/>
                    </a:lnTo>
                    <a:lnTo>
                      <a:pt x="281" y="492"/>
                    </a:lnTo>
                    <a:lnTo>
                      <a:pt x="389" y="749"/>
                    </a:lnTo>
                    <a:lnTo>
                      <a:pt x="485" y="1007"/>
                    </a:lnTo>
                    <a:lnTo>
                      <a:pt x="562" y="1271"/>
                    </a:lnTo>
                    <a:lnTo>
                      <a:pt x="622" y="1541"/>
                    </a:lnTo>
                    <a:lnTo>
                      <a:pt x="658" y="1810"/>
                    </a:lnTo>
                    <a:lnTo>
                      <a:pt x="676" y="2086"/>
                    </a:lnTo>
                    <a:lnTo>
                      <a:pt x="676" y="2368"/>
                    </a:lnTo>
                    <a:lnTo>
                      <a:pt x="658" y="2650"/>
                    </a:lnTo>
                    <a:lnTo>
                      <a:pt x="616" y="2931"/>
                    </a:lnTo>
                    <a:lnTo>
                      <a:pt x="556" y="3213"/>
                    </a:lnTo>
                    <a:lnTo>
                      <a:pt x="473" y="3495"/>
                    </a:lnTo>
                    <a:lnTo>
                      <a:pt x="371" y="3777"/>
                    </a:lnTo>
                    <a:lnTo>
                      <a:pt x="251" y="4046"/>
                    </a:lnTo>
                    <a:lnTo>
                      <a:pt x="114" y="4316"/>
                    </a:lnTo>
                    <a:lnTo>
                      <a:pt x="126" y="4316"/>
                    </a:lnTo>
                    <a:lnTo>
                      <a:pt x="263" y="4046"/>
                    </a:lnTo>
                    <a:lnTo>
                      <a:pt x="383" y="3777"/>
                    </a:lnTo>
                    <a:lnTo>
                      <a:pt x="485" y="3495"/>
                    </a:lnTo>
                    <a:lnTo>
                      <a:pt x="568" y="3219"/>
                    </a:lnTo>
                    <a:lnTo>
                      <a:pt x="628" y="2937"/>
                    </a:lnTo>
                    <a:lnTo>
                      <a:pt x="670" y="2656"/>
                    </a:lnTo>
                    <a:lnTo>
                      <a:pt x="688" y="2368"/>
                    </a:lnTo>
                    <a:lnTo>
                      <a:pt x="688" y="2086"/>
                    </a:lnTo>
                    <a:lnTo>
                      <a:pt x="688" y="208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4" name="Freeform 13"/>
              <p:cNvSpPr>
                <a:spLocks/>
              </p:cNvSpPr>
              <p:nvPr userDrawn="1"/>
            </p:nvSpPr>
            <p:spPr bwMode="hidden">
              <a:xfrm>
                <a:off x="4522" y="0"/>
                <a:ext cx="864" cy="4316"/>
              </a:xfrm>
              <a:custGeom>
                <a:avLst/>
                <a:gdLst/>
                <a:ahLst/>
                <a:cxnLst>
                  <a:cxn ang="0">
                    <a:pos x="855" y="2128"/>
                  </a:cxn>
                  <a:cxn ang="0">
                    <a:pos x="831" y="1834"/>
                  </a:cxn>
                  <a:cxn ang="0">
                    <a:pos x="808" y="1684"/>
                  </a:cxn>
                  <a:cxn ang="0">
                    <a:pos x="784" y="1541"/>
                  </a:cxn>
                  <a:cxn ang="0">
                    <a:pos x="748" y="1397"/>
                  </a:cxn>
                  <a:cxn ang="0">
                    <a:pos x="712" y="1253"/>
                  </a:cxn>
                  <a:cxn ang="0">
                    <a:pos x="664" y="1115"/>
                  </a:cxn>
                  <a:cxn ang="0">
                    <a:pos x="610" y="977"/>
                  </a:cxn>
                  <a:cxn ang="0">
                    <a:pos x="491" y="719"/>
                  </a:cxn>
                  <a:cxn ang="0">
                    <a:pos x="353" y="468"/>
                  </a:cxn>
                  <a:cxn ang="0">
                    <a:pos x="192" y="228"/>
                  </a:cxn>
                  <a:cxn ang="0">
                    <a:pos x="12" y="0"/>
                  </a:cxn>
                  <a:cxn ang="0">
                    <a:pos x="0" y="0"/>
                  </a:cxn>
                  <a:cxn ang="0">
                    <a:pos x="180" y="228"/>
                  </a:cxn>
                  <a:cxn ang="0">
                    <a:pos x="341" y="468"/>
                  </a:cxn>
                  <a:cxn ang="0">
                    <a:pos x="479" y="719"/>
                  </a:cxn>
                  <a:cxn ang="0">
                    <a:pos x="598" y="983"/>
                  </a:cxn>
                  <a:cxn ang="0">
                    <a:pos x="652" y="1121"/>
                  </a:cxn>
                  <a:cxn ang="0">
                    <a:pos x="700" y="1259"/>
                  </a:cxn>
                  <a:cxn ang="0">
                    <a:pos x="736" y="1403"/>
                  </a:cxn>
                  <a:cxn ang="0">
                    <a:pos x="772" y="1547"/>
                  </a:cxn>
                  <a:cxn ang="0">
                    <a:pos x="802" y="1690"/>
                  </a:cxn>
                  <a:cxn ang="0">
                    <a:pos x="819" y="1834"/>
                  </a:cxn>
                  <a:cxn ang="0">
                    <a:pos x="837" y="1984"/>
                  </a:cxn>
                  <a:cxn ang="0">
                    <a:pos x="843" y="2128"/>
                  </a:cxn>
                  <a:cxn ang="0">
                    <a:pos x="849" y="2278"/>
                  </a:cxn>
                  <a:cxn ang="0">
                    <a:pos x="843" y="2428"/>
                  </a:cxn>
                  <a:cxn ang="0">
                    <a:pos x="831" y="2572"/>
                  </a:cxn>
                  <a:cxn ang="0">
                    <a:pos x="819" y="2721"/>
                  </a:cxn>
                  <a:cxn ang="0">
                    <a:pos x="796" y="2865"/>
                  </a:cxn>
                  <a:cxn ang="0">
                    <a:pos x="766" y="3015"/>
                  </a:cxn>
                  <a:cxn ang="0">
                    <a:pos x="724" y="3159"/>
                  </a:cxn>
                  <a:cxn ang="0">
                    <a:pos x="682" y="3303"/>
                  </a:cxn>
                  <a:cxn ang="0">
                    <a:pos x="586" y="3567"/>
                  </a:cxn>
                  <a:cxn ang="0">
                    <a:pos x="473" y="3824"/>
                  </a:cxn>
                  <a:cxn ang="0">
                    <a:pos x="335" y="4076"/>
                  </a:cxn>
                  <a:cxn ang="0">
                    <a:pos x="180" y="4316"/>
                  </a:cxn>
                  <a:cxn ang="0">
                    <a:pos x="192" y="4316"/>
                  </a:cxn>
                  <a:cxn ang="0">
                    <a:pos x="347" y="4076"/>
                  </a:cxn>
                  <a:cxn ang="0">
                    <a:pos x="485" y="3824"/>
                  </a:cxn>
                  <a:cxn ang="0">
                    <a:pos x="598" y="3573"/>
                  </a:cxn>
                  <a:cxn ang="0">
                    <a:pos x="694" y="3309"/>
                  </a:cxn>
                  <a:cxn ang="0">
                    <a:pos x="736" y="3165"/>
                  </a:cxn>
                  <a:cxn ang="0">
                    <a:pos x="778" y="3021"/>
                  </a:cxn>
                  <a:cxn ang="0">
                    <a:pos x="808" y="2871"/>
                  </a:cxn>
                  <a:cxn ang="0">
                    <a:pos x="831" y="2727"/>
                  </a:cxn>
                  <a:cxn ang="0">
                    <a:pos x="843" y="2578"/>
                  </a:cxn>
                  <a:cxn ang="0">
                    <a:pos x="855" y="2428"/>
                  </a:cxn>
                  <a:cxn ang="0">
                    <a:pos x="861" y="2278"/>
                  </a:cxn>
                  <a:cxn ang="0">
                    <a:pos x="855" y="2128"/>
                  </a:cxn>
                  <a:cxn ang="0">
                    <a:pos x="855" y="2128"/>
                  </a:cxn>
                </a:cxnLst>
                <a:rect l="0" t="0" r="r" b="b"/>
                <a:pathLst>
                  <a:path w="861" h="4316">
                    <a:moveTo>
                      <a:pt x="855" y="2128"/>
                    </a:moveTo>
                    <a:lnTo>
                      <a:pt x="831" y="1834"/>
                    </a:lnTo>
                    <a:lnTo>
                      <a:pt x="808" y="1684"/>
                    </a:lnTo>
                    <a:lnTo>
                      <a:pt x="784" y="1541"/>
                    </a:lnTo>
                    <a:lnTo>
                      <a:pt x="748" y="1397"/>
                    </a:lnTo>
                    <a:lnTo>
                      <a:pt x="712" y="1253"/>
                    </a:lnTo>
                    <a:lnTo>
                      <a:pt x="664" y="1115"/>
                    </a:lnTo>
                    <a:lnTo>
                      <a:pt x="610" y="977"/>
                    </a:lnTo>
                    <a:lnTo>
                      <a:pt x="491" y="719"/>
                    </a:lnTo>
                    <a:lnTo>
                      <a:pt x="353" y="468"/>
                    </a:lnTo>
                    <a:lnTo>
                      <a:pt x="192" y="228"/>
                    </a:lnTo>
                    <a:lnTo>
                      <a:pt x="12" y="0"/>
                    </a:lnTo>
                    <a:lnTo>
                      <a:pt x="0" y="0"/>
                    </a:lnTo>
                    <a:lnTo>
                      <a:pt x="180" y="228"/>
                    </a:lnTo>
                    <a:lnTo>
                      <a:pt x="341" y="468"/>
                    </a:lnTo>
                    <a:lnTo>
                      <a:pt x="479" y="719"/>
                    </a:lnTo>
                    <a:lnTo>
                      <a:pt x="598" y="983"/>
                    </a:lnTo>
                    <a:lnTo>
                      <a:pt x="652" y="1121"/>
                    </a:lnTo>
                    <a:lnTo>
                      <a:pt x="700" y="1259"/>
                    </a:lnTo>
                    <a:lnTo>
                      <a:pt x="736" y="1403"/>
                    </a:lnTo>
                    <a:lnTo>
                      <a:pt x="772" y="1547"/>
                    </a:lnTo>
                    <a:lnTo>
                      <a:pt x="802" y="1690"/>
                    </a:lnTo>
                    <a:lnTo>
                      <a:pt x="819" y="1834"/>
                    </a:lnTo>
                    <a:lnTo>
                      <a:pt x="837" y="1984"/>
                    </a:lnTo>
                    <a:lnTo>
                      <a:pt x="843" y="2128"/>
                    </a:lnTo>
                    <a:lnTo>
                      <a:pt x="849" y="2278"/>
                    </a:lnTo>
                    <a:lnTo>
                      <a:pt x="843" y="2428"/>
                    </a:lnTo>
                    <a:lnTo>
                      <a:pt x="831" y="2572"/>
                    </a:lnTo>
                    <a:lnTo>
                      <a:pt x="819" y="2721"/>
                    </a:lnTo>
                    <a:lnTo>
                      <a:pt x="796" y="2865"/>
                    </a:lnTo>
                    <a:lnTo>
                      <a:pt x="766" y="3015"/>
                    </a:lnTo>
                    <a:lnTo>
                      <a:pt x="724" y="3159"/>
                    </a:lnTo>
                    <a:lnTo>
                      <a:pt x="682" y="3303"/>
                    </a:lnTo>
                    <a:lnTo>
                      <a:pt x="586" y="3567"/>
                    </a:lnTo>
                    <a:lnTo>
                      <a:pt x="473" y="3824"/>
                    </a:lnTo>
                    <a:lnTo>
                      <a:pt x="335" y="4076"/>
                    </a:lnTo>
                    <a:lnTo>
                      <a:pt x="180" y="4316"/>
                    </a:lnTo>
                    <a:lnTo>
                      <a:pt x="192" y="4316"/>
                    </a:lnTo>
                    <a:lnTo>
                      <a:pt x="347" y="4076"/>
                    </a:lnTo>
                    <a:lnTo>
                      <a:pt x="485" y="3824"/>
                    </a:lnTo>
                    <a:lnTo>
                      <a:pt x="598" y="3573"/>
                    </a:lnTo>
                    <a:lnTo>
                      <a:pt x="694" y="3309"/>
                    </a:lnTo>
                    <a:lnTo>
                      <a:pt x="736" y="3165"/>
                    </a:lnTo>
                    <a:lnTo>
                      <a:pt x="778" y="3021"/>
                    </a:lnTo>
                    <a:lnTo>
                      <a:pt x="808" y="2871"/>
                    </a:lnTo>
                    <a:lnTo>
                      <a:pt x="831" y="2727"/>
                    </a:lnTo>
                    <a:lnTo>
                      <a:pt x="843" y="2578"/>
                    </a:lnTo>
                    <a:lnTo>
                      <a:pt x="855" y="2428"/>
                    </a:lnTo>
                    <a:lnTo>
                      <a:pt x="861" y="2278"/>
                    </a:lnTo>
                    <a:lnTo>
                      <a:pt x="855" y="2128"/>
                    </a:lnTo>
                    <a:lnTo>
                      <a:pt x="855" y="212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5" name="Freeform 14"/>
              <p:cNvSpPr>
                <a:spLocks/>
              </p:cNvSpPr>
              <p:nvPr userDrawn="1"/>
            </p:nvSpPr>
            <p:spPr bwMode="hidden">
              <a:xfrm>
                <a:off x="2399" y="0"/>
                <a:ext cx="150" cy="4316"/>
              </a:xfrm>
              <a:custGeom>
                <a:avLst/>
                <a:gdLst/>
                <a:ahLst/>
                <a:cxnLst>
                  <a:cxn ang="0">
                    <a:pos x="18" y="1942"/>
                  </a:cxn>
                  <a:cxn ang="0">
                    <a:pos x="30" y="1630"/>
                  </a:cxn>
                  <a:cxn ang="0">
                    <a:pos x="42" y="1331"/>
                  </a:cxn>
                  <a:cxn ang="0">
                    <a:pos x="59" y="1055"/>
                  </a:cxn>
                  <a:cxn ang="0">
                    <a:pos x="77" y="791"/>
                  </a:cxn>
                  <a:cxn ang="0">
                    <a:pos x="83" y="671"/>
                  </a:cxn>
                  <a:cxn ang="0">
                    <a:pos x="95" y="557"/>
                  </a:cxn>
                  <a:cxn ang="0">
                    <a:pos x="107" y="444"/>
                  </a:cxn>
                  <a:cxn ang="0">
                    <a:pos x="113" y="342"/>
                  </a:cxn>
                  <a:cxn ang="0">
                    <a:pos x="125" y="246"/>
                  </a:cxn>
                  <a:cxn ang="0">
                    <a:pos x="131" y="156"/>
                  </a:cxn>
                  <a:cxn ang="0">
                    <a:pos x="143" y="72"/>
                  </a:cxn>
                  <a:cxn ang="0">
                    <a:pos x="149" y="0"/>
                  </a:cxn>
                  <a:cxn ang="0">
                    <a:pos x="137" y="0"/>
                  </a:cxn>
                  <a:cxn ang="0">
                    <a:pos x="131" y="72"/>
                  </a:cxn>
                  <a:cxn ang="0">
                    <a:pos x="119" y="156"/>
                  </a:cxn>
                  <a:cxn ang="0">
                    <a:pos x="113" y="246"/>
                  </a:cxn>
                  <a:cxn ang="0">
                    <a:pos x="101" y="342"/>
                  </a:cxn>
                  <a:cxn ang="0">
                    <a:pos x="95" y="444"/>
                  </a:cxn>
                  <a:cxn ang="0">
                    <a:pos x="83" y="557"/>
                  </a:cxn>
                  <a:cxn ang="0">
                    <a:pos x="71" y="671"/>
                  </a:cxn>
                  <a:cxn ang="0">
                    <a:pos x="65" y="791"/>
                  </a:cxn>
                  <a:cxn ang="0">
                    <a:pos x="48" y="1055"/>
                  </a:cxn>
                  <a:cxn ang="0">
                    <a:pos x="30" y="1331"/>
                  </a:cxn>
                  <a:cxn ang="0">
                    <a:pos x="18" y="1630"/>
                  </a:cxn>
                  <a:cxn ang="0">
                    <a:pos x="6" y="1942"/>
                  </a:cxn>
                  <a:cxn ang="0">
                    <a:pos x="0" y="2278"/>
                  </a:cxn>
                  <a:cxn ang="0">
                    <a:pos x="6" y="2602"/>
                  </a:cxn>
                  <a:cxn ang="0">
                    <a:pos x="12" y="2919"/>
                  </a:cxn>
                  <a:cxn ang="0">
                    <a:pos x="24" y="3219"/>
                  </a:cxn>
                  <a:cxn ang="0">
                    <a:pos x="36" y="3513"/>
                  </a:cxn>
                  <a:cxn ang="0">
                    <a:pos x="59" y="3794"/>
                  </a:cxn>
                  <a:cxn ang="0">
                    <a:pos x="89" y="4058"/>
                  </a:cxn>
                  <a:cxn ang="0">
                    <a:pos x="125" y="4316"/>
                  </a:cxn>
                  <a:cxn ang="0">
                    <a:pos x="137" y="4316"/>
                  </a:cxn>
                  <a:cxn ang="0">
                    <a:pos x="101" y="4058"/>
                  </a:cxn>
                  <a:cxn ang="0">
                    <a:pos x="71" y="3794"/>
                  </a:cxn>
                  <a:cxn ang="0">
                    <a:pos x="48" y="3513"/>
                  </a:cxn>
                  <a:cxn ang="0">
                    <a:pos x="36" y="3225"/>
                  </a:cxn>
                  <a:cxn ang="0">
                    <a:pos x="24" y="2919"/>
                  </a:cxn>
                  <a:cxn ang="0">
                    <a:pos x="18" y="2608"/>
                  </a:cxn>
                  <a:cxn ang="0">
                    <a:pos x="12" y="2278"/>
                  </a:cxn>
                  <a:cxn ang="0">
                    <a:pos x="18" y="1942"/>
                  </a:cxn>
                  <a:cxn ang="0">
                    <a:pos x="18" y="1942"/>
                  </a:cxn>
                </a:cxnLst>
                <a:rect l="0" t="0" r="r" b="b"/>
                <a:pathLst>
                  <a:path w="149" h="4316">
                    <a:moveTo>
                      <a:pt x="18" y="1942"/>
                    </a:moveTo>
                    <a:lnTo>
                      <a:pt x="30" y="1630"/>
                    </a:lnTo>
                    <a:lnTo>
                      <a:pt x="42" y="1331"/>
                    </a:lnTo>
                    <a:lnTo>
                      <a:pt x="59" y="1055"/>
                    </a:lnTo>
                    <a:lnTo>
                      <a:pt x="77" y="791"/>
                    </a:lnTo>
                    <a:lnTo>
                      <a:pt x="83" y="671"/>
                    </a:lnTo>
                    <a:lnTo>
                      <a:pt x="95" y="557"/>
                    </a:lnTo>
                    <a:lnTo>
                      <a:pt x="107" y="444"/>
                    </a:lnTo>
                    <a:lnTo>
                      <a:pt x="113" y="342"/>
                    </a:lnTo>
                    <a:lnTo>
                      <a:pt x="125" y="246"/>
                    </a:lnTo>
                    <a:lnTo>
                      <a:pt x="131" y="156"/>
                    </a:lnTo>
                    <a:lnTo>
                      <a:pt x="143" y="72"/>
                    </a:lnTo>
                    <a:lnTo>
                      <a:pt x="149" y="0"/>
                    </a:lnTo>
                    <a:lnTo>
                      <a:pt x="137" y="0"/>
                    </a:lnTo>
                    <a:lnTo>
                      <a:pt x="131" y="72"/>
                    </a:lnTo>
                    <a:lnTo>
                      <a:pt x="119" y="156"/>
                    </a:lnTo>
                    <a:lnTo>
                      <a:pt x="113" y="246"/>
                    </a:lnTo>
                    <a:lnTo>
                      <a:pt x="101" y="342"/>
                    </a:lnTo>
                    <a:lnTo>
                      <a:pt x="95" y="444"/>
                    </a:lnTo>
                    <a:lnTo>
                      <a:pt x="83" y="557"/>
                    </a:lnTo>
                    <a:lnTo>
                      <a:pt x="71" y="671"/>
                    </a:lnTo>
                    <a:lnTo>
                      <a:pt x="65" y="791"/>
                    </a:lnTo>
                    <a:lnTo>
                      <a:pt x="48" y="1055"/>
                    </a:lnTo>
                    <a:lnTo>
                      <a:pt x="30" y="1331"/>
                    </a:lnTo>
                    <a:lnTo>
                      <a:pt x="18" y="1630"/>
                    </a:lnTo>
                    <a:lnTo>
                      <a:pt x="6" y="1942"/>
                    </a:lnTo>
                    <a:lnTo>
                      <a:pt x="0" y="2278"/>
                    </a:lnTo>
                    <a:lnTo>
                      <a:pt x="6" y="2602"/>
                    </a:lnTo>
                    <a:lnTo>
                      <a:pt x="12" y="2919"/>
                    </a:lnTo>
                    <a:lnTo>
                      <a:pt x="24" y="3219"/>
                    </a:lnTo>
                    <a:lnTo>
                      <a:pt x="36" y="3513"/>
                    </a:lnTo>
                    <a:lnTo>
                      <a:pt x="59" y="3794"/>
                    </a:lnTo>
                    <a:lnTo>
                      <a:pt x="89" y="4058"/>
                    </a:lnTo>
                    <a:lnTo>
                      <a:pt x="125" y="4316"/>
                    </a:lnTo>
                    <a:lnTo>
                      <a:pt x="137" y="4316"/>
                    </a:lnTo>
                    <a:lnTo>
                      <a:pt x="101" y="4058"/>
                    </a:lnTo>
                    <a:lnTo>
                      <a:pt x="71" y="3794"/>
                    </a:lnTo>
                    <a:lnTo>
                      <a:pt x="48" y="3513"/>
                    </a:lnTo>
                    <a:lnTo>
                      <a:pt x="36" y="3225"/>
                    </a:lnTo>
                    <a:lnTo>
                      <a:pt x="24" y="2919"/>
                    </a:lnTo>
                    <a:lnTo>
                      <a:pt x="18" y="2608"/>
                    </a:lnTo>
                    <a:lnTo>
                      <a:pt x="12" y="2278"/>
                    </a:lnTo>
                    <a:lnTo>
                      <a:pt x="18" y="1942"/>
                    </a:lnTo>
                    <a:lnTo>
                      <a:pt x="18" y="194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6" name="Freeform 15"/>
              <p:cNvSpPr>
                <a:spLocks/>
              </p:cNvSpPr>
              <p:nvPr userDrawn="1"/>
            </p:nvSpPr>
            <p:spPr bwMode="hidden">
              <a:xfrm>
                <a:off x="1967" y="0"/>
                <a:ext cx="300" cy="4316"/>
              </a:xfrm>
              <a:custGeom>
                <a:avLst/>
                <a:gdLst/>
                <a:ahLst/>
                <a:cxnLst>
                  <a:cxn ang="0">
                    <a:pos x="18" y="2062"/>
                  </a:cxn>
                  <a:cxn ang="0">
                    <a:pos x="30" y="1750"/>
                  </a:cxn>
                  <a:cxn ang="0">
                    <a:pos x="54" y="1451"/>
                  </a:cxn>
                  <a:cxn ang="0">
                    <a:pos x="84" y="1169"/>
                  </a:cxn>
                  <a:cxn ang="0">
                    <a:pos x="126" y="899"/>
                  </a:cxn>
                  <a:cxn ang="0">
                    <a:pos x="162" y="641"/>
                  </a:cxn>
                  <a:cxn ang="0">
                    <a:pos x="209" y="408"/>
                  </a:cxn>
                  <a:cxn ang="0">
                    <a:pos x="251" y="192"/>
                  </a:cxn>
                  <a:cxn ang="0">
                    <a:pos x="299" y="0"/>
                  </a:cxn>
                  <a:cxn ang="0">
                    <a:pos x="287" y="0"/>
                  </a:cxn>
                  <a:cxn ang="0">
                    <a:pos x="239" y="192"/>
                  </a:cxn>
                  <a:cxn ang="0">
                    <a:pos x="198" y="408"/>
                  </a:cxn>
                  <a:cxn ang="0">
                    <a:pos x="156" y="641"/>
                  </a:cxn>
                  <a:cxn ang="0">
                    <a:pos x="114" y="899"/>
                  </a:cxn>
                  <a:cxn ang="0">
                    <a:pos x="78" y="1169"/>
                  </a:cxn>
                  <a:cxn ang="0">
                    <a:pos x="48" y="1451"/>
                  </a:cxn>
                  <a:cxn ang="0">
                    <a:pos x="24" y="1750"/>
                  </a:cxn>
                  <a:cxn ang="0">
                    <a:pos x="6" y="2062"/>
                  </a:cxn>
                  <a:cxn ang="0">
                    <a:pos x="0" y="2374"/>
                  </a:cxn>
                  <a:cxn ang="0">
                    <a:pos x="12" y="2674"/>
                  </a:cxn>
                  <a:cxn ang="0">
                    <a:pos x="30" y="2973"/>
                  </a:cxn>
                  <a:cxn ang="0">
                    <a:pos x="54" y="3255"/>
                  </a:cxn>
                  <a:cxn ang="0">
                    <a:pos x="96" y="3537"/>
                  </a:cxn>
                  <a:cxn ang="0">
                    <a:pos x="144" y="3806"/>
                  </a:cxn>
                  <a:cxn ang="0">
                    <a:pos x="203" y="4064"/>
                  </a:cxn>
                  <a:cxn ang="0">
                    <a:pos x="275" y="4316"/>
                  </a:cxn>
                  <a:cxn ang="0">
                    <a:pos x="287" y="4316"/>
                  </a:cxn>
                  <a:cxn ang="0">
                    <a:pos x="215" y="4064"/>
                  </a:cxn>
                  <a:cxn ang="0">
                    <a:pos x="156" y="3806"/>
                  </a:cxn>
                  <a:cxn ang="0">
                    <a:pos x="108" y="3537"/>
                  </a:cxn>
                  <a:cxn ang="0">
                    <a:pos x="66" y="3261"/>
                  </a:cxn>
                  <a:cxn ang="0">
                    <a:pos x="42" y="2973"/>
                  </a:cxn>
                  <a:cxn ang="0">
                    <a:pos x="24" y="2680"/>
                  </a:cxn>
                  <a:cxn ang="0">
                    <a:pos x="12" y="2374"/>
                  </a:cxn>
                  <a:cxn ang="0">
                    <a:pos x="18" y="2062"/>
                  </a:cxn>
                  <a:cxn ang="0">
                    <a:pos x="18" y="2062"/>
                  </a:cxn>
                </a:cxnLst>
                <a:rect l="0" t="0" r="r" b="b"/>
                <a:pathLst>
                  <a:path w="299" h="4316">
                    <a:moveTo>
                      <a:pt x="18" y="2062"/>
                    </a:moveTo>
                    <a:lnTo>
                      <a:pt x="30" y="1750"/>
                    </a:lnTo>
                    <a:lnTo>
                      <a:pt x="54" y="1451"/>
                    </a:lnTo>
                    <a:lnTo>
                      <a:pt x="84" y="1169"/>
                    </a:lnTo>
                    <a:lnTo>
                      <a:pt x="126" y="899"/>
                    </a:lnTo>
                    <a:lnTo>
                      <a:pt x="162" y="641"/>
                    </a:lnTo>
                    <a:lnTo>
                      <a:pt x="209" y="408"/>
                    </a:lnTo>
                    <a:lnTo>
                      <a:pt x="251" y="192"/>
                    </a:lnTo>
                    <a:lnTo>
                      <a:pt x="299" y="0"/>
                    </a:lnTo>
                    <a:lnTo>
                      <a:pt x="287" y="0"/>
                    </a:lnTo>
                    <a:lnTo>
                      <a:pt x="239" y="192"/>
                    </a:lnTo>
                    <a:lnTo>
                      <a:pt x="198" y="408"/>
                    </a:lnTo>
                    <a:lnTo>
                      <a:pt x="156" y="641"/>
                    </a:lnTo>
                    <a:lnTo>
                      <a:pt x="114" y="899"/>
                    </a:lnTo>
                    <a:lnTo>
                      <a:pt x="78" y="1169"/>
                    </a:lnTo>
                    <a:lnTo>
                      <a:pt x="48" y="1451"/>
                    </a:lnTo>
                    <a:lnTo>
                      <a:pt x="24" y="1750"/>
                    </a:lnTo>
                    <a:lnTo>
                      <a:pt x="6" y="2062"/>
                    </a:lnTo>
                    <a:lnTo>
                      <a:pt x="0" y="2374"/>
                    </a:lnTo>
                    <a:lnTo>
                      <a:pt x="12" y="2674"/>
                    </a:lnTo>
                    <a:lnTo>
                      <a:pt x="30" y="2973"/>
                    </a:lnTo>
                    <a:lnTo>
                      <a:pt x="54" y="3255"/>
                    </a:lnTo>
                    <a:lnTo>
                      <a:pt x="96" y="3537"/>
                    </a:lnTo>
                    <a:lnTo>
                      <a:pt x="144" y="3806"/>
                    </a:lnTo>
                    <a:lnTo>
                      <a:pt x="203" y="4064"/>
                    </a:lnTo>
                    <a:lnTo>
                      <a:pt x="275" y="4316"/>
                    </a:lnTo>
                    <a:lnTo>
                      <a:pt x="287" y="4316"/>
                    </a:lnTo>
                    <a:lnTo>
                      <a:pt x="215" y="4064"/>
                    </a:lnTo>
                    <a:lnTo>
                      <a:pt x="156" y="3806"/>
                    </a:lnTo>
                    <a:lnTo>
                      <a:pt x="108" y="3537"/>
                    </a:lnTo>
                    <a:lnTo>
                      <a:pt x="66" y="3261"/>
                    </a:lnTo>
                    <a:lnTo>
                      <a:pt x="42" y="2973"/>
                    </a:lnTo>
                    <a:lnTo>
                      <a:pt x="24" y="2680"/>
                    </a:lnTo>
                    <a:lnTo>
                      <a:pt x="12" y="2374"/>
                    </a:lnTo>
                    <a:lnTo>
                      <a:pt x="18" y="2062"/>
                    </a:lnTo>
                    <a:lnTo>
                      <a:pt x="18" y="2062"/>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7" name="Freeform 16"/>
              <p:cNvSpPr>
                <a:spLocks/>
              </p:cNvSpPr>
              <p:nvPr userDrawn="1"/>
            </p:nvSpPr>
            <p:spPr bwMode="hidden">
              <a:xfrm>
                <a:off x="1566" y="0"/>
                <a:ext cx="425" cy="4316"/>
              </a:xfrm>
              <a:custGeom>
                <a:avLst/>
                <a:gdLst/>
                <a:ahLst/>
                <a:cxnLst>
                  <a:cxn ang="0">
                    <a:pos x="424" y="0"/>
                  </a:cxn>
                  <a:cxn ang="0">
                    <a:pos x="412" y="0"/>
                  </a:cxn>
                  <a:cxn ang="0">
                    <a:pos x="316" y="222"/>
                  </a:cxn>
                  <a:cxn ang="0">
                    <a:pos x="239" y="462"/>
                  </a:cxn>
                  <a:cxn ang="0">
                    <a:pos x="167" y="707"/>
                  </a:cxn>
                  <a:cxn ang="0">
                    <a:pos x="107" y="971"/>
                  </a:cxn>
                  <a:cxn ang="0">
                    <a:pos x="65" y="1247"/>
                  </a:cxn>
                  <a:cxn ang="0">
                    <a:pos x="29" y="1529"/>
                  </a:cxn>
                  <a:cxn ang="0">
                    <a:pos x="6" y="1822"/>
                  </a:cxn>
                  <a:cxn ang="0">
                    <a:pos x="0" y="2122"/>
                  </a:cxn>
                  <a:cxn ang="0">
                    <a:pos x="6" y="2404"/>
                  </a:cxn>
                  <a:cxn ang="0">
                    <a:pos x="24" y="2686"/>
                  </a:cxn>
                  <a:cxn ang="0">
                    <a:pos x="47" y="2961"/>
                  </a:cxn>
                  <a:cxn ang="0">
                    <a:pos x="89" y="3243"/>
                  </a:cxn>
                  <a:cxn ang="0">
                    <a:pos x="137" y="3519"/>
                  </a:cxn>
                  <a:cxn ang="0">
                    <a:pos x="197" y="3788"/>
                  </a:cxn>
                  <a:cxn ang="0">
                    <a:pos x="269" y="4058"/>
                  </a:cxn>
                  <a:cxn ang="0">
                    <a:pos x="346" y="4316"/>
                  </a:cxn>
                  <a:cxn ang="0">
                    <a:pos x="358" y="4316"/>
                  </a:cxn>
                  <a:cxn ang="0">
                    <a:pos x="281" y="4058"/>
                  </a:cxn>
                  <a:cxn ang="0">
                    <a:pos x="209" y="3788"/>
                  </a:cxn>
                  <a:cxn ang="0">
                    <a:pos x="149" y="3519"/>
                  </a:cxn>
                  <a:cxn ang="0">
                    <a:pos x="101" y="3243"/>
                  </a:cxn>
                  <a:cxn ang="0">
                    <a:pos x="59" y="2961"/>
                  </a:cxn>
                  <a:cxn ang="0">
                    <a:pos x="35" y="2686"/>
                  </a:cxn>
                  <a:cxn ang="0">
                    <a:pos x="18" y="2404"/>
                  </a:cxn>
                  <a:cxn ang="0">
                    <a:pos x="12" y="2122"/>
                  </a:cxn>
                  <a:cxn ang="0">
                    <a:pos x="18" y="1822"/>
                  </a:cxn>
                  <a:cxn ang="0">
                    <a:pos x="41" y="1529"/>
                  </a:cxn>
                  <a:cxn ang="0">
                    <a:pos x="71" y="1247"/>
                  </a:cxn>
                  <a:cxn ang="0">
                    <a:pos x="119" y="971"/>
                  </a:cxn>
                  <a:cxn ang="0">
                    <a:pos x="179" y="707"/>
                  </a:cxn>
                  <a:cxn ang="0">
                    <a:pos x="245" y="462"/>
                  </a:cxn>
                  <a:cxn ang="0">
                    <a:pos x="328" y="222"/>
                  </a:cxn>
                  <a:cxn ang="0">
                    <a:pos x="424" y="0"/>
                  </a:cxn>
                  <a:cxn ang="0">
                    <a:pos x="424" y="0"/>
                  </a:cxn>
                </a:cxnLst>
                <a:rect l="0" t="0" r="r" b="b"/>
                <a:pathLst>
                  <a:path w="424" h="4316">
                    <a:moveTo>
                      <a:pt x="424" y="0"/>
                    </a:moveTo>
                    <a:lnTo>
                      <a:pt x="412" y="0"/>
                    </a:lnTo>
                    <a:lnTo>
                      <a:pt x="316" y="222"/>
                    </a:lnTo>
                    <a:lnTo>
                      <a:pt x="239" y="462"/>
                    </a:lnTo>
                    <a:lnTo>
                      <a:pt x="167" y="707"/>
                    </a:lnTo>
                    <a:lnTo>
                      <a:pt x="107" y="971"/>
                    </a:lnTo>
                    <a:lnTo>
                      <a:pt x="65" y="1247"/>
                    </a:lnTo>
                    <a:lnTo>
                      <a:pt x="29" y="1529"/>
                    </a:lnTo>
                    <a:lnTo>
                      <a:pt x="6" y="1822"/>
                    </a:lnTo>
                    <a:lnTo>
                      <a:pt x="0" y="2122"/>
                    </a:lnTo>
                    <a:lnTo>
                      <a:pt x="6" y="2404"/>
                    </a:lnTo>
                    <a:lnTo>
                      <a:pt x="24" y="2686"/>
                    </a:lnTo>
                    <a:lnTo>
                      <a:pt x="47" y="2961"/>
                    </a:lnTo>
                    <a:lnTo>
                      <a:pt x="89" y="3243"/>
                    </a:lnTo>
                    <a:lnTo>
                      <a:pt x="137" y="3519"/>
                    </a:lnTo>
                    <a:lnTo>
                      <a:pt x="197" y="3788"/>
                    </a:lnTo>
                    <a:lnTo>
                      <a:pt x="269" y="4058"/>
                    </a:lnTo>
                    <a:lnTo>
                      <a:pt x="346" y="4316"/>
                    </a:lnTo>
                    <a:lnTo>
                      <a:pt x="358" y="4316"/>
                    </a:lnTo>
                    <a:lnTo>
                      <a:pt x="281" y="4058"/>
                    </a:lnTo>
                    <a:lnTo>
                      <a:pt x="209" y="3788"/>
                    </a:lnTo>
                    <a:lnTo>
                      <a:pt x="149" y="3519"/>
                    </a:lnTo>
                    <a:lnTo>
                      <a:pt x="101" y="3243"/>
                    </a:lnTo>
                    <a:lnTo>
                      <a:pt x="59" y="2961"/>
                    </a:lnTo>
                    <a:lnTo>
                      <a:pt x="35" y="2686"/>
                    </a:lnTo>
                    <a:lnTo>
                      <a:pt x="18" y="2404"/>
                    </a:lnTo>
                    <a:lnTo>
                      <a:pt x="12" y="2122"/>
                    </a:lnTo>
                    <a:lnTo>
                      <a:pt x="18" y="1822"/>
                    </a:lnTo>
                    <a:lnTo>
                      <a:pt x="41" y="1529"/>
                    </a:lnTo>
                    <a:lnTo>
                      <a:pt x="71" y="1247"/>
                    </a:lnTo>
                    <a:lnTo>
                      <a:pt x="119" y="971"/>
                    </a:lnTo>
                    <a:lnTo>
                      <a:pt x="179" y="707"/>
                    </a:lnTo>
                    <a:lnTo>
                      <a:pt x="245" y="462"/>
                    </a:lnTo>
                    <a:lnTo>
                      <a:pt x="328" y="222"/>
                    </a:lnTo>
                    <a:lnTo>
                      <a:pt x="424" y="0"/>
                    </a:lnTo>
                    <a:lnTo>
                      <a:pt x="424" y="0"/>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8" name="Freeform 17"/>
              <p:cNvSpPr>
                <a:spLocks/>
              </p:cNvSpPr>
              <p:nvPr userDrawn="1"/>
            </p:nvSpPr>
            <p:spPr bwMode="hidden">
              <a:xfrm>
                <a:off x="1128" y="0"/>
                <a:ext cx="575" cy="4316"/>
              </a:xfrm>
              <a:custGeom>
                <a:avLst/>
                <a:gdLst/>
                <a:ahLst/>
                <a:cxnLst>
                  <a:cxn ang="0">
                    <a:pos x="12" y="2146"/>
                  </a:cxn>
                  <a:cxn ang="0">
                    <a:pos x="24" y="1846"/>
                  </a:cxn>
                  <a:cxn ang="0">
                    <a:pos x="54" y="1559"/>
                  </a:cxn>
                  <a:cxn ang="0">
                    <a:pos x="96" y="1277"/>
                  </a:cxn>
                  <a:cxn ang="0">
                    <a:pos x="162" y="1001"/>
                  </a:cxn>
                  <a:cxn ang="0">
                    <a:pos x="239" y="731"/>
                  </a:cxn>
                  <a:cxn ang="0">
                    <a:pos x="335" y="480"/>
                  </a:cxn>
                  <a:cxn ang="0">
                    <a:pos x="449" y="234"/>
                  </a:cxn>
                  <a:cxn ang="0">
                    <a:pos x="574" y="0"/>
                  </a:cxn>
                  <a:cxn ang="0">
                    <a:pos x="562" y="0"/>
                  </a:cxn>
                  <a:cxn ang="0">
                    <a:pos x="437" y="234"/>
                  </a:cxn>
                  <a:cxn ang="0">
                    <a:pos x="323" y="480"/>
                  </a:cxn>
                  <a:cxn ang="0">
                    <a:pos x="227" y="737"/>
                  </a:cxn>
                  <a:cxn ang="0">
                    <a:pos x="150" y="1001"/>
                  </a:cxn>
                  <a:cxn ang="0">
                    <a:pos x="84" y="1277"/>
                  </a:cxn>
                  <a:cxn ang="0">
                    <a:pos x="42" y="1559"/>
                  </a:cxn>
                  <a:cxn ang="0">
                    <a:pos x="12" y="1852"/>
                  </a:cxn>
                  <a:cxn ang="0">
                    <a:pos x="0" y="2146"/>
                  </a:cxn>
                  <a:cxn ang="0">
                    <a:pos x="6" y="2434"/>
                  </a:cxn>
                  <a:cxn ang="0">
                    <a:pos x="30" y="2715"/>
                  </a:cxn>
                  <a:cxn ang="0">
                    <a:pos x="66" y="2997"/>
                  </a:cxn>
                  <a:cxn ang="0">
                    <a:pos x="120" y="3273"/>
                  </a:cxn>
                  <a:cxn ang="0">
                    <a:pos x="191" y="3549"/>
                  </a:cxn>
                  <a:cxn ang="0">
                    <a:pos x="275" y="3812"/>
                  </a:cxn>
                  <a:cxn ang="0">
                    <a:pos x="371" y="4070"/>
                  </a:cxn>
                  <a:cxn ang="0">
                    <a:pos x="484" y="4316"/>
                  </a:cxn>
                  <a:cxn ang="0">
                    <a:pos x="496" y="4316"/>
                  </a:cxn>
                  <a:cxn ang="0">
                    <a:pos x="383" y="4070"/>
                  </a:cxn>
                  <a:cxn ang="0">
                    <a:pos x="287" y="3812"/>
                  </a:cxn>
                  <a:cxn ang="0">
                    <a:pos x="203" y="3549"/>
                  </a:cxn>
                  <a:cxn ang="0">
                    <a:pos x="132" y="3273"/>
                  </a:cxn>
                  <a:cxn ang="0">
                    <a:pos x="78" y="2997"/>
                  </a:cxn>
                  <a:cxn ang="0">
                    <a:pos x="42" y="2715"/>
                  </a:cxn>
                  <a:cxn ang="0">
                    <a:pos x="18" y="2434"/>
                  </a:cxn>
                  <a:cxn ang="0">
                    <a:pos x="12" y="2146"/>
                  </a:cxn>
                  <a:cxn ang="0">
                    <a:pos x="12" y="2146"/>
                  </a:cxn>
                </a:cxnLst>
                <a:rect l="0" t="0" r="r" b="b"/>
                <a:pathLst>
                  <a:path w="574" h="4316">
                    <a:moveTo>
                      <a:pt x="12" y="2146"/>
                    </a:moveTo>
                    <a:lnTo>
                      <a:pt x="24" y="1846"/>
                    </a:lnTo>
                    <a:lnTo>
                      <a:pt x="54" y="1559"/>
                    </a:lnTo>
                    <a:lnTo>
                      <a:pt x="96" y="1277"/>
                    </a:lnTo>
                    <a:lnTo>
                      <a:pt x="162" y="1001"/>
                    </a:lnTo>
                    <a:lnTo>
                      <a:pt x="239" y="731"/>
                    </a:lnTo>
                    <a:lnTo>
                      <a:pt x="335" y="480"/>
                    </a:lnTo>
                    <a:lnTo>
                      <a:pt x="449" y="234"/>
                    </a:lnTo>
                    <a:lnTo>
                      <a:pt x="574" y="0"/>
                    </a:lnTo>
                    <a:lnTo>
                      <a:pt x="562" y="0"/>
                    </a:lnTo>
                    <a:lnTo>
                      <a:pt x="437" y="234"/>
                    </a:lnTo>
                    <a:lnTo>
                      <a:pt x="323" y="480"/>
                    </a:lnTo>
                    <a:lnTo>
                      <a:pt x="227" y="737"/>
                    </a:lnTo>
                    <a:lnTo>
                      <a:pt x="150" y="1001"/>
                    </a:lnTo>
                    <a:lnTo>
                      <a:pt x="84" y="1277"/>
                    </a:lnTo>
                    <a:lnTo>
                      <a:pt x="42" y="1559"/>
                    </a:lnTo>
                    <a:lnTo>
                      <a:pt x="12" y="1852"/>
                    </a:lnTo>
                    <a:lnTo>
                      <a:pt x="0" y="2146"/>
                    </a:lnTo>
                    <a:lnTo>
                      <a:pt x="6" y="2434"/>
                    </a:lnTo>
                    <a:lnTo>
                      <a:pt x="30" y="2715"/>
                    </a:lnTo>
                    <a:lnTo>
                      <a:pt x="66" y="2997"/>
                    </a:lnTo>
                    <a:lnTo>
                      <a:pt x="120" y="3273"/>
                    </a:lnTo>
                    <a:lnTo>
                      <a:pt x="191" y="3549"/>
                    </a:lnTo>
                    <a:lnTo>
                      <a:pt x="275" y="3812"/>
                    </a:lnTo>
                    <a:lnTo>
                      <a:pt x="371" y="4070"/>
                    </a:lnTo>
                    <a:lnTo>
                      <a:pt x="484" y="4316"/>
                    </a:lnTo>
                    <a:lnTo>
                      <a:pt x="496" y="4316"/>
                    </a:lnTo>
                    <a:lnTo>
                      <a:pt x="383" y="4070"/>
                    </a:lnTo>
                    <a:lnTo>
                      <a:pt x="287" y="3812"/>
                    </a:lnTo>
                    <a:lnTo>
                      <a:pt x="203" y="3549"/>
                    </a:lnTo>
                    <a:lnTo>
                      <a:pt x="132" y="3273"/>
                    </a:lnTo>
                    <a:lnTo>
                      <a:pt x="78" y="2997"/>
                    </a:lnTo>
                    <a:lnTo>
                      <a:pt x="42" y="2715"/>
                    </a:lnTo>
                    <a:lnTo>
                      <a:pt x="18" y="2434"/>
                    </a:lnTo>
                    <a:lnTo>
                      <a:pt x="12" y="2146"/>
                    </a:lnTo>
                    <a:lnTo>
                      <a:pt x="12" y="2146"/>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39" name="Freeform 18"/>
              <p:cNvSpPr>
                <a:spLocks/>
              </p:cNvSpPr>
              <p:nvPr userDrawn="1"/>
            </p:nvSpPr>
            <p:spPr bwMode="hidden">
              <a:xfrm>
                <a:off x="702" y="0"/>
                <a:ext cx="737" cy="4316"/>
              </a:xfrm>
              <a:custGeom>
                <a:avLst/>
                <a:gdLst/>
                <a:ahLst/>
                <a:cxnLst>
                  <a:cxn ang="0">
                    <a:pos x="12" y="2098"/>
                  </a:cxn>
                  <a:cxn ang="0">
                    <a:pos x="29" y="1798"/>
                  </a:cxn>
                  <a:cxn ang="0">
                    <a:pos x="71" y="1505"/>
                  </a:cxn>
                  <a:cxn ang="0">
                    <a:pos x="131" y="1223"/>
                  </a:cxn>
                  <a:cxn ang="0">
                    <a:pos x="215" y="941"/>
                  </a:cxn>
                  <a:cxn ang="0">
                    <a:pos x="316" y="689"/>
                  </a:cxn>
                  <a:cxn ang="0">
                    <a:pos x="442" y="444"/>
                  </a:cxn>
                  <a:cxn ang="0">
                    <a:pos x="580" y="216"/>
                  </a:cxn>
                  <a:cxn ang="0">
                    <a:pos x="735" y="0"/>
                  </a:cxn>
                  <a:cxn ang="0">
                    <a:pos x="723" y="0"/>
                  </a:cxn>
                  <a:cxn ang="0">
                    <a:pos x="568" y="210"/>
                  </a:cxn>
                  <a:cxn ang="0">
                    <a:pos x="430" y="438"/>
                  </a:cxn>
                  <a:cxn ang="0">
                    <a:pos x="311" y="683"/>
                  </a:cxn>
                  <a:cxn ang="0">
                    <a:pos x="209" y="941"/>
                  </a:cxn>
                  <a:cxn ang="0">
                    <a:pos x="125" y="1217"/>
                  </a:cxn>
                  <a:cxn ang="0">
                    <a:pos x="59" y="1505"/>
                  </a:cxn>
                  <a:cxn ang="0">
                    <a:pos x="18" y="1798"/>
                  </a:cxn>
                  <a:cxn ang="0">
                    <a:pos x="0" y="2098"/>
                  </a:cxn>
                  <a:cxn ang="0">
                    <a:pos x="6" y="2404"/>
                  </a:cxn>
                  <a:cxn ang="0">
                    <a:pos x="29" y="2709"/>
                  </a:cxn>
                  <a:cxn ang="0">
                    <a:pos x="77" y="3015"/>
                  </a:cxn>
                  <a:cxn ang="0">
                    <a:pos x="149" y="3315"/>
                  </a:cxn>
                  <a:cxn ang="0">
                    <a:pos x="227" y="3573"/>
                  </a:cxn>
                  <a:cxn ang="0">
                    <a:pos x="316" y="3824"/>
                  </a:cxn>
                  <a:cxn ang="0">
                    <a:pos x="424" y="4076"/>
                  </a:cxn>
                  <a:cxn ang="0">
                    <a:pos x="544" y="4316"/>
                  </a:cxn>
                  <a:cxn ang="0">
                    <a:pos x="556" y="4316"/>
                  </a:cxn>
                  <a:cxn ang="0">
                    <a:pos x="436" y="4076"/>
                  </a:cxn>
                  <a:cxn ang="0">
                    <a:pos x="328" y="3824"/>
                  </a:cxn>
                  <a:cxn ang="0">
                    <a:pos x="239" y="3573"/>
                  </a:cxn>
                  <a:cxn ang="0">
                    <a:pos x="161" y="3315"/>
                  </a:cxn>
                  <a:cxn ang="0">
                    <a:pos x="89" y="3015"/>
                  </a:cxn>
                  <a:cxn ang="0">
                    <a:pos x="41" y="2709"/>
                  </a:cxn>
                  <a:cxn ang="0">
                    <a:pos x="18" y="2404"/>
                  </a:cxn>
                  <a:cxn ang="0">
                    <a:pos x="12" y="2098"/>
                  </a:cxn>
                  <a:cxn ang="0">
                    <a:pos x="12" y="2098"/>
                  </a:cxn>
                </a:cxnLst>
                <a:rect l="0" t="0" r="r" b="b"/>
                <a:pathLst>
                  <a:path w="735" h="4316">
                    <a:moveTo>
                      <a:pt x="12" y="2098"/>
                    </a:moveTo>
                    <a:lnTo>
                      <a:pt x="29" y="1798"/>
                    </a:lnTo>
                    <a:lnTo>
                      <a:pt x="71" y="1505"/>
                    </a:lnTo>
                    <a:lnTo>
                      <a:pt x="131" y="1223"/>
                    </a:lnTo>
                    <a:lnTo>
                      <a:pt x="215" y="941"/>
                    </a:lnTo>
                    <a:lnTo>
                      <a:pt x="316" y="689"/>
                    </a:lnTo>
                    <a:lnTo>
                      <a:pt x="442" y="444"/>
                    </a:lnTo>
                    <a:lnTo>
                      <a:pt x="580" y="216"/>
                    </a:lnTo>
                    <a:lnTo>
                      <a:pt x="735" y="0"/>
                    </a:lnTo>
                    <a:lnTo>
                      <a:pt x="723" y="0"/>
                    </a:lnTo>
                    <a:lnTo>
                      <a:pt x="568" y="210"/>
                    </a:lnTo>
                    <a:lnTo>
                      <a:pt x="430" y="438"/>
                    </a:lnTo>
                    <a:lnTo>
                      <a:pt x="311" y="683"/>
                    </a:lnTo>
                    <a:lnTo>
                      <a:pt x="209" y="941"/>
                    </a:lnTo>
                    <a:lnTo>
                      <a:pt x="125" y="1217"/>
                    </a:lnTo>
                    <a:lnTo>
                      <a:pt x="59" y="1505"/>
                    </a:lnTo>
                    <a:lnTo>
                      <a:pt x="18" y="1798"/>
                    </a:lnTo>
                    <a:lnTo>
                      <a:pt x="0" y="2098"/>
                    </a:lnTo>
                    <a:lnTo>
                      <a:pt x="6" y="2404"/>
                    </a:lnTo>
                    <a:lnTo>
                      <a:pt x="29" y="2709"/>
                    </a:lnTo>
                    <a:lnTo>
                      <a:pt x="77" y="3015"/>
                    </a:lnTo>
                    <a:lnTo>
                      <a:pt x="149" y="3315"/>
                    </a:lnTo>
                    <a:lnTo>
                      <a:pt x="227" y="3573"/>
                    </a:lnTo>
                    <a:lnTo>
                      <a:pt x="316" y="3824"/>
                    </a:lnTo>
                    <a:lnTo>
                      <a:pt x="424" y="4076"/>
                    </a:lnTo>
                    <a:lnTo>
                      <a:pt x="544" y="4316"/>
                    </a:lnTo>
                    <a:lnTo>
                      <a:pt x="556" y="4316"/>
                    </a:lnTo>
                    <a:lnTo>
                      <a:pt x="436" y="4076"/>
                    </a:lnTo>
                    <a:lnTo>
                      <a:pt x="328" y="3824"/>
                    </a:lnTo>
                    <a:lnTo>
                      <a:pt x="239" y="3573"/>
                    </a:lnTo>
                    <a:lnTo>
                      <a:pt x="161" y="3315"/>
                    </a:lnTo>
                    <a:lnTo>
                      <a:pt x="89" y="3015"/>
                    </a:lnTo>
                    <a:lnTo>
                      <a:pt x="41" y="2709"/>
                    </a:lnTo>
                    <a:lnTo>
                      <a:pt x="18" y="2404"/>
                    </a:lnTo>
                    <a:lnTo>
                      <a:pt x="12" y="2098"/>
                    </a:lnTo>
                    <a:lnTo>
                      <a:pt x="12" y="209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sp>
            <p:nvSpPr>
              <p:cNvPr id="40" name="Freeform 19"/>
              <p:cNvSpPr>
                <a:spLocks/>
              </p:cNvSpPr>
              <p:nvPr userDrawn="1"/>
            </p:nvSpPr>
            <p:spPr bwMode="hidden">
              <a:xfrm>
                <a:off x="288" y="0"/>
                <a:ext cx="840" cy="4316"/>
              </a:xfrm>
              <a:custGeom>
                <a:avLst/>
                <a:gdLst/>
                <a:ahLst/>
                <a:cxnLst>
                  <a:cxn ang="0">
                    <a:pos x="18" y="1948"/>
                  </a:cxn>
                  <a:cxn ang="0">
                    <a:pos x="48" y="1708"/>
                  </a:cxn>
                  <a:cxn ang="0">
                    <a:pos x="96" y="1475"/>
                  </a:cxn>
                  <a:cxn ang="0">
                    <a:pos x="161" y="1235"/>
                  </a:cxn>
                  <a:cxn ang="0">
                    <a:pos x="251" y="995"/>
                  </a:cxn>
                  <a:cxn ang="0">
                    <a:pos x="365" y="755"/>
                  </a:cxn>
                  <a:cxn ang="0">
                    <a:pos x="496" y="510"/>
                  </a:cxn>
                  <a:cxn ang="0">
                    <a:pos x="658" y="258"/>
                  </a:cxn>
                  <a:cxn ang="0">
                    <a:pos x="741" y="132"/>
                  </a:cxn>
                  <a:cxn ang="0">
                    <a:pos x="837" y="0"/>
                  </a:cxn>
                  <a:cxn ang="0">
                    <a:pos x="825" y="0"/>
                  </a:cxn>
                  <a:cxn ang="0">
                    <a:pos x="729" y="132"/>
                  </a:cxn>
                  <a:cxn ang="0">
                    <a:pos x="640" y="258"/>
                  </a:cxn>
                  <a:cxn ang="0">
                    <a:pos x="562" y="384"/>
                  </a:cxn>
                  <a:cxn ang="0">
                    <a:pos x="484" y="510"/>
                  </a:cxn>
                  <a:cxn ang="0">
                    <a:pos x="353" y="755"/>
                  </a:cxn>
                  <a:cxn ang="0">
                    <a:pos x="239" y="995"/>
                  </a:cxn>
                  <a:cxn ang="0">
                    <a:pos x="150" y="1235"/>
                  </a:cxn>
                  <a:cxn ang="0">
                    <a:pos x="84" y="1469"/>
                  </a:cxn>
                  <a:cxn ang="0">
                    <a:pos x="36" y="1702"/>
                  </a:cxn>
                  <a:cxn ang="0">
                    <a:pos x="6" y="1942"/>
                  </a:cxn>
                  <a:cxn ang="0">
                    <a:pos x="0" y="2200"/>
                  </a:cxn>
                  <a:cxn ang="0">
                    <a:pos x="12" y="2470"/>
                  </a:cxn>
                  <a:cxn ang="0">
                    <a:pos x="48" y="2739"/>
                  </a:cxn>
                  <a:cxn ang="0">
                    <a:pos x="114" y="3027"/>
                  </a:cxn>
                  <a:cxn ang="0">
                    <a:pos x="150" y="3171"/>
                  </a:cxn>
                  <a:cxn ang="0">
                    <a:pos x="197" y="3321"/>
                  </a:cxn>
                  <a:cxn ang="0">
                    <a:pos x="245" y="3477"/>
                  </a:cxn>
                  <a:cxn ang="0">
                    <a:pos x="305" y="3639"/>
                  </a:cxn>
                  <a:cxn ang="0">
                    <a:pos x="365" y="3800"/>
                  </a:cxn>
                  <a:cxn ang="0">
                    <a:pos x="437" y="3968"/>
                  </a:cxn>
                  <a:cxn ang="0">
                    <a:pos x="508" y="4136"/>
                  </a:cxn>
                  <a:cxn ang="0">
                    <a:pos x="592" y="4316"/>
                  </a:cxn>
                  <a:cxn ang="0">
                    <a:pos x="604" y="4316"/>
                  </a:cxn>
                  <a:cxn ang="0">
                    <a:pos x="520" y="4136"/>
                  </a:cxn>
                  <a:cxn ang="0">
                    <a:pos x="448" y="3968"/>
                  </a:cxn>
                  <a:cxn ang="0">
                    <a:pos x="377" y="3800"/>
                  </a:cxn>
                  <a:cxn ang="0">
                    <a:pos x="317" y="3639"/>
                  </a:cxn>
                  <a:cxn ang="0">
                    <a:pos x="257" y="3477"/>
                  </a:cxn>
                  <a:cxn ang="0">
                    <a:pos x="209" y="3327"/>
                  </a:cxn>
                  <a:cxn ang="0">
                    <a:pos x="161" y="3171"/>
                  </a:cxn>
                  <a:cxn ang="0">
                    <a:pos x="126" y="3027"/>
                  </a:cxn>
                  <a:cxn ang="0">
                    <a:pos x="60" y="2739"/>
                  </a:cxn>
                  <a:cxn ang="0">
                    <a:pos x="24" y="2470"/>
                  </a:cxn>
                  <a:cxn ang="0">
                    <a:pos x="12" y="2206"/>
                  </a:cxn>
                  <a:cxn ang="0">
                    <a:pos x="18" y="1948"/>
                  </a:cxn>
                  <a:cxn ang="0">
                    <a:pos x="18" y="1948"/>
                  </a:cxn>
                </a:cxnLst>
                <a:rect l="0" t="0" r="r" b="b"/>
                <a:pathLst>
                  <a:path w="837" h="4316">
                    <a:moveTo>
                      <a:pt x="18" y="1948"/>
                    </a:moveTo>
                    <a:lnTo>
                      <a:pt x="48" y="1708"/>
                    </a:lnTo>
                    <a:lnTo>
                      <a:pt x="96" y="1475"/>
                    </a:lnTo>
                    <a:lnTo>
                      <a:pt x="161" y="1235"/>
                    </a:lnTo>
                    <a:lnTo>
                      <a:pt x="251" y="995"/>
                    </a:lnTo>
                    <a:lnTo>
                      <a:pt x="365" y="755"/>
                    </a:lnTo>
                    <a:lnTo>
                      <a:pt x="496" y="510"/>
                    </a:lnTo>
                    <a:lnTo>
                      <a:pt x="658" y="258"/>
                    </a:lnTo>
                    <a:lnTo>
                      <a:pt x="741" y="132"/>
                    </a:lnTo>
                    <a:lnTo>
                      <a:pt x="837" y="0"/>
                    </a:lnTo>
                    <a:lnTo>
                      <a:pt x="825" y="0"/>
                    </a:lnTo>
                    <a:lnTo>
                      <a:pt x="729" y="132"/>
                    </a:lnTo>
                    <a:lnTo>
                      <a:pt x="640" y="258"/>
                    </a:lnTo>
                    <a:lnTo>
                      <a:pt x="562" y="384"/>
                    </a:lnTo>
                    <a:lnTo>
                      <a:pt x="484" y="510"/>
                    </a:lnTo>
                    <a:lnTo>
                      <a:pt x="353" y="755"/>
                    </a:lnTo>
                    <a:lnTo>
                      <a:pt x="239" y="995"/>
                    </a:lnTo>
                    <a:lnTo>
                      <a:pt x="150" y="1235"/>
                    </a:lnTo>
                    <a:lnTo>
                      <a:pt x="84" y="1469"/>
                    </a:lnTo>
                    <a:lnTo>
                      <a:pt x="36" y="1702"/>
                    </a:lnTo>
                    <a:lnTo>
                      <a:pt x="6" y="1942"/>
                    </a:lnTo>
                    <a:lnTo>
                      <a:pt x="0" y="2200"/>
                    </a:lnTo>
                    <a:lnTo>
                      <a:pt x="12" y="2470"/>
                    </a:lnTo>
                    <a:lnTo>
                      <a:pt x="48" y="2739"/>
                    </a:lnTo>
                    <a:lnTo>
                      <a:pt x="114" y="3027"/>
                    </a:lnTo>
                    <a:lnTo>
                      <a:pt x="150" y="3171"/>
                    </a:lnTo>
                    <a:lnTo>
                      <a:pt x="197" y="3321"/>
                    </a:lnTo>
                    <a:lnTo>
                      <a:pt x="245" y="3477"/>
                    </a:lnTo>
                    <a:lnTo>
                      <a:pt x="305" y="3639"/>
                    </a:lnTo>
                    <a:lnTo>
                      <a:pt x="365" y="3800"/>
                    </a:lnTo>
                    <a:lnTo>
                      <a:pt x="437" y="3968"/>
                    </a:lnTo>
                    <a:lnTo>
                      <a:pt x="508" y="4136"/>
                    </a:lnTo>
                    <a:lnTo>
                      <a:pt x="592" y="4316"/>
                    </a:lnTo>
                    <a:lnTo>
                      <a:pt x="604" y="4316"/>
                    </a:lnTo>
                    <a:lnTo>
                      <a:pt x="520" y="4136"/>
                    </a:lnTo>
                    <a:lnTo>
                      <a:pt x="448" y="3968"/>
                    </a:lnTo>
                    <a:lnTo>
                      <a:pt x="377" y="3800"/>
                    </a:lnTo>
                    <a:lnTo>
                      <a:pt x="317" y="3639"/>
                    </a:lnTo>
                    <a:lnTo>
                      <a:pt x="257" y="3477"/>
                    </a:lnTo>
                    <a:lnTo>
                      <a:pt x="209" y="3327"/>
                    </a:lnTo>
                    <a:lnTo>
                      <a:pt x="161" y="3171"/>
                    </a:lnTo>
                    <a:lnTo>
                      <a:pt x="126" y="3027"/>
                    </a:lnTo>
                    <a:lnTo>
                      <a:pt x="60" y="2739"/>
                    </a:lnTo>
                    <a:lnTo>
                      <a:pt x="24" y="2470"/>
                    </a:lnTo>
                    <a:lnTo>
                      <a:pt x="12" y="2206"/>
                    </a:lnTo>
                    <a:lnTo>
                      <a:pt x="18" y="1948"/>
                    </a:lnTo>
                    <a:lnTo>
                      <a:pt x="18" y="1948"/>
                    </a:lnTo>
                    <a:close/>
                  </a:path>
                </a:pathLst>
              </a:custGeom>
              <a:gradFill rotWithShape="0">
                <a:gsLst>
                  <a:gs pos="0">
                    <a:schemeClr val="bg1"/>
                  </a:gs>
                  <a:gs pos="100000">
                    <a:schemeClr val="bg1">
                      <a:gamma/>
                      <a:shade val="66667"/>
                      <a:invGamma/>
                    </a:schemeClr>
                  </a:gs>
                </a:gsLst>
                <a:lin ang="5400000" scaled="1"/>
              </a:gradFill>
              <a:ln w="9525">
                <a:noFill/>
                <a:round/>
                <a:headEnd/>
                <a:tailEnd/>
              </a:ln>
            </p:spPr>
            <p:txBody>
              <a:bodyPr/>
              <a:lstStyle/>
              <a:p>
                <a:pPr>
                  <a:defRPr/>
                </a:pPr>
                <a:endParaRPr lang="ru-RU" sz="1800"/>
              </a:p>
            </p:txBody>
          </p:sp>
        </p:grpSp>
        <p:sp>
          <p:nvSpPr>
            <p:cNvPr id="9" name="Freeform 20"/>
            <p:cNvSpPr>
              <a:spLocks/>
            </p:cNvSpPr>
            <p:nvPr/>
          </p:nvSpPr>
          <p:spPr bwMode="hidden">
            <a:xfrm>
              <a:off x="6" y="2901"/>
              <a:ext cx="606" cy="1415"/>
            </a:xfrm>
            <a:custGeom>
              <a:avLst/>
              <a:gdLst/>
              <a:ahLst/>
              <a:cxnLst>
                <a:cxn ang="0">
                  <a:pos x="0" y="54"/>
                </a:cxn>
                <a:cxn ang="0">
                  <a:pos x="42" y="228"/>
                </a:cxn>
                <a:cxn ang="0">
                  <a:pos x="96" y="402"/>
                </a:cxn>
                <a:cxn ang="0">
                  <a:pos x="161" y="576"/>
                </a:cxn>
                <a:cxn ang="0">
                  <a:pos x="227" y="744"/>
                </a:cxn>
                <a:cxn ang="0">
                  <a:pos x="305" y="917"/>
                </a:cxn>
                <a:cxn ang="0">
                  <a:pos x="389" y="1085"/>
                </a:cxn>
                <a:cxn ang="0">
                  <a:pos x="484" y="1253"/>
                </a:cxn>
                <a:cxn ang="0">
                  <a:pos x="586" y="1415"/>
                </a:cxn>
                <a:cxn ang="0">
                  <a:pos x="604" y="1415"/>
                </a:cxn>
                <a:cxn ang="0">
                  <a:pos x="496" y="1247"/>
                </a:cxn>
                <a:cxn ang="0">
                  <a:pos x="401" y="1073"/>
                </a:cxn>
                <a:cxn ang="0">
                  <a:pos x="311" y="899"/>
                </a:cxn>
                <a:cxn ang="0">
                  <a:pos x="233" y="720"/>
                </a:cxn>
                <a:cxn ang="0">
                  <a:pos x="161" y="546"/>
                </a:cxn>
                <a:cxn ang="0">
                  <a:pos x="102" y="366"/>
                </a:cxn>
                <a:cxn ang="0">
                  <a:pos x="48" y="180"/>
                </a:cxn>
                <a:cxn ang="0">
                  <a:pos x="0" y="0"/>
                </a:cxn>
                <a:cxn ang="0">
                  <a:pos x="0" y="54"/>
                </a:cxn>
                <a:cxn ang="0">
                  <a:pos x="0" y="54"/>
                </a:cxn>
              </a:cxnLst>
              <a:rect l="0" t="0" r="r" b="b"/>
              <a:pathLst>
                <a:path w="604" h="1415">
                  <a:moveTo>
                    <a:pt x="0" y="54"/>
                  </a:moveTo>
                  <a:lnTo>
                    <a:pt x="42" y="228"/>
                  </a:lnTo>
                  <a:lnTo>
                    <a:pt x="96" y="402"/>
                  </a:lnTo>
                  <a:lnTo>
                    <a:pt x="161" y="576"/>
                  </a:lnTo>
                  <a:lnTo>
                    <a:pt x="227" y="744"/>
                  </a:lnTo>
                  <a:lnTo>
                    <a:pt x="305" y="917"/>
                  </a:lnTo>
                  <a:lnTo>
                    <a:pt x="389" y="1085"/>
                  </a:lnTo>
                  <a:lnTo>
                    <a:pt x="484" y="1253"/>
                  </a:lnTo>
                  <a:lnTo>
                    <a:pt x="586" y="1415"/>
                  </a:lnTo>
                  <a:lnTo>
                    <a:pt x="604" y="1415"/>
                  </a:lnTo>
                  <a:lnTo>
                    <a:pt x="496" y="1247"/>
                  </a:lnTo>
                  <a:lnTo>
                    <a:pt x="401" y="1073"/>
                  </a:lnTo>
                  <a:lnTo>
                    <a:pt x="311" y="899"/>
                  </a:lnTo>
                  <a:lnTo>
                    <a:pt x="233" y="720"/>
                  </a:lnTo>
                  <a:lnTo>
                    <a:pt x="161" y="546"/>
                  </a:lnTo>
                  <a:lnTo>
                    <a:pt x="102" y="366"/>
                  </a:lnTo>
                  <a:lnTo>
                    <a:pt x="48" y="180"/>
                  </a:lnTo>
                  <a:lnTo>
                    <a:pt x="0" y="0"/>
                  </a:lnTo>
                  <a:lnTo>
                    <a:pt x="0" y="54"/>
                  </a:lnTo>
                  <a:lnTo>
                    <a:pt x="0" y="54"/>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ru-RU" sz="1800"/>
            </a:p>
          </p:txBody>
        </p:sp>
        <p:sp>
          <p:nvSpPr>
            <p:cNvPr id="10" name="Freeform 21"/>
            <p:cNvSpPr>
              <a:spLocks/>
            </p:cNvSpPr>
            <p:nvPr/>
          </p:nvSpPr>
          <p:spPr bwMode="hidden">
            <a:xfrm>
              <a:off x="6" y="3890"/>
              <a:ext cx="228" cy="426"/>
            </a:xfrm>
            <a:custGeom>
              <a:avLst/>
              <a:gdLst/>
              <a:ahLst/>
              <a:cxnLst>
                <a:cxn ang="0">
                  <a:pos x="0" y="30"/>
                </a:cxn>
                <a:cxn ang="0">
                  <a:pos x="108" y="240"/>
                </a:cxn>
                <a:cxn ang="0">
                  <a:pos x="215" y="426"/>
                </a:cxn>
                <a:cxn ang="0">
                  <a:pos x="227" y="426"/>
                </a:cxn>
                <a:cxn ang="0">
                  <a:pos x="167" y="330"/>
                </a:cxn>
                <a:cxn ang="0">
                  <a:pos x="114" y="222"/>
                </a:cxn>
                <a:cxn ang="0">
                  <a:pos x="0" y="0"/>
                </a:cxn>
                <a:cxn ang="0">
                  <a:pos x="0" y="30"/>
                </a:cxn>
                <a:cxn ang="0">
                  <a:pos x="0" y="30"/>
                </a:cxn>
              </a:cxnLst>
              <a:rect l="0" t="0" r="r" b="b"/>
              <a:pathLst>
                <a:path w="227" h="426">
                  <a:moveTo>
                    <a:pt x="0" y="30"/>
                  </a:moveTo>
                  <a:lnTo>
                    <a:pt x="108" y="240"/>
                  </a:lnTo>
                  <a:lnTo>
                    <a:pt x="215" y="426"/>
                  </a:lnTo>
                  <a:lnTo>
                    <a:pt x="227" y="426"/>
                  </a:lnTo>
                  <a:lnTo>
                    <a:pt x="167" y="330"/>
                  </a:lnTo>
                  <a:lnTo>
                    <a:pt x="114" y="222"/>
                  </a:lnTo>
                  <a:lnTo>
                    <a:pt x="0" y="0"/>
                  </a:lnTo>
                  <a:lnTo>
                    <a:pt x="0" y="30"/>
                  </a:lnTo>
                  <a:lnTo>
                    <a:pt x="0" y="30"/>
                  </a:lnTo>
                  <a:close/>
                </a:path>
              </a:pathLst>
            </a:custGeom>
            <a:gradFill rotWithShape="0">
              <a:gsLst>
                <a:gs pos="0">
                  <a:schemeClr val="bg2"/>
                </a:gs>
                <a:gs pos="100000">
                  <a:schemeClr val="bg2">
                    <a:gamma/>
                    <a:shade val="60784"/>
                    <a:invGamma/>
                  </a:schemeClr>
                </a:gs>
              </a:gsLst>
              <a:lin ang="5400000" scaled="1"/>
            </a:gradFill>
            <a:ln w="9525">
              <a:noFill/>
              <a:round/>
              <a:headEnd/>
              <a:tailEnd/>
            </a:ln>
          </p:spPr>
          <p:txBody>
            <a:bodyPr/>
            <a:lstStyle/>
            <a:p>
              <a:pPr>
                <a:defRPr/>
              </a:pPr>
              <a:endParaRPr lang="ru-RU" sz="1800"/>
            </a:p>
          </p:txBody>
        </p:sp>
        <p:sp>
          <p:nvSpPr>
            <p:cNvPr id="11" name="Freeform 22"/>
            <p:cNvSpPr>
              <a:spLocks/>
            </p:cNvSpPr>
            <p:nvPr/>
          </p:nvSpPr>
          <p:spPr bwMode="hidden">
            <a:xfrm>
              <a:off x="4776" y="0"/>
              <a:ext cx="984" cy="1786"/>
            </a:xfrm>
            <a:custGeom>
              <a:avLst/>
              <a:gdLst/>
              <a:ahLst/>
              <a:cxnLst>
                <a:cxn ang="0">
                  <a:pos x="981" y="1786"/>
                </a:cxn>
                <a:cxn ang="0">
                  <a:pos x="981" y="1720"/>
                </a:cxn>
                <a:cxn ang="0">
                  <a:pos x="969" y="1666"/>
                </a:cxn>
                <a:cxn ang="0">
                  <a:pos x="957" y="1613"/>
                </a:cxn>
                <a:cxn ang="0">
                  <a:pos x="921" y="1487"/>
                </a:cxn>
                <a:cxn ang="0">
                  <a:pos x="885" y="1361"/>
                </a:cxn>
                <a:cxn ang="0">
                  <a:pos x="796" y="1121"/>
                </a:cxn>
                <a:cxn ang="0">
                  <a:pos x="682" y="899"/>
                </a:cxn>
                <a:cxn ang="0">
                  <a:pos x="562" y="689"/>
                </a:cxn>
                <a:cxn ang="0">
                  <a:pos x="431" y="498"/>
                </a:cxn>
                <a:cxn ang="0">
                  <a:pos x="293" y="318"/>
                </a:cxn>
                <a:cxn ang="0">
                  <a:pos x="150" y="150"/>
                </a:cxn>
                <a:cxn ang="0">
                  <a:pos x="12" y="0"/>
                </a:cxn>
                <a:cxn ang="0">
                  <a:pos x="0" y="0"/>
                </a:cxn>
                <a:cxn ang="0">
                  <a:pos x="138" y="150"/>
                </a:cxn>
                <a:cxn ang="0">
                  <a:pos x="275" y="318"/>
                </a:cxn>
                <a:cxn ang="0">
                  <a:pos x="413" y="498"/>
                </a:cxn>
                <a:cxn ang="0">
                  <a:pos x="545" y="689"/>
                </a:cxn>
                <a:cxn ang="0">
                  <a:pos x="670" y="899"/>
                </a:cxn>
                <a:cxn ang="0">
                  <a:pos x="778" y="1121"/>
                </a:cxn>
                <a:cxn ang="0">
                  <a:pos x="873" y="1361"/>
                </a:cxn>
                <a:cxn ang="0">
                  <a:pos x="909" y="1487"/>
                </a:cxn>
                <a:cxn ang="0">
                  <a:pos x="945" y="1619"/>
                </a:cxn>
                <a:cxn ang="0">
                  <a:pos x="963" y="1702"/>
                </a:cxn>
                <a:cxn ang="0">
                  <a:pos x="981" y="1786"/>
                </a:cxn>
                <a:cxn ang="0">
                  <a:pos x="981" y="1786"/>
                </a:cxn>
              </a:cxnLst>
              <a:rect l="0" t="0" r="r" b="b"/>
              <a:pathLst>
                <a:path w="981" h="1786">
                  <a:moveTo>
                    <a:pt x="981" y="1786"/>
                  </a:moveTo>
                  <a:lnTo>
                    <a:pt x="981" y="1720"/>
                  </a:lnTo>
                  <a:lnTo>
                    <a:pt x="969" y="1666"/>
                  </a:lnTo>
                  <a:lnTo>
                    <a:pt x="957" y="1613"/>
                  </a:lnTo>
                  <a:lnTo>
                    <a:pt x="921" y="1487"/>
                  </a:lnTo>
                  <a:lnTo>
                    <a:pt x="885" y="1361"/>
                  </a:lnTo>
                  <a:lnTo>
                    <a:pt x="796" y="1121"/>
                  </a:lnTo>
                  <a:lnTo>
                    <a:pt x="682" y="899"/>
                  </a:lnTo>
                  <a:lnTo>
                    <a:pt x="562" y="689"/>
                  </a:lnTo>
                  <a:lnTo>
                    <a:pt x="431" y="498"/>
                  </a:lnTo>
                  <a:lnTo>
                    <a:pt x="293" y="318"/>
                  </a:lnTo>
                  <a:lnTo>
                    <a:pt x="150" y="150"/>
                  </a:lnTo>
                  <a:lnTo>
                    <a:pt x="12" y="0"/>
                  </a:lnTo>
                  <a:lnTo>
                    <a:pt x="0" y="0"/>
                  </a:lnTo>
                  <a:lnTo>
                    <a:pt x="138" y="150"/>
                  </a:lnTo>
                  <a:lnTo>
                    <a:pt x="275" y="318"/>
                  </a:lnTo>
                  <a:lnTo>
                    <a:pt x="413" y="498"/>
                  </a:lnTo>
                  <a:lnTo>
                    <a:pt x="545" y="689"/>
                  </a:lnTo>
                  <a:lnTo>
                    <a:pt x="670" y="899"/>
                  </a:lnTo>
                  <a:lnTo>
                    <a:pt x="778" y="1121"/>
                  </a:lnTo>
                  <a:lnTo>
                    <a:pt x="873" y="1361"/>
                  </a:lnTo>
                  <a:lnTo>
                    <a:pt x="909" y="1487"/>
                  </a:lnTo>
                  <a:lnTo>
                    <a:pt x="945" y="1619"/>
                  </a:lnTo>
                  <a:lnTo>
                    <a:pt x="963" y="1702"/>
                  </a:lnTo>
                  <a:lnTo>
                    <a:pt x="981" y="1786"/>
                  </a:lnTo>
                  <a:lnTo>
                    <a:pt x="981" y="1786"/>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ru-RU" sz="1800"/>
            </a:p>
          </p:txBody>
        </p:sp>
        <p:sp>
          <p:nvSpPr>
            <p:cNvPr id="12" name="Freeform 23"/>
            <p:cNvSpPr>
              <a:spLocks/>
            </p:cNvSpPr>
            <p:nvPr/>
          </p:nvSpPr>
          <p:spPr bwMode="hidden">
            <a:xfrm>
              <a:off x="5041" y="0"/>
              <a:ext cx="719" cy="845"/>
            </a:xfrm>
            <a:custGeom>
              <a:avLst/>
              <a:gdLst/>
              <a:ahLst/>
              <a:cxnLst>
                <a:cxn ang="0">
                  <a:pos x="717" y="845"/>
                </a:cxn>
                <a:cxn ang="0">
                  <a:pos x="717" y="821"/>
                </a:cxn>
                <a:cxn ang="0">
                  <a:pos x="574" y="605"/>
                </a:cxn>
                <a:cxn ang="0">
                  <a:pos x="406" y="396"/>
                </a:cxn>
                <a:cxn ang="0">
                  <a:pos x="221" y="192"/>
                </a:cxn>
                <a:cxn ang="0">
                  <a:pos x="17" y="0"/>
                </a:cxn>
                <a:cxn ang="0">
                  <a:pos x="0" y="0"/>
                </a:cxn>
                <a:cxn ang="0">
                  <a:pos x="209" y="198"/>
                </a:cxn>
                <a:cxn ang="0">
                  <a:pos x="400" y="408"/>
                </a:cxn>
                <a:cxn ang="0">
                  <a:pos x="568" y="623"/>
                </a:cxn>
                <a:cxn ang="0">
                  <a:pos x="717" y="845"/>
                </a:cxn>
                <a:cxn ang="0">
                  <a:pos x="717" y="845"/>
                </a:cxn>
              </a:cxnLst>
              <a:rect l="0" t="0" r="r" b="b"/>
              <a:pathLst>
                <a:path w="717" h="845">
                  <a:moveTo>
                    <a:pt x="717" y="845"/>
                  </a:moveTo>
                  <a:lnTo>
                    <a:pt x="717" y="821"/>
                  </a:lnTo>
                  <a:lnTo>
                    <a:pt x="574" y="605"/>
                  </a:lnTo>
                  <a:lnTo>
                    <a:pt x="406" y="396"/>
                  </a:lnTo>
                  <a:lnTo>
                    <a:pt x="221" y="192"/>
                  </a:lnTo>
                  <a:lnTo>
                    <a:pt x="17" y="0"/>
                  </a:lnTo>
                  <a:lnTo>
                    <a:pt x="0" y="0"/>
                  </a:lnTo>
                  <a:lnTo>
                    <a:pt x="209" y="198"/>
                  </a:lnTo>
                  <a:lnTo>
                    <a:pt x="400" y="408"/>
                  </a:lnTo>
                  <a:lnTo>
                    <a:pt x="568" y="623"/>
                  </a:lnTo>
                  <a:lnTo>
                    <a:pt x="717" y="845"/>
                  </a:lnTo>
                  <a:lnTo>
                    <a:pt x="717" y="845"/>
                  </a:lnTo>
                  <a:close/>
                </a:path>
              </a:pathLst>
            </a:custGeom>
            <a:solidFill>
              <a:schemeClr val="bg1"/>
            </a:solidFill>
            <a:ln w="9525">
              <a:noFill/>
              <a:round/>
              <a:headEnd/>
              <a:tailEnd/>
            </a:ln>
          </p:spPr>
          <p:txBody>
            <a:bodyPr/>
            <a:lstStyle/>
            <a:p>
              <a:pPr>
                <a:defRPr/>
              </a:pPr>
              <a:endParaRPr lang="ru-RU" sz="1800"/>
            </a:p>
          </p:txBody>
        </p:sp>
        <p:sp>
          <p:nvSpPr>
            <p:cNvPr id="13" name="Freeform 24"/>
            <p:cNvSpPr>
              <a:spLocks/>
            </p:cNvSpPr>
            <p:nvPr/>
          </p:nvSpPr>
          <p:spPr bwMode="hidden">
            <a:xfrm>
              <a:off x="5352" y="0"/>
              <a:ext cx="408" cy="414"/>
            </a:xfrm>
            <a:custGeom>
              <a:avLst/>
              <a:gdLst/>
              <a:ahLst/>
              <a:cxnLst>
                <a:cxn ang="0">
                  <a:pos x="407" y="414"/>
                </a:cxn>
                <a:cxn ang="0">
                  <a:pos x="407" y="396"/>
                </a:cxn>
                <a:cxn ang="0">
                  <a:pos x="222" y="192"/>
                </a:cxn>
                <a:cxn ang="0">
                  <a:pos x="12" y="0"/>
                </a:cxn>
                <a:cxn ang="0">
                  <a:pos x="0" y="0"/>
                </a:cxn>
                <a:cxn ang="0">
                  <a:pos x="108" y="102"/>
                </a:cxn>
                <a:cxn ang="0">
                  <a:pos x="216" y="204"/>
                </a:cxn>
                <a:cxn ang="0">
                  <a:pos x="407" y="414"/>
                </a:cxn>
                <a:cxn ang="0">
                  <a:pos x="407" y="414"/>
                </a:cxn>
              </a:cxnLst>
              <a:rect l="0" t="0" r="r" b="b"/>
              <a:pathLst>
                <a:path w="407" h="414">
                  <a:moveTo>
                    <a:pt x="407" y="414"/>
                  </a:moveTo>
                  <a:lnTo>
                    <a:pt x="407" y="396"/>
                  </a:lnTo>
                  <a:lnTo>
                    <a:pt x="222" y="192"/>
                  </a:lnTo>
                  <a:lnTo>
                    <a:pt x="12" y="0"/>
                  </a:lnTo>
                  <a:lnTo>
                    <a:pt x="0" y="0"/>
                  </a:lnTo>
                  <a:lnTo>
                    <a:pt x="108" y="102"/>
                  </a:lnTo>
                  <a:lnTo>
                    <a:pt x="216" y="204"/>
                  </a:lnTo>
                  <a:lnTo>
                    <a:pt x="407" y="414"/>
                  </a:lnTo>
                  <a:lnTo>
                    <a:pt x="407" y="414"/>
                  </a:lnTo>
                  <a:close/>
                </a:path>
              </a:pathLst>
            </a:custGeom>
            <a:solidFill>
              <a:schemeClr val="bg1"/>
            </a:solidFill>
            <a:ln w="9525">
              <a:noFill/>
              <a:round/>
              <a:headEnd/>
              <a:tailEnd/>
            </a:ln>
          </p:spPr>
          <p:txBody>
            <a:bodyPr/>
            <a:lstStyle/>
            <a:p>
              <a:pPr>
                <a:defRPr/>
              </a:pPr>
              <a:endParaRPr lang="ru-RU" sz="1800"/>
            </a:p>
          </p:txBody>
        </p:sp>
        <p:sp>
          <p:nvSpPr>
            <p:cNvPr id="14" name="Freeform 25"/>
            <p:cNvSpPr>
              <a:spLocks/>
            </p:cNvSpPr>
            <p:nvPr/>
          </p:nvSpPr>
          <p:spPr bwMode="hidden">
            <a:xfrm>
              <a:off x="6" y="0"/>
              <a:ext cx="858" cy="1409"/>
            </a:xfrm>
            <a:custGeom>
              <a:avLst/>
              <a:gdLst/>
              <a:ahLst/>
              <a:cxnLst>
                <a:cxn ang="0">
                  <a:pos x="0" y="1361"/>
                </a:cxn>
                <a:cxn ang="0">
                  <a:pos x="0" y="1409"/>
                </a:cxn>
                <a:cxn ang="0">
                  <a:pos x="54" y="1211"/>
                </a:cxn>
                <a:cxn ang="0">
                  <a:pos x="126" y="1013"/>
                </a:cxn>
                <a:cxn ang="0">
                  <a:pos x="215" y="827"/>
                </a:cxn>
                <a:cxn ang="0">
                  <a:pos x="311" y="647"/>
                </a:cxn>
                <a:cxn ang="0">
                  <a:pos x="431" y="474"/>
                </a:cxn>
                <a:cxn ang="0">
                  <a:pos x="556" y="312"/>
                </a:cxn>
                <a:cxn ang="0">
                  <a:pos x="700" y="150"/>
                </a:cxn>
                <a:cxn ang="0">
                  <a:pos x="855" y="0"/>
                </a:cxn>
                <a:cxn ang="0">
                  <a:pos x="837" y="0"/>
                </a:cxn>
                <a:cxn ang="0">
                  <a:pos x="688" y="144"/>
                </a:cxn>
                <a:cxn ang="0">
                  <a:pos x="550" y="300"/>
                </a:cxn>
                <a:cxn ang="0">
                  <a:pos x="425" y="462"/>
                </a:cxn>
                <a:cxn ang="0">
                  <a:pos x="311" y="629"/>
                </a:cxn>
                <a:cxn ang="0">
                  <a:pos x="215" y="803"/>
                </a:cxn>
                <a:cxn ang="0">
                  <a:pos x="132" y="983"/>
                </a:cxn>
                <a:cxn ang="0">
                  <a:pos x="60" y="1169"/>
                </a:cxn>
                <a:cxn ang="0">
                  <a:pos x="0" y="1361"/>
                </a:cxn>
                <a:cxn ang="0">
                  <a:pos x="0" y="1361"/>
                </a:cxn>
              </a:cxnLst>
              <a:rect l="0" t="0" r="r" b="b"/>
              <a:pathLst>
                <a:path w="855" h="1409">
                  <a:moveTo>
                    <a:pt x="0" y="1361"/>
                  </a:moveTo>
                  <a:lnTo>
                    <a:pt x="0" y="1409"/>
                  </a:lnTo>
                  <a:lnTo>
                    <a:pt x="54" y="1211"/>
                  </a:lnTo>
                  <a:lnTo>
                    <a:pt x="126" y="1013"/>
                  </a:lnTo>
                  <a:lnTo>
                    <a:pt x="215" y="827"/>
                  </a:lnTo>
                  <a:lnTo>
                    <a:pt x="311" y="647"/>
                  </a:lnTo>
                  <a:lnTo>
                    <a:pt x="431" y="474"/>
                  </a:lnTo>
                  <a:lnTo>
                    <a:pt x="556" y="312"/>
                  </a:lnTo>
                  <a:lnTo>
                    <a:pt x="700" y="150"/>
                  </a:lnTo>
                  <a:lnTo>
                    <a:pt x="855" y="0"/>
                  </a:lnTo>
                  <a:lnTo>
                    <a:pt x="837" y="0"/>
                  </a:lnTo>
                  <a:lnTo>
                    <a:pt x="688" y="144"/>
                  </a:lnTo>
                  <a:lnTo>
                    <a:pt x="550" y="300"/>
                  </a:lnTo>
                  <a:lnTo>
                    <a:pt x="425" y="462"/>
                  </a:lnTo>
                  <a:lnTo>
                    <a:pt x="311" y="629"/>
                  </a:lnTo>
                  <a:lnTo>
                    <a:pt x="215" y="803"/>
                  </a:lnTo>
                  <a:lnTo>
                    <a:pt x="132" y="983"/>
                  </a:lnTo>
                  <a:lnTo>
                    <a:pt x="60" y="1169"/>
                  </a:lnTo>
                  <a:lnTo>
                    <a:pt x="0" y="1361"/>
                  </a:lnTo>
                  <a:lnTo>
                    <a:pt x="0" y="1361"/>
                  </a:lnTo>
                  <a:close/>
                </a:path>
              </a:pathLst>
            </a:custGeom>
            <a:gradFill rotWithShape="0">
              <a:gsLst>
                <a:gs pos="0">
                  <a:schemeClr val="bg1"/>
                </a:gs>
                <a:gs pos="100000">
                  <a:schemeClr val="bg1">
                    <a:gamma/>
                    <a:shade val="94118"/>
                    <a:invGamma/>
                  </a:schemeClr>
                </a:gs>
              </a:gsLst>
              <a:lin ang="5400000" scaled="1"/>
            </a:gradFill>
            <a:ln w="9525">
              <a:noFill/>
              <a:round/>
              <a:headEnd/>
              <a:tailEnd/>
            </a:ln>
          </p:spPr>
          <p:txBody>
            <a:bodyPr/>
            <a:lstStyle/>
            <a:p>
              <a:pPr>
                <a:defRPr/>
              </a:pPr>
              <a:endParaRPr lang="ru-RU" sz="1800"/>
            </a:p>
          </p:txBody>
        </p:sp>
        <p:sp>
          <p:nvSpPr>
            <p:cNvPr id="15" name="Freeform 26"/>
            <p:cNvSpPr>
              <a:spLocks/>
            </p:cNvSpPr>
            <p:nvPr/>
          </p:nvSpPr>
          <p:spPr bwMode="hidden">
            <a:xfrm>
              <a:off x="6" y="0"/>
              <a:ext cx="588" cy="599"/>
            </a:xfrm>
            <a:custGeom>
              <a:avLst/>
              <a:gdLst/>
              <a:ahLst/>
              <a:cxnLst>
                <a:cxn ang="0">
                  <a:pos x="586" y="0"/>
                </a:cxn>
                <a:cxn ang="0">
                  <a:pos x="568" y="0"/>
                </a:cxn>
                <a:cxn ang="0">
                  <a:pos x="407" y="132"/>
                </a:cxn>
                <a:cxn ang="0">
                  <a:pos x="257" y="270"/>
                </a:cxn>
                <a:cxn ang="0">
                  <a:pos x="120" y="420"/>
                </a:cxn>
                <a:cxn ang="0">
                  <a:pos x="0" y="575"/>
                </a:cxn>
                <a:cxn ang="0">
                  <a:pos x="0" y="599"/>
                </a:cxn>
                <a:cxn ang="0">
                  <a:pos x="120" y="432"/>
                </a:cxn>
                <a:cxn ang="0">
                  <a:pos x="257" y="282"/>
                </a:cxn>
                <a:cxn ang="0">
                  <a:pos x="413" y="138"/>
                </a:cxn>
                <a:cxn ang="0">
                  <a:pos x="586" y="0"/>
                </a:cxn>
                <a:cxn ang="0">
                  <a:pos x="586" y="0"/>
                </a:cxn>
              </a:cxnLst>
              <a:rect l="0" t="0" r="r" b="b"/>
              <a:pathLst>
                <a:path w="586" h="599">
                  <a:moveTo>
                    <a:pt x="586" y="0"/>
                  </a:moveTo>
                  <a:lnTo>
                    <a:pt x="568" y="0"/>
                  </a:lnTo>
                  <a:lnTo>
                    <a:pt x="407" y="132"/>
                  </a:lnTo>
                  <a:lnTo>
                    <a:pt x="257" y="270"/>
                  </a:lnTo>
                  <a:lnTo>
                    <a:pt x="120" y="420"/>
                  </a:lnTo>
                  <a:lnTo>
                    <a:pt x="0" y="575"/>
                  </a:lnTo>
                  <a:lnTo>
                    <a:pt x="0" y="599"/>
                  </a:lnTo>
                  <a:lnTo>
                    <a:pt x="120" y="432"/>
                  </a:lnTo>
                  <a:lnTo>
                    <a:pt x="257" y="282"/>
                  </a:lnTo>
                  <a:lnTo>
                    <a:pt x="413" y="138"/>
                  </a:lnTo>
                  <a:lnTo>
                    <a:pt x="586" y="0"/>
                  </a:lnTo>
                  <a:lnTo>
                    <a:pt x="586" y="0"/>
                  </a:lnTo>
                  <a:close/>
                </a:path>
              </a:pathLst>
            </a:custGeom>
            <a:solidFill>
              <a:schemeClr val="bg1"/>
            </a:solidFill>
            <a:ln w="9525">
              <a:noFill/>
              <a:round/>
              <a:headEnd/>
              <a:tailEnd/>
            </a:ln>
          </p:spPr>
          <p:txBody>
            <a:bodyPr/>
            <a:lstStyle/>
            <a:p>
              <a:pPr>
                <a:defRPr/>
              </a:pPr>
              <a:endParaRPr lang="ru-RU" sz="1800"/>
            </a:p>
          </p:txBody>
        </p:sp>
        <p:sp>
          <p:nvSpPr>
            <p:cNvPr id="16" name="Freeform 27"/>
            <p:cNvSpPr>
              <a:spLocks/>
            </p:cNvSpPr>
            <p:nvPr/>
          </p:nvSpPr>
          <p:spPr bwMode="hidden">
            <a:xfrm>
              <a:off x="6" y="0"/>
              <a:ext cx="270" cy="252"/>
            </a:xfrm>
            <a:custGeom>
              <a:avLst/>
              <a:gdLst/>
              <a:ahLst/>
              <a:cxnLst>
                <a:cxn ang="0">
                  <a:pos x="269" y="0"/>
                </a:cxn>
                <a:cxn ang="0">
                  <a:pos x="251" y="0"/>
                </a:cxn>
                <a:cxn ang="0">
                  <a:pos x="120" y="114"/>
                </a:cxn>
                <a:cxn ang="0">
                  <a:pos x="60" y="174"/>
                </a:cxn>
                <a:cxn ang="0">
                  <a:pos x="0" y="234"/>
                </a:cxn>
                <a:cxn ang="0">
                  <a:pos x="0" y="252"/>
                </a:cxn>
                <a:cxn ang="0">
                  <a:pos x="126" y="120"/>
                </a:cxn>
                <a:cxn ang="0">
                  <a:pos x="269" y="0"/>
                </a:cxn>
                <a:cxn ang="0">
                  <a:pos x="269" y="0"/>
                </a:cxn>
              </a:cxnLst>
              <a:rect l="0" t="0" r="r" b="b"/>
              <a:pathLst>
                <a:path w="269" h="252">
                  <a:moveTo>
                    <a:pt x="269" y="0"/>
                  </a:moveTo>
                  <a:lnTo>
                    <a:pt x="251" y="0"/>
                  </a:lnTo>
                  <a:lnTo>
                    <a:pt x="120" y="114"/>
                  </a:lnTo>
                  <a:lnTo>
                    <a:pt x="60" y="174"/>
                  </a:lnTo>
                  <a:lnTo>
                    <a:pt x="0" y="234"/>
                  </a:lnTo>
                  <a:lnTo>
                    <a:pt x="0" y="252"/>
                  </a:lnTo>
                  <a:lnTo>
                    <a:pt x="126" y="120"/>
                  </a:lnTo>
                  <a:lnTo>
                    <a:pt x="269" y="0"/>
                  </a:lnTo>
                  <a:lnTo>
                    <a:pt x="269" y="0"/>
                  </a:lnTo>
                  <a:close/>
                </a:path>
              </a:pathLst>
            </a:custGeom>
            <a:solidFill>
              <a:schemeClr val="bg1"/>
            </a:solidFill>
            <a:ln w="9525">
              <a:noFill/>
              <a:round/>
              <a:headEnd/>
              <a:tailEnd/>
            </a:ln>
          </p:spPr>
          <p:txBody>
            <a:bodyPr/>
            <a:lstStyle/>
            <a:p>
              <a:pPr>
                <a:defRPr/>
              </a:pPr>
              <a:endParaRPr lang="ru-RU" sz="1800"/>
            </a:p>
          </p:txBody>
        </p:sp>
        <p:sp>
          <p:nvSpPr>
            <p:cNvPr id="17" name="Line 28"/>
            <p:cNvSpPr>
              <a:spLocks noChangeShapeType="1"/>
            </p:cNvSpPr>
            <p:nvPr/>
          </p:nvSpPr>
          <p:spPr bwMode="hidden">
            <a:xfrm>
              <a:off x="1" y="2749"/>
              <a:ext cx="5758" cy="0"/>
            </a:xfrm>
            <a:prstGeom prst="line">
              <a:avLst/>
            </a:prstGeom>
            <a:noFill/>
            <a:ln w="15875">
              <a:solidFill>
                <a:schemeClr val="bg1"/>
              </a:solidFill>
              <a:round/>
              <a:headEnd/>
              <a:tailEnd/>
            </a:ln>
            <a:effectLst/>
          </p:spPr>
          <p:txBody>
            <a:bodyPr/>
            <a:lstStyle/>
            <a:p>
              <a:pPr>
                <a:defRPr/>
              </a:pPr>
              <a:endParaRPr lang="ru-RU" sz="1800"/>
            </a:p>
          </p:txBody>
        </p:sp>
        <p:sp>
          <p:nvSpPr>
            <p:cNvPr id="18" name="Line 29"/>
            <p:cNvSpPr>
              <a:spLocks noChangeShapeType="1"/>
            </p:cNvSpPr>
            <p:nvPr/>
          </p:nvSpPr>
          <p:spPr bwMode="hidden">
            <a:xfrm>
              <a:off x="1" y="2356"/>
              <a:ext cx="5758" cy="0"/>
            </a:xfrm>
            <a:prstGeom prst="line">
              <a:avLst/>
            </a:prstGeom>
            <a:noFill/>
            <a:ln w="15875">
              <a:solidFill>
                <a:schemeClr val="bg1"/>
              </a:solidFill>
              <a:round/>
              <a:headEnd/>
              <a:tailEnd/>
            </a:ln>
            <a:effectLst/>
          </p:spPr>
          <p:txBody>
            <a:bodyPr/>
            <a:lstStyle/>
            <a:p>
              <a:pPr>
                <a:defRPr/>
              </a:pPr>
              <a:endParaRPr lang="ru-RU" sz="1800"/>
            </a:p>
          </p:txBody>
        </p:sp>
        <p:sp>
          <p:nvSpPr>
            <p:cNvPr id="19" name="Line 30"/>
            <p:cNvSpPr>
              <a:spLocks noChangeShapeType="1"/>
            </p:cNvSpPr>
            <p:nvPr/>
          </p:nvSpPr>
          <p:spPr bwMode="hidden">
            <a:xfrm>
              <a:off x="1" y="3142"/>
              <a:ext cx="5758" cy="0"/>
            </a:xfrm>
            <a:prstGeom prst="line">
              <a:avLst/>
            </a:prstGeom>
            <a:noFill/>
            <a:ln w="15875">
              <a:solidFill>
                <a:schemeClr val="bg2"/>
              </a:solidFill>
              <a:round/>
              <a:headEnd/>
              <a:tailEnd/>
            </a:ln>
            <a:effectLst/>
          </p:spPr>
          <p:txBody>
            <a:bodyPr/>
            <a:lstStyle/>
            <a:p>
              <a:pPr>
                <a:defRPr/>
              </a:pPr>
              <a:endParaRPr lang="ru-RU" sz="1800"/>
            </a:p>
          </p:txBody>
        </p:sp>
        <p:grpSp>
          <p:nvGrpSpPr>
            <p:cNvPr id="20" name="Group 31"/>
            <p:cNvGrpSpPr>
              <a:grpSpLocks/>
            </p:cNvGrpSpPr>
            <p:nvPr/>
          </p:nvGrpSpPr>
          <p:grpSpPr bwMode="auto">
            <a:xfrm>
              <a:off x="1" y="392"/>
              <a:ext cx="5758" cy="1571"/>
              <a:chOff x="1" y="392"/>
              <a:chExt cx="5758" cy="1571"/>
            </a:xfrm>
          </p:grpSpPr>
          <p:sp>
            <p:nvSpPr>
              <p:cNvPr id="23" name="Line 32"/>
              <p:cNvSpPr>
                <a:spLocks noChangeShapeType="1"/>
              </p:cNvSpPr>
              <p:nvPr userDrawn="1"/>
            </p:nvSpPr>
            <p:spPr bwMode="hidden">
              <a:xfrm>
                <a:off x="1" y="784"/>
                <a:ext cx="5758" cy="0"/>
              </a:xfrm>
              <a:prstGeom prst="line">
                <a:avLst/>
              </a:prstGeom>
              <a:noFill/>
              <a:ln w="15875">
                <a:solidFill>
                  <a:schemeClr val="bg1"/>
                </a:solidFill>
                <a:round/>
                <a:headEnd/>
                <a:tailEnd/>
              </a:ln>
              <a:effectLst/>
            </p:spPr>
            <p:txBody>
              <a:bodyPr/>
              <a:lstStyle/>
              <a:p>
                <a:pPr>
                  <a:defRPr/>
                </a:pPr>
                <a:endParaRPr lang="ru-RU" sz="1800"/>
              </a:p>
            </p:txBody>
          </p:sp>
          <p:sp>
            <p:nvSpPr>
              <p:cNvPr id="24" name="Line 33"/>
              <p:cNvSpPr>
                <a:spLocks noChangeShapeType="1"/>
              </p:cNvSpPr>
              <p:nvPr userDrawn="1"/>
            </p:nvSpPr>
            <p:spPr bwMode="hidden">
              <a:xfrm>
                <a:off x="1" y="1963"/>
                <a:ext cx="5758" cy="0"/>
              </a:xfrm>
              <a:prstGeom prst="line">
                <a:avLst/>
              </a:prstGeom>
              <a:noFill/>
              <a:ln w="15875">
                <a:solidFill>
                  <a:schemeClr val="bg1"/>
                </a:solidFill>
                <a:round/>
                <a:headEnd/>
                <a:tailEnd/>
              </a:ln>
              <a:effectLst/>
            </p:spPr>
            <p:txBody>
              <a:bodyPr/>
              <a:lstStyle/>
              <a:p>
                <a:pPr>
                  <a:defRPr/>
                </a:pPr>
                <a:endParaRPr lang="ru-RU" sz="1800"/>
              </a:p>
            </p:txBody>
          </p:sp>
          <p:sp>
            <p:nvSpPr>
              <p:cNvPr id="25" name="Line 34"/>
              <p:cNvSpPr>
                <a:spLocks noChangeShapeType="1"/>
              </p:cNvSpPr>
              <p:nvPr userDrawn="1"/>
            </p:nvSpPr>
            <p:spPr bwMode="hidden">
              <a:xfrm>
                <a:off x="1" y="1570"/>
                <a:ext cx="5758" cy="0"/>
              </a:xfrm>
              <a:prstGeom prst="line">
                <a:avLst/>
              </a:prstGeom>
              <a:noFill/>
              <a:ln w="15875">
                <a:solidFill>
                  <a:schemeClr val="bg1"/>
                </a:solidFill>
                <a:round/>
                <a:headEnd/>
                <a:tailEnd/>
              </a:ln>
              <a:effectLst/>
            </p:spPr>
            <p:txBody>
              <a:bodyPr/>
              <a:lstStyle/>
              <a:p>
                <a:pPr>
                  <a:defRPr/>
                </a:pPr>
                <a:endParaRPr lang="ru-RU" sz="1800"/>
              </a:p>
            </p:txBody>
          </p:sp>
          <p:sp>
            <p:nvSpPr>
              <p:cNvPr id="26" name="Line 35"/>
              <p:cNvSpPr>
                <a:spLocks noChangeShapeType="1"/>
              </p:cNvSpPr>
              <p:nvPr userDrawn="1"/>
            </p:nvSpPr>
            <p:spPr bwMode="hidden">
              <a:xfrm>
                <a:off x="1" y="1177"/>
                <a:ext cx="5758" cy="0"/>
              </a:xfrm>
              <a:prstGeom prst="line">
                <a:avLst/>
              </a:prstGeom>
              <a:noFill/>
              <a:ln w="15875">
                <a:solidFill>
                  <a:schemeClr val="bg1"/>
                </a:solidFill>
                <a:round/>
                <a:headEnd/>
                <a:tailEnd/>
              </a:ln>
              <a:effectLst/>
            </p:spPr>
            <p:txBody>
              <a:bodyPr/>
              <a:lstStyle/>
              <a:p>
                <a:pPr>
                  <a:defRPr/>
                </a:pPr>
                <a:endParaRPr lang="ru-RU" sz="1800"/>
              </a:p>
            </p:txBody>
          </p:sp>
          <p:sp>
            <p:nvSpPr>
              <p:cNvPr id="27" name="Line 36"/>
              <p:cNvSpPr>
                <a:spLocks noChangeShapeType="1"/>
              </p:cNvSpPr>
              <p:nvPr userDrawn="1"/>
            </p:nvSpPr>
            <p:spPr bwMode="hidden">
              <a:xfrm>
                <a:off x="1" y="392"/>
                <a:ext cx="5758" cy="0"/>
              </a:xfrm>
              <a:prstGeom prst="line">
                <a:avLst/>
              </a:prstGeom>
              <a:noFill/>
              <a:ln w="15875">
                <a:solidFill>
                  <a:schemeClr val="bg1"/>
                </a:solidFill>
                <a:round/>
                <a:headEnd/>
                <a:tailEnd/>
              </a:ln>
              <a:effectLst/>
            </p:spPr>
            <p:txBody>
              <a:bodyPr/>
              <a:lstStyle/>
              <a:p>
                <a:pPr>
                  <a:defRPr/>
                </a:pPr>
                <a:endParaRPr lang="ru-RU" sz="1800"/>
              </a:p>
            </p:txBody>
          </p:sp>
        </p:grpSp>
        <p:sp>
          <p:nvSpPr>
            <p:cNvPr id="21" name="Line 37"/>
            <p:cNvSpPr>
              <a:spLocks noChangeShapeType="1"/>
            </p:cNvSpPr>
            <p:nvPr/>
          </p:nvSpPr>
          <p:spPr bwMode="hidden">
            <a:xfrm>
              <a:off x="1" y="3928"/>
              <a:ext cx="5758" cy="0"/>
            </a:xfrm>
            <a:prstGeom prst="line">
              <a:avLst/>
            </a:prstGeom>
            <a:noFill/>
            <a:ln w="15875">
              <a:solidFill>
                <a:schemeClr val="bg2"/>
              </a:solidFill>
              <a:round/>
              <a:headEnd/>
              <a:tailEnd/>
            </a:ln>
            <a:effectLst/>
          </p:spPr>
          <p:txBody>
            <a:bodyPr/>
            <a:lstStyle/>
            <a:p>
              <a:pPr>
                <a:defRPr/>
              </a:pPr>
              <a:endParaRPr lang="ru-RU" sz="1800"/>
            </a:p>
          </p:txBody>
        </p:sp>
        <p:sp>
          <p:nvSpPr>
            <p:cNvPr id="22" name="Line 38"/>
            <p:cNvSpPr>
              <a:spLocks noChangeShapeType="1"/>
            </p:cNvSpPr>
            <p:nvPr/>
          </p:nvSpPr>
          <p:spPr bwMode="hidden">
            <a:xfrm>
              <a:off x="1" y="3535"/>
              <a:ext cx="5758" cy="0"/>
            </a:xfrm>
            <a:prstGeom prst="line">
              <a:avLst/>
            </a:prstGeom>
            <a:noFill/>
            <a:ln w="15875">
              <a:solidFill>
                <a:schemeClr val="bg2"/>
              </a:solidFill>
              <a:round/>
              <a:headEnd/>
              <a:tailEnd/>
            </a:ln>
            <a:effectLst/>
          </p:spPr>
          <p:txBody>
            <a:bodyPr/>
            <a:lstStyle/>
            <a:p>
              <a:pPr>
                <a:defRPr/>
              </a:pPr>
              <a:endParaRPr lang="ru-RU" sz="1800"/>
            </a:p>
          </p:txBody>
        </p:sp>
      </p:grpSp>
      <p:sp>
        <p:nvSpPr>
          <p:cNvPr id="82983" name="Rectangle 39"/>
          <p:cNvSpPr>
            <a:spLocks noGrp="1" noChangeArrowheads="1"/>
          </p:cNvSpPr>
          <p:nvPr>
            <p:ph type="ctrTitle" sz="quarter"/>
          </p:nvPr>
        </p:nvSpPr>
        <p:spPr>
          <a:xfrm>
            <a:off x="685800" y="1692275"/>
            <a:ext cx="7772400" cy="1736725"/>
          </a:xfrm>
        </p:spPr>
        <p:txBody>
          <a:bodyPr anchor="b"/>
          <a:lstStyle>
            <a:lvl1pPr>
              <a:defRPr sz="5400"/>
            </a:lvl1pPr>
          </a:lstStyle>
          <a:p>
            <a:r>
              <a:rPr lang="ru-RU"/>
              <a:t>Образец заголовка</a:t>
            </a:r>
          </a:p>
        </p:txBody>
      </p:sp>
      <p:sp>
        <p:nvSpPr>
          <p:cNvPr id="82984" name="Rectangle 40"/>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41" name="Rectangle 41"/>
          <p:cNvSpPr>
            <a:spLocks noGrp="1" noChangeArrowheads="1"/>
          </p:cNvSpPr>
          <p:nvPr>
            <p:ph type="dt" sz="quarter" idx="10"/>
          </p:nvPr>
        </p:nvSpPr>
        <p:spPr/>
        <p:txBody>
          <a:bodyPr/>
          <a:lstStyle>
            <a:lvl1pPr>
              <a:defRPr/>
            </a:lvl1pPr>
          </a:lstStyle>
          <a:p>
            <a:pPr>
              <a:defRPr/>
            </a:pPr>
            <a:endParaRPr lang="ru-RU"/>
          </a:p>
        </p:txBody>
      </p:sp>
      <p:sp>
        <p:nvSpPr>
          <p:cNvPr id="42" name="Rectangle 42"/>
          <p:cNvSpPr>
            <a:spLocks noGrp="1" noChangeArrowheads="1"/>
          </p:cNvSpPr>
          <p:nvPr>
            <p:ph type="ftr" sz="quarter" idx="11"/>
          </p:nvPr>
        </p:nvSpPr>
        <p:spPr/>
        <p:txBody>
          <a:bodyPr/>
          <a:lstStyle>
            <a:lvl1pPr>
              <a:defRPr/>
            </a:lvl1pPr>
          </a:lstStyle>
          <a:p>
            <a:pPr>
              <a:defRPr/>
            </a:pPr>
            <a:endParaRPr lang="ru-RU"/>
          </a:p>
        </p:txBody>
      </p:sp>
      <p:sp>
        <p:nvSpPr>
          <p:cNvPr id="43" name="Rectangle 43"/>
          <p:cNvSpPr>
            <a:spLocks noGrp="1" noChangeArrowheads="1"/>
          </p:cNvSpPr>
          <p:nvPr>
            <p:ph type="sldNum" sz="quarter" idx="12"/>
          </p:nvPr>
        </p:nvSpPr>
        <p:spPr/>
        <p:txBody>
          <a:bodyPr/>
          <a:lstStyle>
            <a:lvl1pPr>
              <a:defRPr/>
            </a:lvl1pPr>
          </a:lstStyle>
          <a:p>
            <a:pPr>
              <a:defRPr/>
            </a:pPr>
            <a:fld id="{CF86B1F7-683F-40B7-ACC4-A37DA85E8EA8}" type="slidenum">
              <a:rPr lang="ru-RU"/>
              <a:pPr>
                <a:defRPr/>
              </a:pPr>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5867400" cy="6858000"/>
            <a:chOff x="0" y="0"/>
            <a:chExt cx="3696" cy="4320"/>
          </a:xfrm>
        </p:grpSpPr>
        <p:sp>
          <p:nvSpPr>
            <p:cNvPr id="5" name="Rectangle 3"/>
            <p:cNvSpPr>
              <a:spLocks noChangeArrowheads="1"/>
            </p:cNvSpPr>
            <p:nvPr/>
          </p:nvSpPr>
          <p:spPr bwMode="auto">
            <a:xfrm>
              <a:off x="0" y="0"/>
              <a:ext cx="2880" cy="4320"/>
            </a:xfrm>
            <a:prstGeom prst="rect">
              <a:avLst/>
            </a:prstGeom>
            <a:solidFill>
              <a:schemeClr val="accent2"/>
            </a:solidFill>
            <a:ln w="9525">
              <a:noFill/>
              <a:miter lim="800000"/>
              <a:headEnd/>
              <a:tailEnd/>
            </a:ln>
            <a:effectLst/>
          </p:spPr>
          <p:txBody>
            <a:bodyPr wrap="none" anchor="ctr"/>
            <a:lstStyle/>
            <a:p>
              <a:pPr algn="ctr">
                <a:defRPr/>
              </a:pPr>
              <a:endParaRPr kumimoji="1" lang="ru-RU" sz="2400" i="0"/>
            </a:p>
          </p:txBody>
        </p:sp>
        <p:sp>
          <p:nvSpPr>
            <p:cNvPr id="6" name="AutoShape 4"/>
            <p:cNvSpPr>
              <a:spLocks noChangeArrowheads="1"/>
            </p:cNvSpPr>
            <p:nvPr/>
          </p:nvSpPr>
          <p:spPr bwMode="white">
            <a:xfrm>
              <a:off x="432" y="624"/>
              <a:ext cx="3264" cy="1200"/>
            </a:xfrm>
            <a:prstGeom prst="roundRect">
              <a:avLst>
                <a:gd name="adj" fmla="val 50000"/>
              </a:avLst>
            </a:prstGeom>
            <a:solidFill>
              <a:schemeClr val="bg1"/>
            </a:solidFill>
            <a:ln w="9525">
              <a:noFill/>
              <a:round/>
              <a:headEnd/>
              <a:tailEnd/>
            </a:ln>
            <a:effectLst/>
          </p:spPr>
          <p:txBody>
            <a:bodyPr wrap="none" anchor="ctr"/>
            <a:lstStyle/>
            <a:p>
              <a:pPr algn="ctr">
                <a:defRPr/>
              </a:pPr>
              <a:endParaRPr kumimoji="1" lang="ru-RU" sz="2400" i="0"/>
            </a:p>
          </p:txBody>
        </p:sp>
      </p:grpSp>
      <p:grpSp>
        <p:nvGrpSpPr>
          <p:cNvPr id="7" name="Group 5"/>
          <p:cNvGrpSpPr>
            <a:grpSpLocks/>
          </p:cNvGrpSpPr>
          <p:nvPr/>
        </p:nvGrpSpPr>
        <p:grpSpPr bwMode="auto">
          <a:xfrm>
            <a:off x="3632200" y="4889500"/>
            <a:ext cx="4876800" cy="319088"/>
            <a:chOff x="2288" y="3080"/>
            <a:chExt cx="3072" cy="201"/>
          </a:xfrm>
        </p:grpSpPr>
        <p:sp>
          <p:nvSpPr>
            <p:cNvPr id="8" name="AutoShape 6"/>
            <p:cNvSpPr>
              <a:spLocks noChangeArrowheads="1"/>
            </p:cNvSpPr>
            <p:nvPr/>
          </p:nvSpPr>
          <p:spPr bwMode="auto">
            <a:xfrm flipH="1">
              <a:off x="2288" y="3080"/>
              <a:ext cx="2914" cy="200"/>
            </a:xfrm>
            <a:prstGeom prst="roundRect">
              <a:avLst>
                <a:gd name="adj" fmla="val 0"/>
              </a:avLst>
            </a:prstGeom>
            <a:solidFill>
              <a:schemeClr val="hlink"/>
            </a:solidFill>
            <a:ln w="9525">
              <a:noFill/>
              <a:round/>
              <a:headEnd/>
              <a:tailEnd/>
            </a:ln>
            <a:effectLst/>
          </p:spPr>
          <p:txBody>
            <a:bodyPr wrap="none" anchor="ctr"/>
            <a:lstStyle/>
            <a:p>
              <a:pPr>
                <a:defRPr/>
              </a:pPr>
              <a:endParaRPr lang="ru-RU" sz="1800"/>
            </a:p>
          </p:txBody>
        </p:sp>
        <p:sp>
          <p:nvSpPr>
            <p:cNvPr id="9" name="AutoShape 7"/>
            <p:cNvSpPr>
              <a:spLocks noChangeArrowheads="1"/>
            </p:cNvSpPr>
            <p:nvPr/>
          </p:nvSpPr>
          <p:spPr bwMode="auto">
            <a:xfrm>
              <a:off x="5196" y="3080"/>
              <a:ext cx="164" cy="201"/>
            </a:xfrm>
            <a:prstGeom prst="flowChartDelay">
              <a:avLst/>
            </a:prstGeom>
            <a:solidFill>
              <a:schemeClr val="hlink"/>
            </a:solidFill>
            <a:ln w="9525">
              <a:noFill/>
              <a:miter lim="800000"/>
              <a:headEnd/>
              <a:tailEnd/>
            </a:ln>
            <a:effectLst/>
          </p:spPr>
          <p:txBody>
            <a:bodyPr wrap="none" anchor="ctr"/>
            <a:lstStyle/>
            <a:p>
              <a:pPr>
                <a:defRPr/>
              </a:pPr>
              <a:endParaRPr lang="ru-RU" sz="1800"/>
            </a:p>
          </p:txBody>
        </p:sp>
      </p:grpSp>
      <p:sp>
        <p:nvSpPr>
          <p:cNvPr id="137224" name="Rectangle 8"/>
          <p:cNvSpPr>
            <a:spLocks noGrp="1" noChangeArrowheads="1"/>
          </p:cNvSpPr>
          <p:nvPr>
            <p:ph type="subTitle" idx="1"/>
          </p:nvPr>
        </p:nvSpPr>
        <p:spPr>
          <a:xfrm>
            <a:off x="4673600" y="2927350"/>
            <a:ext cx="4013200" cy="1822450"/>
          </a:xfrm>
        </p:spPr>
        <p:txBody>
          <a:bodyPr anchor="b"/>
          <a:lstStyle>
            <a:lvl1pPr marL="0" indent="0">
              <a:buFont typeface="Wingdings" pitchFamily="2" charset="2"/>
              <a:buNone/>
              <a:defRPr>
                <a:solidFill>
                  <a:schemeClr val="tx2"/>
                </a:solidFill>
              </a:defRPr>
            </a:lvl1pPr>
          </a:lstStyle>
          <a:p>
            <a:r>
              <a:rPr lang="ru-RU"/>
              <a:t>Образец подзаголовка</a:t>
            </a:r>
          </a:p>
        </p:txBody>
      </p:sp>
      <p:sp>
        <p:nvSpPr>
          <p:cNvPr id="137228" name="AutoShape 12"/>
          <p:cNvSpPr>
            <a:spLocks noGrp="1" noChangeArrowheads="1"/>
          </p:cNvSpPr>
          <p:nvPr>
            <p:ph type="ctrTitle" sz="quarter"/>
          </p:nvPr>
        </p:nvSpPr>
        <p:spPr>
          <a:xfrm>
            <a:off x="685800" y="990600"/>
            <a:ext cx="8229600" cy="1905000"/>
          </a:xfrm>
          <a:prstGeom prst="roundRect">
            <a:avLst>
              <a:gd name="adj" fmla="val 50000"/>
            </a:avLst>
          </a:prstGeom>
        </p:spPr>
        <p:txBody>
          <a:bodyPr anchor="ctr"/>
          <a:lstStyle>
            <a:lvl1pPr algn="ctr">
              <a:defRPr>
                <a:solidFill>
                  <a:schemeClr val="tx1"/>
                </a:solidFill>
              </a:defRPr>
            </a:lvl1pPr>
          </a:lstStyle>
          <a:p>
            <a:r>
              <a:rPr lang="ru-RU"/>
              <a:t>Образец заголовка</a:t>
            </a:r>
          </a:p>
        </p:txBody>
      </p:sp>
      <p:sp>
        <p:nvSpPr>
          <p:cNvPr id="10" name="Rectangle 9"/>
          <p:cNvSpPr>
            <a:spLocks noGrp="1" noChangeArrowheads="1"/>
          </p:cNvSpPr>
          <p:nvPr>
            <p:ph type="dt" sz="quarter" idx="10"/>
          </p:nvPr>
        </p:nvSpPr>
        <p:spPr/>
        <p:txBody>
          <a:bodyPr/>
          <a:lstStyle>
            <a:lvl1pPr>
              <a:defRPr>
                <a:solidFill>
                  <a:schemeClr val="bg1"/>
                </a:solidFill>
              </a:defRPr>
            </a:lvl1pPr>
          </a:lstStyle>
          <a:p>
            <a:pPr>
              <a:defRPr/>
            </a:pPr>
            <a:endParaRPr lang="ru-RU"/>
          </a:p>
        </p:txBody>
      </p:sp>
      <p:sp>
        <p:nvSpPr>
          <p:cNvPr id="11" name="Rectangle 10"/>
          <p:cNvSpPr>
            <a:spLocks noGrp="1" noChangeArrowheads="1"/>
          </p:cNvSpPr>
          <p:nvPr>
            <p:ph type="ftr" sz="quarter" idx="11"/>
          </p:nvPr>
        </p:nvSpPr>
        <p:spPr/>
        <p:txBody>
          <a:bodyPr/>
          <a:lstStyle>
            <a:lvl1pPr algn="r">
              <a:defRPr/>
            </a:lvl1pPr>
          </a:lstStyle>
          <a:p>
            <a:pPr>
              <a:defRPr/>
            </a:pPr>
            <a:endParaRPr lang="ru-RU"/>
          </a:p>
        </p:txBody>
      </p:sp>
      <p:sp>
        <p:nvSpPr>
          <p:cNvPr id="12" name="Rectangle 11"/>
          <p:cNvSpPr>
            <a:spLocks noGrp="1" noChangeArrowheads="1"/>
          </p:cNvSpPr>
          <p:nvPr>
            <p:ph type="sldNum" sz="quarter" idx="12"/>
          </p:nvPr>
        </p:nvSpPr>
        <p:spPr/>
        <p:txBody>
          <a:bodyPr/>
          <a:lstStyle>
            <a:lvl1pPr>
              <a:defRPr/>
            </a:lvl1pPr>
          </a:lstStyle>
          <a:p>
            <a:pPr>
              <a:defRPr/>
            </a:pPr>
            <a:fld id="{AE07EDEC-BF03-4566-8260-CA281776A259}"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spd="med">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spd="med">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spd="med">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med">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3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99"/>
            </a:gs>
            <a:gs pos="50000">
              <a:schemeClr val="bg1"/>
            </a:gs>
            <a:gs pos="100000">
              <a:srgbClr val="66FF99"/>
            </a:gs>
          </a:gsLst>
          <a:lin ang="189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2413" cy="6856413"/>
            <a:chOff x="0" y="0"/>
            <a:chExt cx="5759" cy="4319"/>
          </a:xfrm>
        </p:grpSpPr>
        <p:sp>
          <p:nvSpPr>
            <p:cNvPr id="160771" name="Rectangle 3" descr="Narrow vertical"/>
            <p:cNvSpPr>
              <a:spLocks noChangeArrowheads="1"/>
            </p:cNvSpPr>
            <p:nvPr/>
          </p:nvSpPr>
          <p:spPr bwMode="auto">
            <a:xfrm>
              <a:off x="288" y="48"/>
              <a:ext cx="5184" cy="240"/>
            </a:xfrm>
            <a:prstGeom prst="rect">
              <a:avLst/>
            </a:prstGeom>
            <a:pattFill prst="narVert">
              <a:fgClr>
                <a:schemeClr val="folHlink"/>
              </a:fgClr>
              <a:bgClr>
                <a:schemeClr val="bg1"/>
              </a:bgClr>
            </a:pattFill>
            <a:ln w="9525">
              <a:noFill/>
              <a:miter lim="800000"/>
              <a:headEnd/>
              <a:tailEnd/>
            </a:ln>
            <a:effectLst/>
          </p:spPr>
          <p:txBody>
            <a:bodyPr wrap="none" lIns="92075" tIns="46038" rIns="92075" bIns="46038" anchor="ctr"/>
            <a:lstStyle/>
            <a:p>
              <a:pPr eaLnBrk="0" hangingPunct="0">
                <a:spcBef>
                  <a:spcPct val="50000"/>
                </a:spcBef>
                <a:defRPr/>
              </a:pPr>
              <a:endParaRPr kumimoji="1" lang="ru-RU" sz="2400" i="0"/>
            </a:p>
          </p:txBody>
        </p:sp>
        <p:sp>
          <p:nvSpPr>
            <p:cNvPr id="160772" name="Rectangle 4" descr="Narrow horizontal"/>
            <p:cNvSpPr>
              <a:spLocks noChangeArrowheads="1"/>
            </p:cNvSpPr>
            <p:nvPr/>
          </p:nvSpPr>
          <p:spPr bwMode="auto">
            <a:xfrm>
              <a:off x="48" y="288"/>
              <a:ext cx="240" cy="3744"/>
            </a:xfrm>
            <a:prstGeom prst="rect">
              <a:avLst/>
            </a:prstGeom>
            <a:pattFill prst="narHorz">
              <a:fgClr>
                <a:schemeClr val="folHlink"/>
              </a:fgClr>
              <a:bgClr>
                <a:schemeClr val="bg1"/>
              </a:bgClr>
            </a:pattFill>
            <a:ln w="9525">
              <a:noFill/>
              <a:miter lim="800000"/>
              <a:headEnd/>
              <a:tailEnd/>
            </a:ln>
            <a:effectLst/>
          </p:spPr>
          <p:txBody>
            <a:bodyPr wrap="none" lIns="92075" tIns="46038" rIns="92075" bIns="46038" anchor="ctr"/>
            <a:lstStyle/>
            <a:p>
              <a:pPr eaLnBrk="0" hangingPunct="0">
                <a:spcBef>
                  <a:spcPct val="50000"/>
                </a:spcBef>
                <a:defRPr/>
              </a:pPr>
              <a:endParaRPr kumimoji="1" lang="ru-RU" sz="2400" i="0"/>
            </a:p>
          </p:txBody>
        </p:sp>
        <p:sp>
          <p:nvSpPr>
            <p:cNvPr id="160773" name="Rectangle 5" descr="Narrow vertical"/>
            <p:cNvSpPr>
              <a:spLocks noChangeArrowheads="1"/>
            </p:cNvSpPr>
            <p:nvPr/>
          </p:nvSpPr>
          <p:spPr bwMode="auto">
            <a:xfrm>
              <a:off x="288" y="4032"/>
              <a:ext cx="5184" cy="240"/>
            </a:xfrm>
            <a:prstGeom prst="rect">
              <a:avLst/>
            </a:prstGeom>
            <a:pattFill prst="narVert">
              <a:fgClr>
                <a:schemeClr val="folHlink"/>
              </a:fgClr>
              <a:bgClr>
                <a:schemeClr val="bg1"/>
              </a:bgClr>
            </a:pattFill>
            <a:ln w="9525">
              <a:noFill/>
              <a:miter lim="800000"/>
              <a:headEnd/>
              <a:tailEnd/>
            </a:ln>
            <a:effectLst/>
          </p:spPr>
          <p:txBody>
            <a:bodyPr wrap="none" lIns="92075" tIns="46038" rIns="92075" bIns="46038" anchor="ctr"/>
            <a:lstStyle/>
            <a:p>
              <a:pPr eaLnBrk="0" hangingPunct="0">
                <a:spcBef>
                  <a:spcPct val="50000"/>
                </a:spcBef>
                <a:defRPr/>
              </a:pPr>
              <a:endParaRPr kumimoji="1" lang="ru-RU" sz="2400" i="0"/>
            </a:p>
          </p:txBody>
        </p:sp>
        <p:sp>
          <p:nvSpPr>
            <p:cNvPr id="160774" name="Rectangle 6" descr="Narrow horizontal"/>
            <p:cNvSpPr>
              <a:spLocks noChangeArrowheads="1"/>
            </p:cNvSpPr>
            <p:nvPr/>
          </p:nvSpPr>
          <p:spPr bwMode="auto">
            <a:xfrm>
              <a:off x="5472" y="288"/>
              <a:ext cx="240" cy="3744"/>
            </a:xfrm>
            <a:prstGeom prst="rect">
              <a:avLst/>
            </a:prstGeom>
            <a:pattFill prst="narHorz">
              <a:fgClr>
                <a:schemeClr val="folHlink"/>
              </a:fgClr>
              <a:bgClr>
                <a:schemeClr val="bg1"/>
              </a:bgClr>
            </a:pattFill>
            <a:ln w="9525">
              <a:noFill/>
              <a:miter lim="800000"/>
              <a:headEnd/>
              <a:tailEnd/>
            </a:ln>
            <a:effectLst/>
          </p:spPr>
          <p:txBody>
            <a:bodyPr wrap="none" lIns="92075" tIns="46038" rIns="92075" bIns="46038" anchor="ctr"/>
            <a:lstStyle/>
            <a:p>
              <a:pPr eaLnBrk="0" hangingPunct="0">
                <a:spcBef>
                  <a:spcPct val="50000"/>
                </a:spcBef>
                <a:defRPr/>
              </a:pPr>
              <a:endParaRPr kumimoji="1" lang="ru-RU" sz="2400" i="0"/>
            </a:p>
          </p:txBody>
        </p:sp>
        <p:sp>
          <p:nvSpPr>
            <p:cNvPr id="160775" name="Rectangle 7"/>
            <p:cNvSpPr>
              <a:spLocks noChangeArrowheads="1"/>
            </p:cNvSpPr>
            <p:nvPr/>
          </p:nvSpPr>
          <p:spPr bwMode="auto">
            <a:xfrm>
              <a:off x="288" y="288"/>
              <a:ext cx="5184" cy="3744"/>
            </a:xfrm>
            <a:prstGeom prst="rect">
              <a:avLst/>
            </a:prstGeom>
            <a:noFill/>
            <a:ln w="57150" cap="sq" cmpd="tri">
              <a:solidFill>
                <a:schemeClr val="bg2"/>
              </a:solidFill>
              <a:miter lim="800000"/>
              <a:headEnd/>
              <a:tailEnd/>
            </a:ln>
            <a:effectLst/>
          </p:spPr>
          <p:txBody>
            <a:bodyPr wrap="none" lIns="92075" tIns="46038" rIns="92075" bIns="46038" anchor="ctr"/>
            <a:lstStyle/>
            <a:p>
              <a:pPr eaLnBrk="0" hangingPunct="0">
                <a:spcBef>
                  <a:spcPct val="50000"/>
                </a:spcBef>
                <a:defRPr/>
              </a:pPr>
              <a:endParaRPr kumimoji="1" lang="ru-RU" sz="2400" i="0"/>
            </a:p>
          </p:txBody>
        </p:sp>
        <p:sp>
          <p:nvSpPr>
            <p:cNvPr id="160776" name="Rectangle 8"/>
            <p:cNvSpPr>
              <a:spLocks noChangeArrowheads="1"/>
            </p:cNvSpPr>
            <p:nvPr/>
          </p:nvSpPr>
          <p:spPr bwMode="auto">
            <a:xfrm>
              <a:off x="48" y="48"/>
              <a:ext cx="5664" cy="4224"/>
            </a:xfrm>
            <a:prstGeom prst="rect">
              <a:avLst/>
            </a:prstGeom>
            <a:noFill/>
            <a:ln w="12700" cap="sq">
              <a:solidFill>
                <a:schemeClr val="bg2"/>
              </a:solidFill>
              <a:miter lim="800000"/>
              <a:headEnd/>
              <a:tailEnd/>
            </a:ln>
            <a:effectLst/>
          </p:spPr>
          <p:txBody>
            <a:bodyPr wrap="none" lIns="92075" tIns="46038" rIns="92075" bIns="46038" anchor="ctr"/>
            <a:lstStyle/>
            <a:p>
              <a:pPr eaLnBrk="0" hangingPunct="0">
                <a:spcBef>
                  <a:spcPct val="50000"/>
                </a:spcBef>
                <a:defRPr/>
              </a:pPr>
              <a:endParaRPr kumimoji="1" lang="ru-RU" sz="2400" i="0"/>
            </a:p>
          </p:txBody>
        </p:sp>
        <p:grpSp>
          <p:nvGrpSpPr>
            <p:cNvPr id="1035" name="Group 9"/>
            <p:cNvGrpSpPr>
              <a:grpSpLocks/>
            </p:cNvGrpSpPr>
            <p:nvPr/>
          </p:nvGrpSpPr>
          <p:grpSpPr bwMode="auto">
            <a:xfrm>
              <a:off x="0" y="0"/>
              <a:ext cx="384" cy="384"/>
              <a:chOff x="0" y="0"/>
              <a:chExt cx="384" cy="384"/>
            </a:xfrm>
          </p:grpSpPr>
          <p:sp>
            <p:nvSpPr>
              <p:cNvPr id="160778" name="Rectangle 10"/>
              <p:cNvSpPr>
                <a:spLocks noChangeArrowheads="1"/>
              </p:cNvSpPr>
              <p:nvPr/>
            </p:nvSpPr>
            <p:spPr bwMode="auto">
              <a:xfrm>
                <a:off x="0" y="0"/>
                <a:ext cx="384" cy="384"/>
              </a:xfrm>
              <a:prstGeom prst="rect">
                <a:avLst/>
              </a:prstGeom>
              <a:solidFill>
                <a:schemeClr val="bg1"/>
              </a:solidFill>
              <a:ln w="57150" cap="sq" cmpd="tri">
                <a:solidFill>
                  <a:schemeClr val="bg2"/>
                </a:solidFill>
                <a:miter lim="800000"/>
                <a:headEnd/>
                <a:tailEnd/>
              </a:ln>
              <a:effectLst/>
            </p:spPr>
            <p:txBody>
              <a:bodyPr/>
              <a:lstStyle/>
              <a:p>
                <a:pPr>
                  <a:defRPr/>
                </a:pPr>
                <a:endParaRPr lang="ru-RU" sz="1800"/>
              </a:p>
            </p:txBody>
          </p:sp>
          <p:sp>
            <p:nvSpPr>
              <p:cNvPr id="160779" name="Oval 11"/>
              <p:cNvSpPr>
                <a:spLocks noChangeArrowheads="1"/>
              </p:cNvSpPr>
              <p:nvPr/>
            </p:nvSpPr>
            <p:spPr bwMode="auto">
              <a:xfrm>
                <a:off x="101" y="101"/>
                <a:ext cx="182" cy="182"/>
              </a:xfrm>
              <a:prstGeom prst="ellipse">
                <a:avLst/>
              </a:prstGeom>
              <a:gradFill rotWithShape="0">
                <a:gsLst>
                  <a:gs pos="0">
                    <a:schemeClr val="bg1"/>
                  </a:gs>
                  <a:gs pos="100000">
                    <a:schemeClr val="bg1">
                      <a:gamma/>
                      <a:shade val="46275"/>
                      <a:invGamma/>
                    </a:schemeClr>
                  </a:gs>
                </a:gsLst>
                <a:path path="shape">
                  <a:fillToRect l="50000" t="50000" r="50000" b="50000"/>
                </a:path>
              </a:gradFill>
              <a:ln w="9525">
                <a:noFill/>
                <a:round/>
                <a:headEnd/>
                <a:tailEnd/>
              </a:ln>
              <a:effectLst/>
            </p:spPr>
            <p:txBody>
              <a:bodyPr/>
              <a:lstStyle/>
              <a:p>
                <a:pPr>
                  <a:defRPr/>
                </a:pPr>
                <a:endParaRPr lang="ru-RU" sz="1800"/>
              </a:p>
            </p:txBody>
          </p:sp>
        </p:grpSp>
        <p:grpSp>
          <p:nvGrpSpPr>
            <p:cNvPr id="1036" name="Group 12"/>
            <p:cNvGrpSpPr>
              <a:grpSpLocks/>
            </p:cNvGrpSpPr>
            <p:nvPr/>
          </p:nvGrpSpPr>
          <p:grpSpPr bwMode="auto">
            <a:xfrm>
              <a:off x="0" y="3935"/>
              <a:ext cx="384" cy="384"/>
              <a:chOff x="0" y="3935"/>
              <a:chExt cx="384" cy="384"/>
            </a:xfrm>
          </p:grpSpPr>
          <p:sp>
            <p:nvSpPr>
              <p:cNvPr id="160781" name="Rectangle 13"/>
              <p:cNvSpPr>
                <a:spLocks noChangeArrowheads="1"/>
              </p:cNvSpPr>
              <p:nvPr/>
            </p:nvSpPr>
            <p:spPr bwMode="auto">
              <a:xfrm>
                <a:off x="0" y="3935"/>
                <a:ext cx="384" cy="384"/>
              </a:xfrm>
              <a:prstGeom prst="rect">
                <a:avLst/>
              </a:prstGeom>
              <a:solidFill>
                <a:schemeClr val="bg1"/>
              </a:solidFill>
              <a:ln w="57150" cap="sq" cmpd="tri">
                <a:solidFill>
                  <a:schemeClr val="bg2"/>
                </a:solidFill>
                <a:miter lim="800000"/>
                <a:headEnd/>
                <a:tailEnd/>
              </a:ln>
              <a:effectLst/>
            </p:spPr>
            <p:txBody>
              <a:bodyPr/>
              <a:lstStyle/>
              <a:p>
                <a:pPr>
                  <a:defRPr/>
                </a:pPr>
                <a:endParaRPr lang="ru-RU" sz="1800"/>
              </a:p>
            </p:txBody>
          </p:sp>
          <p:sp>
            <p:nvSpPr>
              <p:cNvPr id="160782" name="Oval 14"/>
              <p:cNvSpPr>
                <a:spLocks noChangeArrowheads="1"/>
              </p:cNvSpPr>
              <p:nvPr/>
            </p:nvSpPr>
            <p:spPr bwMode="auto">
              <a:xfrm>
                <a:off x="101" y="4036"/>
                <a:ext cx="182" cy="182"/>
              </a:xfrm>
              <a:prstGeom prst="ellipse">
                <a:avLst/>
              </a:prstGeom>
              <a:gradFill rotWithShape="0">
                <a:gsLst>
                  <a:gs pos="0">
                    <a:schemeClr val="bg1"/>
                  </a:gs>
                  <a:gs pos="100000">
                    <a:schemeClr val="bg1">
                      <a:gamma/>
                      <a:shade val="46275"/>
                      <a:invGamma/>
                    </a:schemeClr>
                  </a:gs>
                </a:gsLst>
                <a:path path="shape">
                  <a:fillToRect l="50000" t="50000" r="50000" b="50000"/>
                </a:path>
              </a:gradFill>
              <a:ln w="9525">
                <a:noFill/>
                <a:round/>
                <a:headEnd/>
                <a:tailEnd/>
              </a:ln>
              <a:effectLst/>
            </p:spPr>
            <p:txBody>
              <a:bodyPr/>
              <a:lstStyle/>
              <a:p>
                <a:pPr>
                  <a:defRPr/>
                </a:pPr>
                <a:endParaRPr lang="ru-RU" sz="1800"/>
              </a:p>
            </p:txBody>
          </p:sp>
        </p:grpSp>
        <p:grpSp>
          <p:nvGrpSpPr>
            <p:cNvPr id="1037" name="Group 15"/>
            <p:cNvGrpSpPr>
              <a:grpSpLocks/>
            </p:cNvGrpSpPr>
            <p:nvPr/>
          </p:nvGrpSpPr>
          <p:grpSpPr bwMode="auto">
            <a:xfrm>
              <a:off x="5375" y="3935"/>
              <a:ext cx="384" cy="384"/>
              <a:chOff x="5375" y="3935"/>
              <a:chExt cx="384" cy="384"/>
            </a:xfrm>
          </p:grpSpPr>
          <p:sp>
            <p:nvSpPr>
              <p:cNvPr id="160784" name="Rectangle 16"/>
              <p:cNvSpPr>
                <a:spLocks noChangeArrowheads="1"/>
              </p:cNvSpPr>
              <p:nvPr/>
            </p:nvSpPr>
            <p:spPr bwMode="auto">
              <a:xfrm>
                <a:off x="5375" y="3935"/>
                <a:ext cx="384" cy="384"/>
              </a:xfrm>
              <a:prstGeom prst="rect">
                <a:avLst/>
              </a:prstGeom>
              <a:solidFill>
                <a:schemeClr val="bg1"/>
              </a:solidFill>
              <a:ln w="57150" cap="sq" cmpd="tri">
                <a:solidFill>
                  <a:schemeClr val="bg2"/>
                </a:solidFill>
                <a:miter lim="800000"/>
                <a:headEnd/>
                <a:tailEnd/>
              </a:ln>
              <a:effectLst/>
            </p:spPr>
            <p:txBody>
              <a:bodyPr/>
              <a:lstStyle/>
              <a:p>
                <a:pPr>
                  <a:defRPr/>
                </a:pPr>
                <a:endParaRPr lang="ru-RU" sz="1800"/>
              </a:p>
            </p:txBody>
          </p:sp>
          <p:sp>
            <p:nvSpPr>
              <p:cNvPr id="160785" name="Oval 17"/>
              <p:cNvSpPr>
                <a:spLocks noChangeArrowheads="1"/>
              </p:cNvSpPr>
              <p:nvPr/>
            </p:nvSpPr>
            <p:spPr bwMode="auto">
              <a:xfrm>
                <a:off x="5476" y="4036"/>
                <a:ext cx="182" cy="182"/>
              </a:xfrm>
              <a:prstGeom prst="ellipse">
                <a:avLst/>
              </a:prstGeom>
              <a:gradFill rotWithShape="0">
                <a:gsLst>
                  <a:gs pos="0">
                    <a:schemeClr val="bg1"/>
                  </a:gs>
                  <a:gs pos="100000">
                    <a:schemeClr val="bg1">
                      <a:gamma/>
                      <a:shade val="46275"/>
                      <a:invGamma/>
                    </a:schemeClr>
                  </a:gs>
                </a:gsLst>
                <a:path path="shape">
                  <a:fillToRect l="50000" t="50000" r="50000" b="50000"/>
                </a:path>
              </a:gradFill>
              <a:ln w="9525">
                <a:noFill/>
                <a:round/>
                <a:headEnd/>
                <a:tailEnd/>
              </a:ln>
              <a:effectLst/>
            </p:spPr>
            <p:txBody>
              <a:bodyPr/>
              <a:lstStyle/>
              <a:p>
                <a:pPr>
                  <a:defRPr/>
                </a:pPr>
                <a:endParaRPr lang="ru-RU" sz="1800"/>
              </a:p>
            </p:txBody>
          </p:sp>
        </p:grpSp>
        <p:grpSp>
          <p:nvGrpSpPr>
            <p:cNvPr id="1038" name="Group 18"/>
            <p:cNvGrpSpPr>
              <a:grpSpLocks/>
            </p:cNvGrpSpPr>
            <p:nvPr/>
          </p:nvGrpSpPr>
          <p:grpSpPr bwMode="auto">
            <a:xfrm>
              <a:off x="5375" y="0"/>
              <a:ext cx="384" cy="384"/>
              <a:chOff x="5375" y="0"/>
              <a:chExt cx="384" cy="384"/>
            </a:xfrm>
          </p:grpSpPr>
          <p:sp>
            <p:nvSpPr>
              <p:cNvPr id="160787" name="Rectangle 19"/>
              <p:cNvSpPr>
                <a:spLocks noChangeArrowheads="1"/>
              </p:cNvSpPr>
              <p:nvPr/>
            </p:nvSpPr>
            <p:spPr bwMode="auto">
              <a:xfrm>
                <a:off x="5375" y="0"/>
                <a:ext cx="384" cy="384"/>
              </a:xfrm>
              <a:prstGeom prst="rect">
                <a:avLst/>
              </a:prstGeom>
              <a:solidFill>
                <a:schemeClr val="bg1"/>
              </a:solidFill>
              <a:ln w="57150" cap="sq" cmpd="tri">
                <a:solidFill>
                  <a:schemeClr val="bg2"/>
                </a:solidFill>
                <a:miter lim="800000"/>
                <a:headEnd/>
                <a:tailEnd/>
              </a:ln>
              <a:effectLst/>
            </p:spPr>
            <p:txBody>
              <a:bodyPr/>
              <a:lstStyle/>
              <a:p>
                <a:pPr>
                  <a:defRPr/>
                </a:pPr>
                <a:endParaRPr lang="ru-RU" sz="1800"/>
              </a:p>
            </p:txBody>
          </p:sp>
          <p:sp>
            <p:nvSpPr>
              <p:cNvPr id="160788" name="Oval 20"/>
              <p:cNvSpPr>
                <a:spLocks noChangeArrowheads="1"/>
              </p:cNvSpPr>
              <p:nvPr/>
            </p:nvSpPr>
            <p:spPr bwMode="auto">
              <a:xfrm>
                <a:off x="5476" y="101"/>
                <a:ext cx="182" cy="182"/>
              </a:xfrm>
              <a:prstGeom prst="ellipse">
                <a:avLst/>
              </a:prstGeom>
              <a:gradFill rotWithShape="0">
                <a:gsLst>
                  <a:gs pos="0">
                    <a:schemeClr val="bg1"/>
                  </a:gs>
                  <a:gs pos="100000">
                    <a:schemeClr val="bg1">
                      <a:gamma/>
                      <a:shade val="46275"/>
                      <a:invGamma/>
                    </a:schemeClr>
                  </a:gs>
                </a:gsLst>
                <a:path path="shape">
                  <a:fillToRect l="50000" t="50000" r="50000" b="50000"/>
                </a:path>
              </a:gradFill>
              <a:ln w="9525">
                <a:noFill/>
                <a:round/>
                <a:headEnd/>
                <a:tailEnd/>
              </a:ln>
              <a:effectLst/>
            </p:spPr>
            <p:txBody>
              <a:bodyPr/>
              <a:lstStyle/>
              <a:p>
                <a:pPr>
                  <a:defRPr/>
                </a:pPr>
                <a:endParaRPr lang="ru-RU" sz="1800"/>
              </a:p>
            </p:txBody>
          </p:sp>
        </p:grpSp>
      </p:grpSp>
      <p:sp>
        <p:nvSpPr>
          <p:cNvPr id="1027" name="Rectangle 21"/>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ru-RU" smtClean="0"/>
              <a:t>Образец заголовка</a:t>
            </a:r>
          </a:p>
        </p:txBody>
      </p:sp>
      <p:sp>
        <p:nvSpPr>
          <p:cNvPr id="1028" name="Rectangle 22"/>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transition spd="slow">
    <p:wipe dir="r"/>
  </p:transition>
  <p:txStyles>
    <p:titleStyle>
      <a:lvl1pPr algn="ctr" rtl="0" eaLnBrk="0" fontAlgn="base" hangingPunct="0">
        <a:spcBef>
          <a:spcPct val="0"/>
        </a:spcBef>
        <a:spcAft>
          <a:spcPct val="0"/>
        </a:spcAft>
        <a:defRPr sz="4800">
          <a:solidFill>
            <a:schemeClr val="tx2"/>
          </a:solidFill>
          <a:latin typeface="+mj-lt"/>
          <a:ea typeface="+mj-ea"/>
          <a:cs typeface="+mj-cs"/>
        </a:defRPr>
      </a:lvl1pPr>
      <a:lvl2pPr algn="ctr" rtl="0" eaLnBrk="0" fontAlgn="base" hangingPunct="0">
        <a:spcBef>
          <a:spcPct val="0"/>
        </a:spcBef>
        <a:spcAft>
          <a:spcPct val="0"/>
        </a:spcAft>
        <a:defRPr sz="4800">
          <a:solidFill>
            <a:schemeClr val="tx2"/>
          </a:solidFill>
          <a:latin typeface="Arial Narrow" pitchFamily="34" charset="0"/>
        </a:defRPr>
      </a:lvl2pPr>
      <a:lvl3pPr algn="ctr" rtl="0" eaLnBrk="0" fontAlgn="base" hangingPunct="0">
        <a:spcBef>
          <a:spcPct val="0"/>
        </a:spcBef>
        <a:spcAft>
          <a:spcPct val="0"/>
        </a:spcAft>
        <a:defRPr sz="4800">
          <a:solidFill>
            <a:schemeClr val="tx2"/>
          </a:solidFill>
          <a:latin typeface="Arial Narrow" pitchFamily="34" charset="0"/>
        </a:defRPr>
      </a:lvl3pPr>
      <a:lvl4pPr algn="ctr" rtl="0" eaLnBrk="0" fontAlgn="base" hangingPunct="0">
        <a:spcBef>
          <a:spcPct val="0"/>
        </a:spcBef>
        <a:spcAft>
          <a:spcPct val="0"/>
        </a:spcAft>
        <a:defRPr sz="4800">
          <a:solidFill>
            <a:schemeClr val="tx2"/>
          </a:solidFill>
          <a:latin typeface="Arial Narrow" pitchFamily="34" charset="0"/>
        </a:defRPr>
      </a:lvl4pPr>
      <a:lvl5pPr algn="ctr" rtl="0" eaLnBrk="0" fontAlgn="base" hangingPunct="0">
        <a:spcBef>
          <a:spcPct val="0"/>
        </a:spcBef>
        <a:spcAft>
          <a:spcPct val="0"/>
        </a:spcAft>
        <a:defRPr sz="4800">
          <a:solidFill>
            <a:schemeClr val="tx2"/>
          </a:solidFill>
          <a:latin typeface="Arial Narrow" pitchFamily="34" charset="0"/>
        </a:defRPr>
      </a:lvl5pPr>
      <a:lvl6pPr marL="457200" algn="ctr" rtl="0" fontAlgn="base">
        <a:spcBef>
          <a:spcPct val="0"/>
        </a:spcBef>
        <a:spcAft>
          <a:spcPct val="0"/>
        </a:spcAft>
        <a:defRPr sz="4800">
          <a:solidFill>
            <a:schemeClr val="tx2"/>
          </a:solidFill>
          <a:latin typeface="Arial Narrow" pitchFamily="34" charset="0"/>
        </a:defRPr>
      </a:lvl6pPr>
      <a:lvl7pPr marL="914400" algn="ctr" rtl="0" fontAlgn="base">
        <a:spcBef>
          <a:spcPct val="0"/>
        </a:spcBef>
        <a:spcAft>
          <a:spcPct val="0"/>
        </a:spcAft>
        <a:defRPr sz="4800">
          <a:solidFill>
            <a:schemeClr val="tx2"/>
          </a:solidFill>
          <a:latin typeface="Arial Narrow" pitchFamily="34" charset="0"/>
        </a:defRPr>
      </a:lvl7pPr>
      <a:lvl8pPr marL="1371600" algn="ctr" rtl="0" fontAlgn="base">
        <a:spcBef>
          <a:spcPct val="0"/>
        </a:spcBef>
        <a:spcAft>
          <a:spcPct val="0"/>
        </a:spcAft>
        <a:defRPr sz="4800">
          <a:solidFill>
            <a:schemeClr val="tx2"/>
          </a:solidFill>
          <a:latin typeface="Arial Narrow" pitchFamily="34" charset="0"/>
        </a:defRPr>
      </a:lvl8pPr>
      <a:lvl9pPr marL="1828800" algn="ctr" rtl="0" fontAlgn="base">
        <a:spcBef>
          <a:spcPct val="0"/>
        </a:spcBef>
        <a:spcAft>
          <a:spcPct val="0"/>
        </a:spcAft>
        <a:defRPr sz="4800">
          <a:solidFill>
            <a:schemeClr val="tx2"/>
          </a:solidFill>
          <a:latin typeface="Arial Narrow" pitchFamily="34" charset="0"/>
        </a:defRPr>
      </a:lvl9pPr>
    </p:titleStyle>
    <p:bodyStyle>
      <a:lvl1pPr marL="342900" indent="-342900" algn="ctr"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99"/>
            </a:gs>
            <a:gs pos="50000">
              <a:schemeClr val="bg1"/>
            </a:gs>
            <a:gs pos="100000">
              <a:srgbClr val="66FF99"/>
            </a:gs>
          </a:gsLst>
          <a:lin ang="189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822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i="0" smtClean="0">
                <a:latin typeface="+mn-lt"/>
              </a:defRPr>
            </a:lvl1pPr>
          </a:lstStyle>
          <a:p>
            <a:pPr>
              <a:defRPr/>
            </a:pPr>
            <a:fld id="{824C02B0-C450-4E2E-BB5C-8C089470CC68}" type="datetimeFigureOut">
              <a:rPr lang="ru-RU"/>
              <a:pPr>
                <a:defRPr/>
              </a:pPr>
              <a:t>25.12.2011</a:t>
            </a:fld>
            <a:endParaRPr lang="ru-RU"/>
          </a:p>
        </p:txBody>
      </p:sp>
      <p:sp>
        <p:nvSpPr>
          <p:cNvPr id="1822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i="0" smtClean="0">
                <a:latin typeface="+mn-lt"/>
              </a:defRPr>
            </a:lvl1pPr>
          </a:lstStyle>
          <a:p>
            <a:pPr>
              <a:defRPr/>
            </a:pPr>
            <a:endParaRPr lang="ru-RU"/>
          </a:p>
        </p:txBody>
      </p:sp>
      <p:sp>
        <p:nvSpPr>
          <p:cNvPr id="1822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i="0" smtClean="0">
                <a:latin typeface="+mn-lt"/>
              </a:defRPr>
            </a:lvl1pPr>
          </a:lstStyle>
          <a:p>
            <a:pPr>
              <a:defRPr/>
            </a:pPr>
            <a:fld id="{A2DE62BB-DFB0-4C77-9A27-2BBE4B637187}"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transition spd="slow">
    <p:wipe dir="r"/>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4269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i="0" smtClean="0">
                <a:latin typeface="+mn-lt"/>
              </a:defRPr>
            </a:lvl1pPr>
          </a:lstStyle>
          <a:p>
            <a:pPr>
              <a:defRPr/>
            </a:pPr>
            <a:fld id="{C6A8F9E6-8040-48D1-A399-4E3E08276059}" type="datetimeFigureOut">
              <a:rPr lang="ru-RU"/>
              <a:pPr>
                <a:defRPr/>
              </a:pPr>
              <a:t>25.12.2011</a:t>
            </a:fld>
            <a:endParaRPr lang="ru-RU"/>
          </a:p>
        </p:txBody>
      </p:sp>
      <p:sp>
        <p:nvSpPr>
          <p:cNvPr id="24269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i="0" smtClean="0">
                <a:latin typeface="+mn-lt"/>
              </a:defRPr>
            </a:lvl1pPr>
          </a:lstStyle>
          <a:p>
            <a:pPr>
              <a:defRPr/>
            </a:pPr>
            <a:endParaRPr lang="ru-RU"/>
          </a:p>
        </p:txBody>
      </p:sp>
      <p:sp>
        <p:nvSpPr>
          <p:cNvPr id="24269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i="0" smtClean="0">
                <a:latin typeface="+mn-lt"/>
              </a:defRPr>
            </a:lvl1pPr>
          </a:lstStyle>
          <a:p>
            <a:pPr>
              <a:defRPr/>
            </a:pPr>
            <a:fld id="{2759FE14-95C9-4457-BA99-C0AE8FC384C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 id="2147483891" r:id="rId11"/>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99"/>
            </a:gs>
            <a:gs pos="50000">
              <a:schemeClr val="bg1"/>
            </a:gs>
            <a:gs pos="100000">
              <a:srgbClr val="66FF99"/>
            </a:gs>
          </a:gsLst>
          <a:lin ang="18900000" scaled="1"/>
        </a:gradFill>
        <a:effectLst/>
      </p:bgPr>
    </p:bg>
    <p:spTree>
      <p:nvGrpSpPr>
        <p:cNvPr id="1" name=""/>
        <p:cNvGrpSpPr/>
        <p:nvPr/>
      </p:nvGrpSpPr>
      <p:grpSpPr>
        <a:xfrm>
          <a:off x="0" y="0"/>
          <a:ext cx="0" cy="0"/>
          <a:chOff x="0" y="0"/>
          <a:chExt cx="0" cy="0"/>
        </a:xfrm>
      </p:grpSpPr>
      <p:sp>
        <p:nvSpPr>
          <p:cNvPr id="67605" name="Rectangle 21"/>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67606" name="Rectangle 22"/>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5" name="Rectangle 23"/>
          <p:cNvSpPr>
            <a:spLocks noGrp="1" noChangeArrowheads="1"/>
          </p:cNvSpPr>
          <p:nvPr>
            <p:ph type="dt" sz="quarter" idx="2"/>
          </p:nvPr>
        </p:nvSpPr>
        <p:spPr bwMode="auto">
          <a:xfrm>
            <a:off x="457200" y="6248400"/>
            <a:ext cx="2133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i="0">
                <a:effectLst>
                  <a:outerShdw blurRad="38100" dist="38100" dir="2700000" algn="tl">
                    <a:srgbClr val="000000"/>
                  </a:outerShdw>
                </a:effectLst>
              </a:defRPr>
            </a:lvl1pPr>
          </a:lstStyle>
          <a:p>
            <a:pPr>
              <a:defRPr/>
            </a:pPr>
            <a:endParaRPr lang="ru-RU"/>
          </a:p>
        </p:txBody>
      </p:sp>
      <p:sp>
        <p:nvSpPr>
          <p:cNvPr id="46" name="Rectangle 24"/>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i="0">
                <a:effectLst>
                  <a:outerShdw blurRad="38100" dist="38100" dir="2700000" algn="tl">
                    <a:srgbClr val="000000"/>
                  </a:outerShdw>
                </a:effectLst>
              </a:defRPr>
            </a:lvl1pPr>
          </a:lstStyle>
          <a:p>
            <a:pPr>
              <a:defRPr/>
            </a:pPr>
            <a:endParaRPr lang="ru-RU"/>
          </a:p>
        </p:txBody>
      </p:sp>
      <p:sp>
        <p:nvSpPr>
          <p:cNvPr id="47" name="Rectangle 25"/>
          <p:cNvSpPr>
            <a:spLocks noGrp="1" noChangeArrowheads="1"/>
          </p:cNvSpPr>
          <p:nvPr>
            <p:ph type="sldNum" sz="quarter" idx="4"/>
          </p:nvPr>
        </p:nvSpPr>
        <p:spPr bwMode="auto">
          <a:xfrm>
            <a:off x="6553200" y="6248400"/>
            <a:ext cx="2133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i="0">
                <a:effectLst>
                  <a:outerShdw blurRad="38100" dist="38100" dir="2700000" algn="tl">
                    <a:srgbClr val="000000"/>
                  </a:outerShdw>
                </a:effectLst>
              </a:defRPr>
            </a:lvl1pPr>
          </a:lstStyle>
          <a:p>
            <a:pPr>
              <a:defRPr/>
            </a:pPr>
            <a:fld id="{7187B4FC-9A5E-4FDB-B10F-CA8215247E88}"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903" r:id="rId1"/>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Arial" charset="0"/>
          <a:ea typeface="+mn-ea"/>
          <a:cs typeface="+mn-cs"/>
        </a:defRPr>
      </a:lvl1pPr>
      <a:lvl2pPr marL="742950" indent="-285750" algn="l" rtl="0" eaLnBrk="0" fontAlgn="base" hangingPunct="0">
        <a:spcBef>
          <a:spcPct val="20000"/>
        </a:spcBef>
        <a:spcAft>
          <a:spcPct val="0"/>
        </a:spcAft>
        <a:buClr>
          <a:schemeClr val="tx2"/>
        </a:buClr>
        <a:buSzPct val="60000"/>
        <a:buFont typeface="Wingdings" pitchFamily="2" charset="2"/>
        <a:buChar char="n"/>
        <a:defRPr sz="2800">
          <a:solidFill>
            <a:schemeClr val="tx1"/>
          </a:solidFill>
          <a:effectLst>
            <a:outerShdw blurRad="38100" dist="38100" dir="2700000" algn="tl">
              <a:srgbClr val="000000"/>
            </a:outerShdw>
          </a:effectLst>
          <a:latin typeface="Arial" charset="0"/>
        </a:defRPr>
      </a:lvl2pPr>
      <a:lvl3pPr marL="1143000" indent="-228600" algn="l" rtl="0" eaLnBrk="0" fontAlgn="base" hangingPunct="0">
        <a:spcBef>
          <a:spcPct val="20000"/>
        </a:spcBef>
        <a:spcAft>
          <a:spcPct val="0"/>
        </a:spcAft>
        <a:buClr>
          <a:schemeClr val="folHlink"/>
        </a:buClr>
        <a:buSzPct val="60000"/>
        <a:buFont typeface="Wingdings" pitchFamily="2" charset="2"/>
        <a:buChar char="n"/>
        <a:defRPr sz="2400">
          <a:solidFill>
            <a:schemeClr val="tx1"/>
          </a:solidFill>
          <a:effectLst>
            <a:outerShdw blurRad="38100" dist="38100" dir="2700000" algn="tl">
              <a:srgbClr val="000000"/>
            </a:outerShdw>
          </a:effectLst>
          <a:latin typeface="Arial" charset="0"/>
        </a:defRPr>
      </a:lvl3pPr>
      <a:lvl4pPr marL="1600200" indent="-228600" algn="l" rtl="0" eaLnBrk="0" fontAlgn="base" hangingPunct="0">
        <a:spcBef>
          <a:spcPct val="20000"/>
        </a:spcBef>
        <a:spcAft>
          <a:spcPct val="0"/>
        </a:spcAft>
        <a:buClr>
          <a:schemeClr val="tx1"/>
        </a:buClr>
        <a:buSzPct val="60000"/>
        <a:buFont typeface="Wingdings" pitchFamily="2" charset="2"/>
        <a:buChar char="n"/>
        <a:defRPr sz="2000">
          <a:solidFill>
            <a:schemeClr val="tx1"/>
          </a:solidFill>
          <a:effectLst>
            <a:outerShdw blurRad="38100" dist="38100" dir="2700000" algn="tl">
              <a:srgbClr val="000000"/>
            </a:outerShdw>
          </a:effectLst>
          <a:latin typeface="Arial" charset="0"/>
        </a:defRPr>
      </a:lvl4pPr>
      <a:lvl5pPr marL="2057400" indent="-228600" algn="l" rtl="0" eaLnBrk="0" fontAlgn="base" hangingPunct="0">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Arial" charset="0"/>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99"/>
            </a:gs>
            <a:gs pos="50000">
              <a:schemeClr val="bg1"/>
            </a:gs>
            <a:gs pos="100000">
              <a:srgbClr val="66FF99"/>
            </a:gs>
          </a:gsLst>
          <a:lin ang="18900000" scaled="1"/>
        </a:gradFill>
        <a:effectLst/>
      </p:bgPr>
    </p:bg>
    <p:spTree>
      <p:nvGrpSpPr>
        <p:cNvPr id="1" name=""/>
        <p:cNvGrpSpPr/>
        <p:nvPr/>
      </p:nvGrpSpPr>
      <p:grpSpPr>
        <a:xfrm>
          <a:off x="0" y="0"/>
          <a:ext cx="0" cy="0"/>
          <a:chOff x="0" y="0"/>
          <a:chExt cx="0" cy="0"/>
        </a:xfrm>
      </p:grpSpPr>
      <p:sp>
        <p:nvSpPr>
          <p:cNvPr id="69646" name="Rectangle 14"/>
          <p:cNvSpPr>
            <a:spLocks noGrp="1" noRot="1" noChangeArrowheads="1"/>
          </p:cNvSpPr>
          <p:nvPr>
            <p:ph type="title"/>
          </p:nvPr>
        </p:nvSpPr>
        <p:spPr bwMode="auto">
          <a:xfrm>
            <a:off x="457200" y="244475"/>
            <a:ext cx="8385175" cy="14319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69647" name="Rectangle 15"/>
          <p:cNvSpPr>
            <a:spLocks noGrp="1" noRot="1" noChangeArrowheads="1"/>
          </p:cNvSpPr>
          <p:nvPr>
            <p:ph type="body" idx="1"/>
          </p:nvPr>
        </p:nvSpPr>
        <p:spPr bwMode="auto">
          <a:xfrm>
            <a:off x="838200" y="1905000"/>
            <a:ext cx="800735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3" name="Rectangle 11"/>
          <p:cNvSpPr>
            <a:spLocks noGrp="1" noChangeArrowheads="1"/>
          </p:cNvSpPr>
          <p:nvPr>
            <p:ph type="dt" sz="quarter" idx="2"/>
          </p:nvPr>
        </p:nvSpPr>
        <p:spPr bwMode="auto">
          <a:xfrm>
            <a:off x="990600" y="6245225"/>
            <a:ext cx="1901825"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i="0">
                <a:effectLst>
                  <a:outerShdw blurRad="38100" dist="38100" dir="2700000" algn="tl">
                    <a:srgbClr val="000000"/>
                  </a:outerShdw>
                </a:effectLst>
                <a:latin typeface="+mn-lt"/>
              </a:defRPr>
            </a:lvl1pPr>
          </a:lstStyle>
          <a:p>
            <a:pPr>
              <a:defRPr/>
            </a:pPr>
            <a:endParaRPr lang="ru-RU"/>
          </a:p>
        </p:txBody>
      </p:sp>
      <p:sp>
        <p:nvSpPr>
          <p:cNvPr id="24" name="Rectangle 12"/>
          <p:cNvSpPr>
            <a:spLocks noGrp="1" noChangeArrowheads="1"/>
          </p:cNvSpPr>
          <p:nvPr>
            <p:ph type="ftr" sz="quarter" idx="3"/>
          </p:nvPr>
        </p:nvSpPr>
        <p:spPr bwMode="auto">
          <a:xfrm>
            <a:off x="3468688"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i="0">
                <a:effectLst>
                  <a:outerShdw blurRad="38100" dist="38100" dir="2700000" algn="tl">
                    <a:srgbClr val="000000"/>
                  </a:outerShdw>
                </a:effectLst>
                <a:latin typeface="+mn-lt"/>
              </a:defRPr>
            </a:lvl1pPr>
          </a:lstStyle>
          <a:p>
            <a:pPr>
              <a:defRPr/>
            </a:pPr>
            <a:endParaRPr lang="ru-RU"/>
          </a:p>
        </p:txBody>
      </p:sp>
      <p:sp>
        <p:nvSpPr>
          <p:cNvPr id="25" name="Rectangle 13"/>
          <p:cNvSpPr>
            <a:spLocks noGrp="1" noChangeArrowheads="1"/>
          </p:cNvSpPr>
          <p:nvPr>
            <p:ph type="sldNum" sz="quarter" idx="4"/>
          </p:nvPr>
        </p:nvSpPr>
        <p:spPr bwMode="auto">
          <a:xfrm>
            <a:off x="6937375" y="6245225"/>
            <a:ext cx="1901825"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i="0">
                <a:effectLst>
                  <a:outerShdw blurRad="38100" dist="38100" dir="2700000" algn="tl">
                    <a:srgbClr val="000000"/>
                  </a:outerShdw>
                </a:effectLst>
                <a:latin typeface="+mn-lt"/>
              </a:defRPr>
            </a:lvl1pPr>
          </a:lstStyle>
          <a:p>
            <a:pPr>
              <a:defRPr/>
            </a:pPr>
            <a:fld id="{06CBC870-155F-4059-BDB0-B148DF666B48}"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904" r:id="rId1"/>
  </p:sldLayoutIdLst>
  <p:transition spd="slow">
    <p:wipe dir="r"/>
  </p:transition>
  <p:txStyles>
    <p:titleStyle>
      <a:lvl1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ea typeface="+mj-ea"/>
          <a:cs typeface="+mj-cs"/>
        </a:defRPr>
      </a:lvl1pPr>
      <a:lvl2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2pPr>
      <a:lvl3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3pPr>
      <a:lvl4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4pPr>
      <a:lvl5pPr algn="l" rtl="0" eaLnBrk="0" fontAlgn="base" hangingPunct="0">
        <a:spcBef>
          <a:spcPct val="0"/>
        </a:spcBef>
        <a:spcAft>
          <a:spcPct val="0"/>
        </a:spcAft>
        <a:defRPr sz="4400" b="1">
          <a:solidFill>
            <a:schemeClr val="tx2"/>
          </a:solidFill>
          <a:effectLst>
            <a:outerShdw blurRad="38100" dist="38100" dir="2700000" algn="tl">
              <a:srgbClr val="000000"/>
            </a:outerShdw>
          </a:effectLst>
          <a:latin typeface="Arial" charset="0"/>
        </a:defRPr>
      </a:lvl5pPr>
      <a:lvl6pPr marL="4572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6pPr>
      <a:lvl7pPr marL="9144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7pPr>
      <a:lvl8pPr marL="13716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8pPr>
      <a:lvl9pPr marL="1828800" algn="l" rtl="0" fontAlgn="base">
        <a:spcBef>
          <a:spcPct val="0"/>
        </a:spcBef>
        <a:spcAft>
          <a:spcPct val="0"/>
        </a:spcAft>
        <a:defRPr sz="4400" b="1">
          <a:solidFill>
            <a:schemeClr val="tx2"/>
          </a:solidFill>
          <a:effectLst>
            <a:outerShdw blurRad="38100" dist="38100" dir="2700000" algn="tl">
              <a:srgbClr val="000000"/>
            </a:outerShdw>
          </a:effectLst>
          <a:latin typeface="Arial Black"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effectLst>
            <a:outerShdw blurRad="38100" dist="38100" dir="2700000" algn="tl">
              <a:srgbClr val="000000"/>
            </a:outerShdw>
          </a:effectLst>
          <a:latin typeface="Arial" charset="0"/>
          <a:ea typeface="+mn-ea"/>
          <a:cs typeface="+mn-cs"/>
        </a:defRPr>
      </a:lvl1pPr>
      <a:lvl2pPr marL="742950" indent="-285750" algn="l" rtl="0" eaLnBrk="0" fontAlgn="base" hangingPunct="0">
        <a:spcBef>
          <a:spcPct val="20000"/>
        </a:spcBef>
        <a:spcAft>
          <a:spcPct val="0"/>
        </a:spcAft>
        <a:buClr>
          <a:schemeClr val="accent2"/>
        </a:buClr>
        <a:buFont typeface="Wingdings" pitchFamily="2" charset="2"/>
        <a:buChar char="§"/>
        <a:defRPr sz="2800">
          <a:solidFill>
            <a:schemeClr val="tx1"/>
          </a:solidFill>
          <a:effectLst>
            <a:outerShdw blurRad="38100" dist="38100" dir="2700000" algn="tl">
              <a:srgbClr val="000000"/>
            </a:outerShdw>
          </a:effectLst>
          <a:latin typeface="Arial" charset="0"/>
        </a:defRPr>
      </a:lvl2pPr>
      <a:lvl3pPr marL="1143000" indent="-228600" algn="l" rtl="0" eaLnBrk="0" fontAlgn="base" hangingPunct="0">
        <a:spcBef>
          <a:spcPct val="20000"/>
        </a:spcBef>
        <a:spcAft>
          <a:spcPct val="0"/>
        </a:spcAft>
        <a:buClr>
          <a:schemeClr val="hlink"/>
        </a:buClr>
        <a:buFont typeface="Wingdings" pitchFamily="2" charset="2"/>
        <a:buChar char="§"/>
        <a:defRPr sz="2400">
          <a:solidFill>
            <a:schemeClr val="tx1"/>
          </a:solidFill>
          <a:effectLst>
            <a:outerShdw blurRad="38100" dist="38100" dir="2700000" algn="tl">
              <a:srgbClr val="000000"/>
            </a:outerShdw>
          </a:effectLst>
          <a:latin typeface="Arial" charset="0"/>
        </a:defRPr>
      </a:lvl3pPr>
      <a:lvl4pPr marL="1600200" indent="-228600" algn="l" rtl="0" eaLnBrk="0" fontAlgn="base" hangingPunct="0">
        <a:spcBef>
          <a:spcPct val="20000"/>
        </a:spcBef>
        <a:spcAft>
          <a:spcPct val="0"/>
        </a:spcAft>
        <a:buClr>
          <a:schemeClr val="accent2"/>
        </a:buClr>
        <a:buFont typeface="Wingdings" pitchFamily="2" charset="2"/>
        <a:buChar char="§"/>
        <a:defRPr sz="2000">
          <a:solidFill>
            <a:schemeClr val="tx1"/>
          </a:solidFill>
          <a:effectLst>
            <a:outerShdw blurRad="38100" dist="38100" dir="2700000" algn="tl">
              <a:srgbClr val="000000"/>
            </a:outerShdw>
          </a:effectLst>
          <a:latin typeface="Arial" charset="0"/>
        </a:defRPr>
      </a:lvl4pPr>
      <a:lvl5pPr marL="2057400" indent="-228600" algn="l" rtl="0" eaLnBrk="0" fontAlgn="base" hangingPunct="0">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Arial" charset="0"/>
        </a:defRPr>
      </a:lvl5pPr>
      <a:lvl6pPr marL="25146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99"/>
            </a:gs>
            <a:gs pos="50000">
              <a:schemeClr val="bg1"/>
            </a:gs>
            <a:gs pos="100000">
              <a:srgbClr val="66FF99"/>
            </a:gs>
          </a:gsLst>
          <a:lin ang="18900000" scaled="1"/>
        </a:gradFill>
        <a:effectLst/>
      </p:bgPr>
    </p:bg>
    <p:spTree>
      <p:nvGrpSpPr>
        <p:cNvPr id="1" name=""/>
        <p:cNvGrpSpPr/>
        <p:nvPr/>
      </p:nvGrpSpPr>
      <p:grpSpPr>
        <a:xfrm>
          <a:off x="0" y="0"/>
          <a:ext cx="0" cy="0"/>
          <a:chOff x="0" y="0"/>
          <a:chExt cx="0" cy="0"/>
        </a:xfrm>
      </p:grpSpPr>
      <p:sp>
        <p:nvSpPr>
          <p:cNvPr id="81959" name="Rectangle 39"/>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ru-RU" smtClean="0"/>
              <a:t>Образец заголовка</a:t>
            </a:r>
          </a:p>
        </p:txBody>
      </p:sp>
      <p:sp>
        <p:nvSpPr>
          <p:cNvPr id="81963"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81" name="Rectangle 41"/>
          <p:cNvSpPr>
            <a:spLocks noGrp="1" noChangeArrowheads="1"/>
          </p:cNvSpPr>
          <p:nvPr>
            <p:ph type="dt" sz="quarter" idx="2"/>
          </p:nvPr>
        </p:nvSpPr>
        <p:spPr bwMode="auto">
          <a:xfrm>
            <a:off x="457200" y="6243638"/>
            <a:ext cx="2133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000" i="0">
                <a:effectLst>
                  <a:outerShdw blurRad="38100" dist="38100" dir="2700000" algn="tl">
                    <a:srgbClr val="000000"/>
                  </a:outerShdw>
                </a:effectLst>
                <a:latin typeface="+mn-lt"/>
              </a:defRPr>
            </a:lvl1pPr>
          </a:lstStyle>
          <a:p>
            <a:pPr>
              <a:defRPr/>
            </a:pPr>
            <a:endParaRPr lang="ru-RU"/>
          </a:p>
        </p:txBody>
      </p:sp>
      <p:sp>
        <p:nvSpPr>
          <p:cNvPr id="82" name="Rectangle 42"/>
          <p:cNvSpPr>
            <a:spLocks noGrp="1" noChangeArrowheads="1"/>
          </p:cNvSpPr>
          <p:nvPr>
            <p:ph type="ftr" sz="quarter" idx="3"/>
          </p:nvPr>
        </p:nvSpPr>
        <p:spPr bwMode="auto">
          <a:xfrm>
            <a:off x="3124200" y="6248400"/>
            <a:ext cx="2895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000" i="0">
                <a:effectLst>
                  <a:outerShdw blurRad="38100" dist="38100" dir="2700000" algn="tl">
                    <a:srgbClr val="000000"/>
                  </a:outerShdw>
                </a:effectLst>
                <a:latin typeface="+mn-lt"/>
              </a:defRPr>
            </a:lvl1pPr>
          </a:lstStyle>
          <a:p>
            <a:pPr>
              <a:defRPr/>
            </a:pPr>
            <a:endParaRPr lang="ru-RU"/>
          </a:p>
        </p:txBody>
      </p:sp>
      <p:sp>
        <p:nvSpPr>
          <p:cNvPr id="83" name="Rectangle 43"/>
          <p:cNvSpPr>
            <a:spLocks noGrp="1" noChangeArrowheads="1"/>
          </p:cNvSpPr>
          <p:nvPr>
            <p:ph type="sldNum" sz="quarter" idx="4"/>
          </p:nvPr>
        </p:nvSpPr>
        <p:spPr bwMode="auto">
          <a:xfrm>
            <a:off x="6553200" y="6243638"/>
            <a:ext cx="2133600" cy="457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000" i="0">
                <a:effectLst>
                  <a:outerShdw blurRad="38100" dist="38100" dir="2700000" algn="tl">
                    <a:srgbClr val="000000"/>
                  </a:outerShdw>
                </a:effectLst>
                <a:latin typeface="+mn-lt"/>
              </a:defRPr>
            </a:lvl1pPr>
          </a:lstStyle>
          <a:p>
            <a:pPr>
              <a:defRPr/>
            </a:pPr>
            <a:fld id="{F6484B04-E176-42C5-99BC-ED3E4BAEC5F7}"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905" r:id="rId1"/>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0" fontAlgn="base" hangingPunct="0">
        <a:spcBef>
          <a:spcPct val="20000"/>
        </a:spcBef>
        <a:spcAft>
          <a:spcPct val="0"/>
        </a:spcAft>
        <a:buClr>
          <a:schemeClr val="hlink"/>
        </a:buClr>
        <a:buSzPct val="60000"/>
        <a:buFont typeface="Wingdings" pitchFamily="2" charset="2"/>
        <a:buChar char="n"/>
        <a:defRPr sz="3200">
          <a:solidFill>
            <a:schemeClr val="tx1"/>
          </a:solidFill>
          <a:effectLst>
            <a:outerShdw blurRad="38100" dist="38100" dir="2700000" algn="tl">
              <a:srgbClr val="000000"/>
            </a:outerShdw>
          </a:effectLst>
          <a:latin typeface="Arial" charset="0"/>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Arial" charset="0"/>
        </a:defRPr>
      </a:lvl2pPr>
      <a:lvl3pPr marL="1143000" indent="-228600" algn="l" rtl="0" eaLnBrk="0" fontAlgn="base" hangingPunct="0">
        <a:spcBef>
          <a:spcPct val="20000"/>
        </a:spcBef>
        <a:spcAft>
          <a:spcPct val="0"/>
        </a:spcAft>
        <a:buClr>
          <a:schemeClr val="accent2"/>
        </a:buClr>
        <a:buSzPct val="60000"/>
        <a:buFont typeface="Wingdings" pitchFamily="2" charset="2"/>
        <a:buChar char="n"/>
        <a:defRPr sz="2400">
          <a:solidFill>
            <a:schemeClr val="tx1"/>
          </a:solidFill>
          <a:effectLst>
            <a:outerShdw blurRad="38100" dist="38100" dir="2700000" algn="tl">
              <a:srgbClr val="000000"/>
            </a:outerShdw>
          </a:effectLst>
          <a:latin typeface="Arial" charset="0"/>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Arial" charset="0"/>
        </a:defRPr>
      </a:lvl4pPr>
      <a:lvl5pPr marL="2057400" indent="-228600" algn="l" rtl="0" eaLnBrk="0" fontAlgn="base" hangingPunct="0">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Arial" charset="0"/>
        </a:defRPr>
      </a:lvl5pPr>
      <a:lvl6pPr marL="25146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66FF99"/>
            </a:gs>
            <a:gs pos="50000">
              <a:schemeClr val="bg1"/>
            </a:gs>
            <a:gs pos="100000">
              <a:srgbClr val="66FF99"/>
            </a:gs>
          </a:gsLst>
          <a:lin ang="18900000" scaled="1"/>
        </a:gradFill>
        <a:effectLst/>
      </p:bgPr>
    </p:bg>
    <p:spTree>
      <p:nvGrpSpPr>
        <p:cNvPr id="1" name=""/>
        <p:cNvGrpSpPr/>
        <p:nvPr/>
      </p:nvGrpSpPr>
      <p:grpSpPr>
        <a:xfrm>
          <a:off x="0" y="0"/>
          <a:ext cx="0" cy="0"/>
          <a:chOff x="0" y="0"/>
          <a:chExt cx="0" cy="0"/>
        </a:xfrm>
      </p:grpSpPr>
      <p:sp>
        <p:nvSpPr>
          <p:cNvPr id="7170" name="AutoShape 9"/>
          <p:cNvSpPr>
            <a:spLocks noGrp="1" noChangeArrowheads="1"/>
          </p:cNvSpPr>
          <p:nvPr>
            <p:ph type="title"/>
          </p:nvPr>
        </p:nvSpPr>
        <p:spPr bwMode="auto">
          <a:xfrm>
            <a:off x="762000" y="762000"/>
            <a:ext cx="7924800" cy="1143000"/>
          </a:xfrm>
          <a:prstGeom prst="roundRect">
            <a:avLst>
              <a:gd name="adj" fmla="val 21667"/>
            </a:avLst>
          </a:prstGeom>
          <a:noFill/>
          <a:ln w="9525">
            <a:noFill/>
            <a:round/>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7171" name="Rectangle 10"/>
          <p:cNvSpPr>
            <a:spLocks noGrp="1" noChangeArrowheads="1"/>
          </p:cNvSpPr>
          <p:nvPr>
            <p:ph type="body" idx="1"/>
          </p:nvPr>
        </p:nvSpPr>
        <p:spPr bwMode="auto">
          <a:xfrm>
            <a:off x="838200" y="2362200"/>
            <a:ext cx="7693025" cy="3724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20" name="Rectangle 9"/>
          <p:cNvSpPr>
            <a:spLocks noGrp="1" noChangeArrowheads="1"/>
          </p:cNvSpPr>
          <p:nvPr>
            <p:ph type="dt" sz="quarter" idx="2"/>
          </p:nvPr>
        </p:nvSpPr>
        <p:spPr bwMode="auto">
          <a:xfrm>
            <a:off x="2438400" y="6248400"/>
            <a:ext cx="2130425" cy="474663"/>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1400" i="0">
                <a:solidFill>
                  <a:schemeClr val="bg1"/>
                </a:solidFill>
                <a:latin typeface="+mn-lt"/>
              </a:defRPr>
            </a:lvl1pPr>
          </a:lstStyle>
          <a:p>
            <a:pPr>
              <a:defRPr/>
            </a:pPr>
            <a:endParaRPr lang="ru-RU"/>
          </a:p>
        </p:txBody>
      </p:sp>
      <p:sp>
        <p:nvSpPr>
          <p:cNvPr id="21" name="Rectangle 10"/>
          <p:cNvSpPr>
            <a:spLocks noGrp="1" noChangeArrowheads="1"/>
          </p:cNvSpPr>
          <p:nvPr>
            <p:ph type="ftr" sz="quarter" idx="3"/>
          </p:nvPr>
        </p:nvSpPr>
        <p:spPr bwMode="auto">
          <a:xfrm>
            <a:off x="5791200" y="6248400"/>
            <a:ext cx="2897188" cy="474663"/>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r">
              <a:defRPr sz="1400" i="0">
                <a:latin typeface="+mn-lt"/>
              </a:defRPr>
            </a:lvl1pPr>
          </a:lstStyle>
          <a:p>
            <a:pPr>
              <a:defRPr/>
            </a:pPr>
            <a:endParaRPr lang="ru-RU"/>
          </a:p>
        </p:txBody>
      </p:sp>
      <p:sp>
        <p:nvSpPr>
          <p:cNvPr id="22" name="Rectangle 11"/>
          <p:cNvSpPr>
            <a:spLocks noGrp="1" noChangeArrowheads="1"/>
          </p:cNvSpPr>
          <p:nvPr>
            <p:ph type="sldNum" sz="quarter" idx="4"/>
          </p:nvPr>
        </p:nvSpPr>
        <p:spPr bwMode="auto">
          <a:xfrm>
            <a:off x="76200" y="6248400"/>
            <a:ext cx="587375" cy="48895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sz="2600" b="1" i="0">
                <a:solidFill>
                  <a:schemeClr val="bg1"/>
                </a:solidFill>
                <a:latin typeface="+mn-lt"/>
              </a:defRPr>
            </a:lvl1pPr>
          </a:lstStyle>
          <a:p>
            <a:pPr>
              <a:defRPr/>
            </a:pPr>
            <a:fld id="{B5A4A182-4072-42D6-8440-164C1D9090F1}"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06" r:id="rId1"/>
  </p:sldLayoutIdLst>
  <p:transition spd="slow">
    <p:wipe dir="r"/>
  </p:transition>
  <p:txStyles>
    <p:titleStyle>
      <a:lvl1pPr algn="l" rtl="0" eaLnBrk="0" fontAlgn="base" hangingPunct="0">
        <a:lnSpc>
          <a:spcPct val="90000"/>
        </a:lnSpc>
        <a:spcBef>
          <a:spcPct val="0"/>
        </a:spcBef>
        <a:spcAft>
          <a:spcPct val="0"/>
        </a:spcAft>
        <a:defRPr sz="3600" b="1">
          <a:solidFill>
            <a:schemeClr val="tx2"/>
          </a:solidFill>
          <a:latin typeface="Arial" charset="0"/>
          <a:ea typeface="+mj-ea"/>
          <a:cs typeface="+mj-cs"/>
        </a:defRPr>
      </a:lvl1pPr>
      <a:lvl2pPr algn="l" rtl="0" eaLnBrk="0" fontAlgn="base" hangingPunct="0">
        <a:lnSpc>
          <a:spcPct val="90000"/>
        </a:lnSpc>
        <a:spcBef>
          <a:spcPct val="0"/>
        </a:spcBef>
        <a:spcAft>
          <a:spcPct val="0"/>
        </a:spcAft>
        <a:defRPr sz="3600" b="1">
          <a:solidFill>
            <a:schemeClr val="tx2"/>
          </a:solidFill>
          <a:latin typeface="Arial" pitchFamily="34" charset="0"/>
        </a:defRPr>
      </a:lvl2pPr>
      <a:lvl3pPr algn="l" rtl="0" eaLnBrk="0" fontAlgn="base" hangingPunct="0">
        <a:lnSpc>
          <a:spcPct val="90000"/>
        </a:lnSpc>
        <a:spcBef>
          <a:spcPct val="0"/>
        </a:spcBef>
        <a:spcAft>
          <a:spcPct val="0"/>
        </a:spcAft>
        <a:defRPr sz="3600" b="1">
          <a:solidFill>
            <a:schemeClr val="tx2"/>
          </a:solidFill>
          <a:latin typeface="Arial" pitchFamily="34" charset="0"/>
        </a:defRPr>
      </a:lvl3pPr>
      <a:lvl4pPr algn="l" rtl="0" eaLnBrk="0" fontAlgn="base" hangingPunct="0">
        <a:lnSpc>
          <a:spcPct val="90000"/>
        </a:lnSpc>
        <a:spcBef>
          <a:spcPct val="0"/>
        </a:spcBef>
        <a:spcAft>
          <a:spcPct val="0"/>
        </a:spcAft>
        <a:defRPr sz="3600" b="1">
          <a:solidFill>
            <a:schemeClr val="tx2"/>
          </a:solidFill>
          <a:latin typeface="Arial" pitchFamily="34" charset="0"/>
        </a:defRPr>
      </a:lvl4pPr>
      <a:lvl5pPr algn="l" rtl="0" eaLnBrk="0" fontAlgn="base" hangingPunct="0">
        <a:lnSpc>
          <a:spcPct val="90000"/>
        </a:lnSpc>
        <a:spcBef>
          <a:spcPct val="0"/>
        </a:spcBef>
        <a:spcAft>
          <a:spcPct val="0"/>
        </a:spcAft>
        <a:defRPr sz="3600" b="1">
          <a:solidFill>
            <a:schemeClr val="tx2"/>
          </a:solidFill>
          <a:latin typeface="Arial" pitchFamily="34" charset="0"/>
        </a:defRPr>
      </a:lvl5pPr>
      <a:lvl6pPr marL="457200" algn="l" rtl="0" fontAlgn="base">
        <a:lnSpc>
          <a:spcPct val="90000"/>
        </a:lnSpc>
        <a:spcBef>
          <a:spcPct val="0"/>
        </a:spcBef>
        <a:spcAft>
          <a:spcPct val="0"/>
        </a:spcAft>
        <a:defRPr sz="3600" b="1">
          <a:solidFill>
            <a:schemeClr val="tx2"/>
          </a:solidFill>
          <a:latin typeface="Arial" pitchFamily="34" charset="0"/>
        </a:defRPr>
      </a:lvl6pPr>
      <a:lvl7pPr marL="914400" algn="l" rtl="0" fontAlgn="base">
        <a:lnSpc>
          <a:spcPct val="90000"/>
        </a:lnSpc>
        <a:spcBef>
          <a:spcPct val="0"/>
        </a:spcBef>
        <a:spcAft>
          <a:spcPct val="0"/>
        </a:spcAft>
        <a:defRPr sz="3600" b="1">
          <a:solidFill>
            <a:schemeClr val="tx2"/>
          </a:solidFill>
          <a:latin typeface="Arial" pitchFamily="34" charset="0"/>
        </a:defRPr>
      </a:lvl7pPr>
      <a:lvl8pPr marL="1371600" algn="l" rtl="0" fontAlgn="base">
        <a:lnSpc>
          <a:spcPct val="90000"/>
        </a:lnSpc>
        <a:spcBef>
          <a:spcPct val="0"/>
        </a:spcBef>
        <a:spcAft>
          <a:spcPct val="0"/>
        </a:spcAft>
        <a:defRPr sz="3600" b="1">
          <a:solidFill>
            <a:schemeClr val="tx2"/>
          </a:solidFill>
          <a:latin typeface="Arial" pitchFamily="34" charset="0"/>
        </a:defRPr>
      </a:lvl8pPr>
      <a:lvl9pPr marL="1828800" algn="l" rtl="0" fontAlgn="base">
        <a:lnSpc>
          <a:spcPct val="90000"/>
        </a:lnSpc>
        <a:spcBef>
          <a:spcPct val="0"/>
        </a:spcBef>
        <a:spcAft>
          <a:spcPct val="0"/>
        </a:spcAft>
        <a:defRPr sz="3600" b="1">
          <a:solidFill>
            <a:schemeClr val="tx2"/>
          </a:solidFill>
          <a:latin typeface="Arial" pitchFamily="34" charset="0"/>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Arial" charset="0"/>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Arial" charset="0"/>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Arial" charset="0"/>
        </a:defRPr>
      </a:lvl3pPr>
      <a:lvl4pPr marL="1600200" indent="-228600" algn="l"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Arial" charset="0"/>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8.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3.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12" Type="http://schemas.openxmlformats.org/officeDocument/2006/relationships/image" Target="../media/image36.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jpeg"/><Relationship Id="rId11" Type="http://schemas.openxmlformats.org/officeDocument/2006/relationships/image" Target="../media/image35.jpeg"/><Relationship Id="rId5" Type="http://schemas.openxmlformats.org/officeDocument/2006/relationships/image" Target="../media/image29.jpeg"/><Relationship Id="rId10" Type="http://schemas.openxmlformats.org/officeDocument/2006/relationships/image" Target="../media/image34.jpeg"/><Relationship Id="rId4" Type="http://schemas.openxmlformats.org/officeDocument/2006/relationships/image" Target="../media/image28.jpeg"/><Relationship Id="rId9" Type="http://schemas.openxmlformats.org/officeDocument/2006/relationships/image" Target="../media/image33.jpeg"/></Relationships>
</file>

<file path=ppt/slides/_rels/slide2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11" Type="http://schemas.openxmlformats.org/officeDocument/2006/relationships/image" Target="../media/image46.jpeg"/><Relationship Id="rId5" Type="http://schemas.openxmlformats.org/officeDocument/2006/relationships/image" Target="../media/image40.jpeg"/><Relationship Id="rId10" Type="http://schemas.openxmlformats.org/officeDocument/2006/relationships/image" Target="../media/image45.jpeg"/><Relationship Id="rId4" Type="http://schemas.openxmlformats.org/officeDocument/2006/relationships/image" Target="../media/image39.jpeg"/><Relationship Id="rId9"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slideLayout" Target="../slideLayouts/slideLayout2.xml"/><Relationship Id="rId1" Type="http://schemas.openxmlformats.org/officeDocument/2006/relationships/audio" Target="file:///C:\Documents%20and%20Settings\User\&#1056;&#1072;&#1073;&#1086;&#1095;&#1080;&#1081;%20&#1089;&#1090;&#1086;&#1083;\&#1082;&#1077;&#1088;&#1077;&#1082;\&#1089;&#1077;&#1084;&#1080;&#1085;&#1072;&#1088;%20&#1050;&#1040;&#1057;&#1067;&#1052;\&#1086;&#1082;&#1086;&#1085;&#1094;&#1086;&#1074;&#1082;&#1072;.mp3" TargetMode="Externa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9.xml"/><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13.xml"/><Relationship Id="rId1" Type="http://schemas.openxmlformats.org/officeDocument/2006/relationships/audio" Target="file:///C:\Documents%20and%20Settings\User\&#1056;&#1072;&#1073;&#1086;&#1095;&#1080;&#1081;%20&#1089;&#1090;&#1086;&#1083;\&#1082;&#1077;&#1088;&#1077;&#1082;\&#1089;&#1077;&#1084;&#1080;&#1085;&#1072;&#1088;%20&#1050;&#1040;&#1057;&#1067;&#1052;\&#1089;&#1090;&#1080;&#1093;.mp3" TargetMode="Externa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8" name="AutoShape 14"/>
          <p:cNvSpPr>
            <a:spLocks noChangeArrowheads="1"/>
          </p:cNvSpPr>
          <p:nvPr/>
        </p:nvSpPr>
        <p:spPr bwMode="auto">
          <a:xfrm>
            <a:off x="539750" y="1628775"/>
            <a:ext cx="2952750" cy="719138"/>
          </a:xfrm>
          <a:prstGeom prst="wave">
            <a:avLst>
              <a:gd name="adj1" fmla="val 13005"/>
              <a:gd name="adj2" fmla="val 0"/>
            </a:avLst>
          </a:prstGeom>
          <a:gradFill rotWithShape="1">
            <a:gsLst>
              <a:gs pos="0">
                <a:srgbClr val="FF99FF"/>
              </a:gs>
              <a:gs pos="50000">
                <a:schemeClr val="bg1"/>
              </a:gs>
              <a:gs pos="100000">
                <a:srgbClr val="FF99FF"/>
              </a:gs>
            </a:gsLst>
            <a:lin ang="5400000" scaled="1"/>
          </a:gradFill>
          <a:ln w="9525">
            <a:solidFill>
              <a:schemeClr val="tx1"/>
            </a:solidFill>
            <a:round/>
            <a:headEnd/>
            <a:tailEnd/>
          </a:ln>
          <a:effectLst/>
        </p:spPr>
        <p:txBody>
          <a:bodyPr wrap="none" anchor="ctr"/>
          <a:lstStyle/>
          <a:p>
            <a:pPr>
              <a:defRPr/>
            </a:pPr>
            <a:endParaRPr lang="ru-RU"/>
          </a:p>
        </p:txBody>
      </p:sp>
      <p:sp>
        <p:nvSpPr>
          <p:cNvPr id="23555" name="AutoShape 10"/>
          <p:cNvSpPr>
            <a:spLocks noChangeArrowheads="1"/>
          </p:cNvSpPr>
          <p:nvPr/>
        </p:nvSpPr>
        <p:spPr bwMode="auto">
          <a:xfrm>
            <a:off x="755650" y="3141663"/>
            <a:ext cx="7920038" cy="1584325"/>
          </a:xfrm>
          <a:prstGeom prst="roundRect">
            <a:avLst>
              <a:gd name="adj" fmla="val 50000"/>
            </a:avLst>
          </a:prstGeom>
          <a:gradFill rotWithShape="1">
            <a:gsLst>
              <a:gs pos="0">
                <a:srgbClr val="FFFF00"/>
              </a:gs>
              <a:gs pos="50000">
                <a:srgbClr val="FFFFFF"/>
              </a:gs>
              <a:gs pos="100000">
                <a:srgbClr val="FFFF00"/>
              </a:gs>
            </a:gsLst>
            <a:lin ang="5400000" scaled="1"/>
          </a:gradFill>
          <a:ln w="57150" cmpd="thickThin">
            <a:solidFill>
              <a:srgbClr val="990000"/>
            </a:solidFill>
            <a:round/>
            <a:headEnd/>
            <a:tailEnd/>
          </a:ln>
        </p:spPr>
        <p:txBody>
          <a:bodyPr wrap="none" anchor="ctr"/>
          <a:lstStyle/>
          <a:p>
            <a:pPr algn="ctr"/>
            <a:endParaRPr lang="ru-RU" sz="1800" i="0">
              <a:solidFill>
                <a:srgbClr val="FFFF00"/>
              </a:solidFill>
            </a:endParaRPr>
          </a:p>
        </p:txBody>
      </p:sp>
      <p:sp>
        <p:nvSpPr>
          <p:cNvPr id="23556" name="Text Box 5"/>
          <p:cNvSpPr txBox="1">
            <a:spLocks noChangeArrowheads="1"/>
          </p:cNvSpPr>
          <p:nvPr/>
        </p:nvSpPr>
        <p:spPr bwMode="auto">
          <a:xfrm>
            <a:off x="755650" y="1773238"/>
            <a:ext cx="2305050" cy="366712"/>
          </a:xfrm>
          <a:prstGeom prst="rect">
            <a:avLst/>
          </a:prstGeom>
          <a:noFill/>
          <a:ln w="9525">
            <a:noFill/>
            <a:miter lim="800000"/>
            <a:headEnd/>
            <a:tailEnd/>
          </a:ln>
        </p:spPr>
        <p:txBody>
          <a:bodyPr>
            <a:spAutoFit/>
          </a:bodyPr>
          <a:lstStyle/>
          <a:p>
            <a:r>
              <a:rPr lang="ru-RU" sz="1800" b="1" i="0">
                <a:solidFill>
                  <a:srgbClr val="990000"/>
                </a:solidFill>
              </a:rPr>
              <a:t>Сабақ тақырыбы:</a:t>
            </a:r>
            <a:endParaRPr lang="ru-RU" sz="5400" b="1">
              <a:solidFill>
                <a:srgbClr val="990000"/>
              </a:solidFill>
            </a:endParaRPr>
          </a:p>
        </p:txBody>
      </p:sp>
      <p:sp>
        <p:nvSpPr>
          <p:cNvPr id="23557" name="WordArt 6"/>
          <p:cNvSpPr>
            <a:spLocks noChangeArrowheads="1" noChangeShapeType="1" noTextEdit="1"/>
          </p:cNvSpPr>
          <p:nvPr/>
        </p:nvSpPr>
        <p:spPr bwMode="auto">
          <a:xfrm>
            <a:off x="1474788" y="3357563"/>
            <a:ext cx="6481762" cy="1223962"/>
          </a:xfrm>
          <a:prstGeom prst="rect">
            <a:avLst/>
          </a:prstGeom>
        </p:spPr>
        <p:txBody>
          <a:bodyPr wrap="none" fromWordArt="1">
            <a:prstTxWarp prst="textPlain">
              <a:avLst>
                <a:gd name="adj" fmla="val 50000"/>
              </a:avLst>
            </a:prstTxWarp>
          </a:bodyPr>
          <a:lstStyle/>
          <a:p>
            <a:pPr algn="ctr"/>
            <a:r>
              <a:rPr lang="ru-RU" sz="3600" b="1" kern="10" dirty="0">
                <a:ln w="9525">
                  <a:solidFill>
                    <a:srgbClr val="990000"/>
                  </a:solidFill>
                  <a:round/>
                  <a:headEnd/>
                  <a:tailEnd/>
                </a:ln>
                <a:solidFill>
                  <a:srgbClr val="FF00FF">
                    <a:alpha val="70979"/>
                  </a:srgbClr>
                </a:solidFill>
                <a:effectLst>
                  <a:outerShdw dist="35921" dir="2700000" algn="ctr" rotWithShape="0">
                    <a:srgbClr val="808080"/>
                  </a:outerShdw>
                </a:effectLst>
                <a:latin typeface="Times New Roman"/>
                <a:cs typeface="Times New Roman"/>
              </a:rPr>
              <a:t>«</a:t>
            </a:r>
            <a:r>
              <a:rPr lang="ru-RU" sz="3600" b="1" kern="10" dirty="0" err="1">
                <a:ln w="9525">
                  <a:solidFill>
                    <a:srgbClr val="990000"/>
                  </a:solidFill>
                  <a:round/>
                  <a:headEnd/>
                  <a:tailEnd/>
                </a:ln>
                <a:solidFill>
                  <a:srgbClr val="FF00FF">
                    <a:alpha val="70979"/>
                  </a:srgbClr>
                </a:solidFill>
                <a:effectLst>
                  <a:outerShdw dist="35921" dir="2700000" algn="ctr" rotWithShape="0">
                    <a:srgbClr val="808080"/>
                  </a:outerShdw>
                </a:effectLst>
                <a:latin typeface="Times New Roman"/>
                <a:cs typeface="Times New Roman"/>
              </a:rPr>
              <a:t>Дабылды</a:t>
            </a:r>
            <a:r>
              <a:rPr lang="ru-RU" sz="3600" b="1" kern="10" dirty="0">
                <a:ln w="9525">
                  <a:solidFill>
                    <a:srgbClr val="990000"/>
                  </a:solidFill>
                  <a:round/>
                  <a:headEnd/>
                  <a:tailEnd/>
                </a:ln>
                <a:solidFill>
                  <a:srgbClr val="FF00FF">
                    <a:alpha val="70979"/>
                  </a:srgbClr>
                </a:solidFill>
                <a:effectLst>
                  <a:outerShdw dist="35921" dir="2700000" algn="ctr" rotWithShape="0">
                    <a:srgbClr val="808080"/>
                  </a:outerShdw>
                </a:effectLst>
                <a:latin typeface="Times New Roman"/>
                <a:cs typeface="Times New Roman"/>
              </a:rPr>
              <a:t> </a:t>
            </a:r>
            <a:r>
              <a:rPr lang="ru-RU" sz="3600" b="1" kern="10" dirty="0" err="1">
                <a:ln w="9525">
                  <a:solidFill>
                    <a:srgbClr val="990000"/>
                  </a:solidFill>
                  <a:round/>
                  <a:headEnd/>
                  <a:tailEnd/>
                </a:ln>
                <a:solidFill>
                  <a:srgbClr val="FF00FF">
                    <a:alpha val="70979"/>
                  </a:srgbClr>
                </a:solidFill>
                <a:effectLst>
                  <a:outerShdw dist="35921" dir="2700000" algn="ctr" rotWithShape="0">
                    <a:srgbClr val="808080"/>
                  </a:outerShdw>
                </a:effectLst>
                <a:latin typeface="Times New Roman"/>
                <a:cs typeface="Times New Roman"/>
              </a:rPr>
              <a:t>жырдың</a:t>
            </a:r>
            <a:endParaRPr lang="ru-RU" sz="3600" b="1" kern="10" dirty="0">
              <a:ln w="9525">
                <a:solidFill>
                  <a:srgbClr val="990000"/>
                </a:solidFill>
                <a:round/>
                <a:headEnd/>
                <a:tailEnd/>
              </a:ln>
              <a:solidFill>
                <a:srgbClr val="FF00FF">
                  <a:alpha val="70979"/>
                </a:srgbClr>
              </a:solidFill>
              <a:effectLst>
                <a:outerShdw dist="35921" dir="2700000" algn="ctr" rotWithShape="0">
                  <a:srgbClr val="808080"/>
                </a:outerShdw>
              </a:effectLst>
              <a:latin typeface="Times New Roman"/>
              <a:cs typeface="Times New Roman"/>
            </a:endParaRPr>
          </a:p>
          <a:p>
            <a:pPr algn="ctr"/>
            <a:r>
              <a:rPr lang="ru-RU" sz="3600" b="1" kern="10" dirty="0" err="1">
                <a:ln w="9525">
                  <a:solidFill>
                    <a:srgbClr val="990000"/>
                  </a:solidFill>
                  <a:round/>
                  <a:headEnd/>
                  <a:tailEnd/>
                </a:ln>
                <a:solidFill>
                  <a:srgbClr val="FF00FF">
                    <a:alpha val="70979"/>
                  </a:srgbClr>
                </a:solidFill>
                <a:effectLst>
                  <a:outerShdw dist="35921" dir="2700000" algn="ctr" rotWithShape="0">
                    <a:srgbClr val="808080"/>
                  </a:outerShdw>
                </a:effectLst>
                <a:latin typeface="Times New Roman"/>
                <a:cs typeface="Times New Roman"/>
              </a:rPr>
              <a:t>дауылпазы</a:t>
            </a:r>
            <a:r>
              <a:rPr lang="ru-RU" sz="3600" b="1" kern="10" dirty="0">
                <a:ln w="9525">
                  <a:solidFill>
                    <a:srgbClr val="990000"/>
                  </a:solidFill>
                  <a:round/>
                  <a:headEnd/>
                  <a:tailEnd/>
                </a:ln>
                <a:solidFill>
                  <a:srgbClr val="FF00FF">
                    <a:alpha val="70979"/>
                  </a:srgbClr>
                </a:solidFill>
                <a:effectLst>
                  <a:outerShdw dist="35921" dir="2700000" algn="ctr" rotWithShape="0">
                    <a:srgbClr val="808080"/>
                  </a:outerShdw>
                </a:effectLst>
                <a:latin typeface="Times New Roman"/>
                <a:cs typeface="Times New Roman"/>
              </a:rPr>
              <a:t>»</a:t>
            </a:r>
          </a:p>
        </p:txBody>
      </p:sp>
      <p:sp>
        <p:nvSpPr>
          <p:cNvPr id="23558" name="WordArt 13"/>
          <p:cNvSpPr>
            <a:spLocks noChangeArrowheads="1" noChangeShapeType="1" noTextEdit="1"/>
          </p:cNvSpPr>
          <p:nvPr/>
        </p:nvSpPr>
        <p:spPr bwMode="auto">
          <a:xfrm>
            <a:off x="2484438" y="620713"/>
            <a:ext cx="4176712" cy="792162"/>
          </a:xfrm>
          <a:prstGeom prst="rect">
            <a:avLst/>
          </a:prstGeom>
        </p:spPr>
        <p:txBody>
          <a:bodyPr wrap="none" fromWordArt="1">
            <a:prstTxWarp prst="textDeflate">
              <a:avLst>
                <a:gd name="adj" fmla="val 26227"/>
              </a:avLst>
            </a:prstTxWarp>
          </a:bodyPr>
          <a:lstStyle/>
          <a:p>
            <a:pPr algn="ctr"/>
            <a:r>
              <a:rPr lang="ru-RU" sz="3600" b="1" kern="10">
                <a:ln w="9525">
                  <a:solidFill>
                    <a:srgbClr val="000000"/>
                  </a:solidFill>
                  <a:round/>
                  <a:headEnd/>
                  <a:tailEnd/>
                </a:ln>
                <a:solidFill>
                  <a:srgbClr val="000000"/>
                </a:solidFill>
                <a:latin typeface="Times New Roman"/>
                <a:cs typeface="Times New Roman"/>
              </a:rPr>
              <a:t>Сыныптан тыс оқу</a:t>
            </a:r>
          </a:p>
        </p:txBody>
      </p:sp>
      <p:sp>
        <p:nvSpPr>
          <p:cNvPr id="16400" name="Oval 16"/>
          <p:cNvSpPr>
            <a:spLocks noChangeArrowheads="1"/>
          </p:cNvSpPr>
          <p:nvPr/>
        </p:nvSpPr>
        <p:spPr bwMode="auto">
          <a:xfrm>
            <a:off x="3563938" y="5876925"/>
            <a:ext cx="2592387" cy="576263"/>
          </a:xfrm>
          <a:prstGeom prst="ellipse">
            <a:avLst/>
          </a:prstGeom>
          <a:gradFill rotWithShape="1">
            <a:gsLst>
              <a:gs pos="0">
                <a:srgbClr val="66FFFF"/>
              </a:gs>
              <a:gs pos="50000">
                <a:schemeClr val="bg1"/>
              </a:gs>
              <a:gs pos="100000">
                <a:srgbClr val="66FFFF"/>
              </a:gs>
            </a:gsLst>
            <a:lin ang="5400000" scaled="1"/>
          </a:gradFill>
          <a:ln w="9525">
            <a:round/>
            <a:headEnd/>
            <a:tailEnd/>
          </a:ln>
          <a:effectLst/>
          <a:scene3d>
            <a:camera prst="legacyPerspectiveTopRight"/>
            <a:lightRig rig="legacyFlat3" dir="b"/>
          </a:scene3d>
          <a:sp3d extrusionH="887400" prstMaterial="legacyMatte">
            <a:bevelT w="13500" h="13500" prst="angle"/>
            <a:bevelB w="13500" h="13500" prst="angle"/>
            <a:extrusionClr>
              <a:srgbClr val="66FFFF"/>
            </a:extrusionClr>
          </a:sp3d>
        </p:spPr>
        <p:txBody>
          <a:bodyPr wrap="none" anchor="ctr">
            <a:flatTx/>
          </a:bodyPr>
          <a:lstStyle/>
          <a:p>
            <a:pPr algn="ctr">
              <a:defRPr/>
            </a:pPr>
            <a:r>
              <a:rPr lang="kk-KZ" sz="2000" b="1"/>
              <a:t>10 - сынып</a:t>
            </a:r>
            <a:endParaRPr lang="ru-RU" sz="2000" b="1"/>
          </a:p>
        </p:txBody>
      </p:sp>
      <p:pic>
        <p:nvPicPr>
          <p:cNvPr id="23560" name="Picture 17" descr="BS00554_"/>
          <p:cNvPicPr>
            <a:picLocks noChangeAspect="1" noChangeArrowheads="1"/>
          </p:cNvPicPr>
          <p:nvPr/>
        </p:nvPicPr>
        <p:blipFill>
          <a:blip r:embed="rId2" cstate="print"/>
          <a:srcRect/>
          <a:stretch>
            <a:fillRect/>
          </a:stretch>
        </p:blipFill>
        <p:spPr bwMode="auto">
          <a:xfrm>
            <a:off x="323850" y="5373688"/>
            <a:ext cx="1420813" cy="123825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descr="Папирус"/>
          <p:cNvSpPr txBox="1">
            <a:spLocks noChangeArrowheads="1"/>
          </p:cNvSpPr>
          <p:nvPr/>
        </p:nvSpPr>
        <p:spPr bwMode="auto">
          <a:xfrm>
            <a:off x="1187450" y="549275"/>
            <a:ext cx="7056438" cy="5622925"/>
          </a:xfrm>
          <a:prstGeom prst="rect">
            <a:avLst/>
          </a:prstGeom>
          <a:blipFill dpi="0" rotWithShape="1">
            <a:blip r:embed="rId2" cstate="print"/>
            <a:srcRect/>
            <a:tile tx="0" ty="0" sx="100000" sy="100000" flip="none" algn="tl"/>
          </a:blipFill>
          <a:ln w="9525">
            <a:noFill/>
            <a:miter lim="800000"/>
            <a:headEnd/>
            <a:tailEnd/>
          </a:ln>
        </p:spPr>
        <p:txBody>
          <a:bodyPr>
            <a:spAutoFit/>
          </a:bodyPr>
          <a:lstStyle/>
          <a:p>
            <a:pPr marL="342900" indent="-342900"/>
            <a:r>
              <a:rPr lang="ru-RU" sz="1400" b="1">
                <a:solidFill>
                  <a:srgbClr val="0000FF"/>
                </a:solidFill>
              </a:rPr>
              <a:t>1811 ж 10</a:t>
            </a:r>
            <a:r>
              <a:rPr lang="kk-KZ" sz="1400" b="1">
                <a:solidFill>
                  <a:srgbClr val="0000FF"/>
                </a:solidFill>
              </a:rPr>
              <a:t> қазан    Қарағанды облысы Қарқаралы ауданы Қызыларай қыстауында                                                    </a:t>
            </a:r>
          </a:p>
          <a:p>
            <a:pPr marL="342900" indent="-342900"/>
            <a:r>
              <a:rPr lang="kk-KZ" sz="1400" b="1">
                <a:solidFill>
                  <a:srgbClr val="0000FF"/>
                </a:solidFill>
              </a:rPr>
              <a:t>                                дүниеге келген. Жастай жетім қалады.</a:t>
            </a:r>
          </a:p>
          <a:p>
            <a:pPr marL="342900" indent="-342900"/>
            <a:endParaRPr lang="kk-KZ" sz="700" b="1">
              <a:solidFill>
                <a:srgbClr val="0000FF"/>
              </a:solidFill>
            </a:endParaRPr>
          </a:p>
          <a:p>
            <a:pPr marL="342900" indent="-342900"/>
            <a:r>
              <a:rPr lang="kk-KZ" sz="1400" b="1">
                <a:solidFill>
                  <a:srgbClr val="0000FF"/>
                </a:solidFill>
              </a:rPr>
              <a:t>1924-1947              Семей қаласында интернатта оқиды.</a:t>
            </a:r>
          </a:p>
          <a:p>
            <a:pPr marL="342900" indent="-342900"/>
            <a:endParaRPr lang="kk-KZ" sz="700" b="1">
              <a:solidFill>
                <a:srgbClr val="0000FF"/>
              </a:solidFill>
            </a:endParaRPr>
          </a:p>
          <a:p>
            <a:pPr marL="342900" indent="-342900"/>
            <a:r>
              <a:rPr lang="kk-KZ" sz="1400" b="1">
                <a:solidFill>
                  <a:srgbClr val="0000FF"/>
                </a:solidFill>
              </a:rPr>
              <a:t>1927-1930              Семей мал дәрігерлік техникумында оқиды.</a:t>
            </a:r>
          </a:p>
          <a:p>
            <a:pPr marL="342900" indent="-342900"/>
            <a:endParaRPr lang="kk-KZ" sz="700" b="1">
              <a:solidFill>
                <a:srgbClr val="0000FF"/>
              </a:solidFill>
            </a:endParaRPr>
          </a:p>
          <a:p>
            <a:pPr marL="342900" indent="-342900"/>
            <a:r>
              <a:rPr lang="kk-KZ" sz="1400" b="1">
                <a:solidFill>
                  <a:srgbClr val="0000FF"/>
                </a:solidFill>
              </a:rPr>
              <a:t>1930-1932             Орал қаласында,Ленинград қаласында оқып,бірақ аяқтамайды.</a:t>
            </a:r>
          </a:p>
          <a:p>
            <a:pPr marL="342900" indent="-342900"/>
            <a:endParaRPr lang="kk-KZ" sz="700" b="1">
              <a:solidFill>
                <a:srgbClr val="0000FF"/>
              </a:solidFill>
            </a:endParaRPr>
          </a:p>
          <a:p>
            <a:pPr marL="342900" indent="-342900"/>
            <a:r>
              <a:rPr lang="kk-KZ" sz="1400" b="1">
                <a:solidFill>
                  <a:srgbClr val="0000FF"/>
                </a:solidFill>
              </a:rPr>
              <a:t>1932-1933             Орал қаласының “Екпінді құрылыс”, Алматыда “Лениншіл жас”    </a:t>
            </a:r>
          </a:p>
          <a:p>
            <a:pPr marL="342900" indent="-342900"/>
            <a:r>
              <a:rPr lang="kk-KZ" sz="1400" b="1">
                <a:solidFill>
                  <a:srgbClr val="0000FF"/>
                </a:solidFill>
              </a:rPr>
              <a:t>                              газеттерінде істейді,өлеңдері көптеп жарияланады.</a:t>
            </a:r>
          </a:p>
          <a:p>
            <a:pPr marL="342900" indent="-342900"/>
            <a:endParaRPr lang="kk-KZ" sz="700" b="1">
              <a:solidFill>
                <a:srgbClr val="0000FF"/>
              </a:solidFill>
            </a:endParaRPr>
          </a:p>
          <a:p>
            <a:pPr marL="342900" indent="-342900"/>
            <a:r>
              <a:rPr lang="kk-KZ" sz="1400" b="1">
                <a:solidFill>
                  <a:srgbClr val="0000FF"/>
                </a:solidFill>
              </a:rPr>
              <a:t>1933-1935             Орал қаласында әскери міндетін өтейді.</a:t>
            </a:r>
          </a:p>
          <a:p>
            <a:pPr marL="342900" indent="-342900"/>
            <a:endParaRPr lang="kk-KZ" sz="700" b="1">
              <a:solidFill>
                <a:srgbClr val="0000FF"/>
              </a:solidFill>
            </a:endParaRPr>
          </a:p>
          <a:p>
            <a:pPr marL="342900" indent="-342900"/>
            <a:r>
              <a:rPr lang="kk-KZ" sz="1400" b="1">
                <a:solidFill>
                  <a:srgbClr val="0000FF"/>
                </a:solidFill>
              </a:rPr>
              <a:t>1935-1936             Оралдың театрында жұмыс істейді,ақындық,әншілік, </a:t>
            </a:r>
          </a:p>
          <a:p>
            <a:pPr marL="342900" indent="-342900"/>
            <a:r>
              <a:rPr lang="kk-KZ" sz="1400" b="1">
                <a:solidFill>
                  <a:srgbClr val="0000FF"/>
                </a:solidFill>
              </a:rPr>
              <a:t>                              артистік таланты ашылады.</a:t>
            </a:r>
          </a:p>
          <a:p>
            <a:pPr marL="342900" indent="-342900"/>
            <a:endParaRPr lang="kk-KZ" sz="700" b="1">
              <a:solidFill>
                <a:srgbClr val="0000FF"/>
              </a:solidFill>
            </a:endParaRPr>
          </a:p>
          <a:p>
            <a:pPr marL="342900" indent="-342900"/>
            <a:r>
              <a:rPr lang="kk-KZ" sz="1400" b="1">
                <a:solidFill>
                  <a:srgbClr val="0000FF"/>
                </a:solidFill>
              </a:rPr>
              <a:t>1936-1941            Алматыда газеттерде,Жазушылар Одағында қызмет істейді.</a:t>
            </a:r>
          </a:p>
          <a:p>
            <a:pPr marL="342900" indent="-342900"/>
            <a:endParaRPr lang="kk-KZ" sz="700" b="1">
              <a:solidFill>
                <a:srgbClr val="0000FF"/>
              </a:solidFill>
            </a:endParaRPr>
          </a:p>
          <a:p>
            <a:pPr marL="342900" indent="-342900">
              <a:buFontTx/>
              <a:buAutoNum type="arabicPlain" startAt="1938"/>
            </a:pPr>
            <a:r>
              <a:rPr lang="kk-KZ" sz="1400" b="1">
                <a:solidFill>
                  <a:srgbClr val="0000FF"/>
                </a:solidFill>
              </a:rPr>
              <a:t>                    “Өмір сыры”атты тұңғыш өлеңдер жинағы шығады.</a:t>
            </a:r>
          </a:p>
          <a:p>
            <a:pPr marL="342900" indent="-342900"/>
            <a:endParaRPr lang="kk-KZ" sz="700" b="1">
              <a:solidFill>
                <a:srgbClr val="0000FF"/>
              </a:solidFill>
            </a:endParaRPr>
          </a:p>
          <a:p>
            <a:pPr marL="342900" indent="-342900"/>
            <a:r>
              <a:rPr lang="kk-KZ" sz="1400" b="1">
                <a:solidFill>
                  <a:srgbClr val="0000FF"/>
                </a:solidFill>
              </a:rPr>
              <a:t>1941-1945            Ұлы Отан соғысына қатысады.</a:t>
            </a:r>
          </a:p>
          <a:p>
            <a:pPr marL="342900" indent="-342900"/>
            <a:endParaRPr lang="kk-KZ" sz="700" b="1">
              <a:solidFill>
                <a:srgbClr val="0000FF"/>
              </a:solidFill>
            </a:endParaRPr>
          </a:p>
          <a:p>
            <a:pPr marL="342900" indent="-342900">
              <a:buFontTx/>
              <a:buAutoNum type="arabicPlain" startAt="1946"/>
            </a:pPr>
            <a:r>
              <a:rPr lang="kk-KZ" sz="1400" b="1">
                <a:solidFill>
                  <a:srgbClr val="0000FF"/>
                </a:solidFill>
              </a:rPr>
              <a:t>                     Әйелі Сақыпжамалға үйленеді.</a:t>
            </a:r>
          </a:p>
          <a:p>
            <a:pPr marL="342900" indent="-342900"/>
            <a:endParaRPr lang="kk-KZ" sz="700" b="1">
              <a:solidFill>
                <a:srgbClr val="0000FF"/>
              </a:solidFill>
            </a:endParaRPr>
          </a:p>
          <a:p>
            <a:pPr marL="342900" indent="-342900">
              <a:buFontTx/>
              <a:buAutoNum type="arabicPlain" startAt="1946"/>
            </a:pPr>
            <a:r>
              <a:rPr lang="kk-KZ" sz="1400" b="1">
                <a:solidFill>
                  <a:srgbClr val="0000FF"/>
                </a:solidFill>
              </a:rPr>
              <a:t>                     қызы Дариға дүниеге келеді, өзі сырқаттанып жатып қалады.</a:t>
            </a:r>
          </a:p>
          <a:p>
            <a:pPr marL="342900" indent="-342900"/>
            <a:endParaRPr lang="kk-KZ" sz="700" b="1">
              <a:solidFill>
                <a:srgbClr val="0000FF"/>
              </a:solidFill>
            </a:endParaRPr>
          </a:p>
          <a:p>
            <a:pPr marL="342900" indent="-342900"/>
            <a:r>
              <a:rPr lang="kk-KZ" sz="1400" b="1">
                <a:solidFill>
                  <a:srgbClr val="0000FF"/>
                </a:solidFill>
              </a:rPr>
              <a:t>1946-1952           “Балбөбек”, “Нұрлы дүние”,”Таңдамалы шығармалар” жинағы   </a:t>
            </a:r>
          </a:p>
          <a:p>
            <a:pPr marL="342900" indent="-342900"/>
            <a:r>
              <a:rPr lang="kk-KZ" sz="1400" b="1">
                <a:solidFill>
                  <a:srgbClr val="0000FF"/>
                </a:solidFill>
              </a:rPr>
              <a:t>                              басылды.</a:t>
            </a:r>
          </a:p>
          <a:p>
            <a:pPr marL="342900" indent="-342900"/>
            <a:endParaRPr lang="kk-KZ" sz="700" b="1">
              <a:solidFill>
                <a:srgbClr val="0000FF"/>
              </a:solidFill>
            </a:endParaRPr>
          </a:p>
          <a:p>
            <a:pPr marL="342900" indent="-342900">
              <a:buFontTx/>
              <a:buAutoNum type="arabicPlain" startAt="1954"/>
            </a:pPr>
            <a:r>
              <a:rPr lang="kk-KZ" sz="1400" b="1">
                <a:solidFill>
                  <a:srgbClr val="0000FF"/>
                </a:solidFill>
              </a:rPr>
              <a:t>                      Қазақстан жазушыларының ІІІ съезінің ашылуына қатысады.</a:t>
            </a:r>
          </a:p>
          <a:p>
            <a:pPr marL="342900" indent="-342900"/>
            <a:endParaRPr lang="kk-KZ" sz="700" b="1">
              <a:solidFill>
                <a:srgbClr val="0000FF"/>
              </a:solidFill>
            </a:endParaRPr>
          </a:p>
          <a:p>
            <a:pPr marL="342900" indent="-342900">
              <a:buFontTx/>
              <a:buAutoNum type="arabicPlain" startAt="1954"/>
            </a:pPr>
            <a:r>
              <a:rPr lang="kk-KZ" sz="1400" b="1">
                <a:solidFill>
                  <a:srgbClr val="0000FF"/>
                </a:solidFill>
              </a:rPr>
              <a:t>ж 18 қаңтар    ұзаққа созылған науқастан  қайтыс болды.                                            </a:t>
            </a:r>
            <a:endParaRPr lang="ru-RU" sz="1400" b="1">
              <a:solidFill>
                <a:srgbClr val="0000FF"/>
              </a:solidFill>
            </a:endParaRPr>
          </a:p>
        </p:txBody>
      </p: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2700338" y="333375"/>
            <a:ext cx="5472112" cy="1314450"/>
          </a:xfrm>
          <a:prstGeom prst="rect">
            <a:avLst/>
          </a:prstGeom>
          <a:noFill/>
          <a:ln w="9525">
            <a:noFill/>
            <a:miter lim="800000"/>
            <a:headEnd/>
            <a:tailEnd/>
          </a:ln>
        </p:spPr>
        <p:txBody>
          <a:bodyPr>
            <a:spAutoFit/>
          </a:bodyPr>
          <a:lstStyle/>
          <a:p>
            <a:r>
              <a:rPr lang="kk-KZ" b="1"/>
              <a:t>“Дүние қандай жап - жарық” , “Сақыпжамал”,“Күйім тасып барады, күйім тасып”, “Жаным Сәулем, еркешім, қызыл гүлім”,“Үстімде сұр шинелім” , “Жеңіс дауысы” “Орал”, “Ертіс” , “Сарыарқа” ,“Елге хат” , “Туған жер”, “Нар тәуекел” , “Дауыл”, “Орамал”</a:t>
            </a:r>
            <a:endParaRPr lang="ru-RU" b="1"/>
          </a:p>
        </p:txBody>
      </p:sp>
      <p:sp>
        <p:nvSpPr>
          <p:cNvPr id="33795" name="Rectangle 6"/>
          <p:cNvSpPr>
            <a:spLocks noChangeArrowheads="1"/>
          </p:cNvSpPr>
          <p:nvPr/>
        </p:nvSpPr>
        <p:spPr bwMode="auto">
          <a:xfrm>
            <a:off x="250825" y="2276475"/>
            <a:ext cx="5942013" cy="825500"/>
          </a:xfrm>
          <a:prstGeom prst="rect">
            <a:avLst/>
          </a:prstGeom>
          <a:noFill/>
          <a:ln w="9525">
            <a:noFill/>
            <a:miter lim="800000"/>
            <a:headEnd/>
            <a:tailEnd/>
          </a:ln>
        </p:spPr>
        <p:txBody>
          <a:bodyPr>
            <a:spAutoFit/>
          </a:bodyPr>
          <a:lstStyle/>
          <a:p>
            <a:r>
              <a:rPr lang="kk-KZ" b="1"/>
              <a:t>“Ақын өлімі туралы аңыз”,“Боран”,“Біздің дастан”,“Жамбыл тойында” ,“Қытай қызы”,“Құпия қыз”,“Бикеш”,“Естай - Қорлығайын”,драмалық дастан</a:t>
            </a:r>
            <a:endParaRPr lang="ru-RU" b="1"/>
          </a:p>
        </p:txBody>
      </p:sp>
      <p:sp>
        <p:nvSpPr>
          <p:cNvPr id="33796" name="Rectangle 9"/>
          <p:cNvSpPr>
            <a:spLocks noChangeArrowheads="1"/>
          </p:cNvSpPr>
          <p:nvPr/>
        </p:nvSpPr>
        <p:spPr bwMode="auto">
          <a:xfrm>
            <a:off x="2916238" y="3644900"/>
            <a:ext cx="5832475" cy="1314450"/>
          </a:xfrm>
          <a:prstGeom prst="rect">
            <a:avLst/>
          </a:prstGeom>
          <a:noFill/>
          <a:ln w="9525">
            <a:noFill/>
            <a:miter lim="800000"/>
            <a:headEnd/>
            <a:tailEnd/>
          </a:ln>
        </p:spPr>
        <p:txBody>
          <a:bodyPr>
            <a:spAutoFit/>
          </a:bodyPr>
          <a:lstStyle/>
          <a:p>
            <a:r>
              <a:rPr lang="kk-KZ" b="1"/>
              <a:t>1940 ж Маяковскийдің он шақты өлеңін аударып </a:t>
            </a:r>
          </a:p>
          <a:p>
            <a:r>
              <a:rPr lang="kk-KZ" b="1"/>
              <a:t>“Бар дауыспен” деген атпен жинақ етіп жариялады.</a:t>
            </a:r>
          </a:p>
          <a:p>
            <a:r>
              <a:rPr lang="kk-KZ" b="1"/>
              <a:t>М.Лермонтовтың “Маскарад” драмасы</a:t>
            </a:r>
          </a:p>
          <a:p>
            <a:r>
              <a:rPr lang="kk-KZ" b="1"/>
              <a:t>А.Твардовскийдің “Васели Теркин” поэмасы</a:t>
            </a:r>
          </a:p>
          <a:p>
            <a:r>
              <a:rPr lang="kk-KZ" b="1"/>
              <a:t>А.Пушкин “Полтава” поэмасы.</a:t>
            </a:r>
            <a:endParaRPr lang="ru-RU" b="1"/>
          </a:p>
        </p:txBody>
      </p:sp>
      <p:sp>
        <p:nvSpPr>
          <p:cNvPr id="33797" name="Rectangle 10"/>
          <p:cNvSpPr>
            <a:spLocks noChangeArrowheads="1"/>
          </p:cNvSpPr>
          <p:nvPr/>
        </p:nvSpPr>
        <p:spPr bwMode="auto">
          <a:xfrm>
            <a:off x="649288" y="5492750"/>
            <a:ext cx="7727950" cy="641350"/>
          </a:xfrm>
          <a:prstGeom prst="rect">
            <a:avLst/>
          </a:prstGeom>
          <a:noFill/>
          <a:ln w="9525">
            <a:noFill/>
            <a:miter lim="800000"/>
            <a:headEnd/>
            <a:tailEnd/>
          </a:ln>
        </p:spPr>
        <p:txBody>
          <a:bodyPr wrap="none">
            <a:spAutoFit/>
          </a:bodyPr>
          <a:lstStyle/>
          <a:p>
            <a:pPr algn="ctr"/>
            <a:r>
              <a:rPr lang="kk-KZ" sz="1800" b="1"/>
              <a:t>Қасымның “Бір күй бар домбырамда”, “Дариға, сол қыз”, “Өзім туралы”, </a:t>
            </a:r>
          </a:p>
          <a:p>
            <a:pPr algn="ctr"/>
            <a:r>
              <a:rPr lang="kk-KZ" sz="1800" b="1"/>
              <a:t>“Туған жер” өлеңдерін қазақ даласы жатқа біледі </a:t>
            </a:r>
            <a:endParaRPr lang="ru-RU" sz="1800" b="1"/>
          </a:p>
        </p:txBody>
      </p:sp>
      <p:sp>
        <p:nvSpPr>
          <p:cNvPr id="229390" name="AutoShape 14"/>
          <p:cNvSpPr>
            <a:spLocks noChangeArrowheads="1"/>
          </p:cNvSpPr>
          <p:nvPr/>
        </p:nvSpPr>
        <p:spPr bwMode="auto">
          <a:xfrm>
            <a:off x="179388" y="260350"/>
            <a:ext cx="2519362" cy="1273175"/>
          </a:xfrm>
          <a:prstGeom prst="irregularSeal1">
            <a:avLst/>
          </a:prstGeom>
          <a:gradFill rotWithShape="1">
            <a:gsLst>
              <a:gs pos="0">
                <a:srgbClr val="CC00FF"/>
              </a:gs>
              <a:gs pos="50000">
                <a:schemeClr val="bg1"/>
              </a:gs>
              <a:gs pos="100000">
                <a:srgbClr val="CC00FF"/>
              </a:gs>
            </a:gsLst>
            <a:lin ang="5400000" scaled="1"/>
          </a:gradFill>
          <a:ln w="9525">
            <a:solidFill>
              <a:srgbClr val="0000FF"/>
            </a:solidFill>
            <a:miter lim="800000"/>
            <a:headEnd/>
            <a:tailEnd/>
          </a:ln>
          <a:effectLst/>
        </p:spPr>
        <p:txBody>
          <a:bodyPr wrap="none" anchor="ctr"/>
          <a:lstStyle/>
          <a:p>
            <a:pPr algn="ctr">
              <a:defRPr/>
            </a:pPr>
            <a:endParaRPr lang="kk-KZ"/>
          </a:p>
          <a:p>
            <a:pPr algn="ctr">
              <a:defRPr/>
            </a:pPr>
            <a:r>
              <a:rPr lang="kk-KZ"/>
              <a:t>Өлеңдері</a:t>
            </a:r>
            <a:endParaRPr lang="ru-RU"/>
          </a:p>
          <a:p>
            <a:pPr algn="ctr">
              <a:defRPr/>
            </a:pPr>
            <a:endParaRPr lang="ru-RU"/>
          </a:p>
        </p:txBody>
      </p:sp>
      <p:sp>
        <p:nvSpPr>
          <p:cNvPr id="229391" name="AutoShape 15"/>
          <p:cNvSpPr>
            <a:spLocks noChangeArrowheads="1"/>
          </p:cNvSpPr>
          <p:nvPr/>
        </p:nvSpPr>
        <p:spPr bwMode="auto">
          <a:xfrm>
            <a:off x="6227763" y="1844675"/>
            <a:ext cx="2519362" cy="1273175"/>
          </a:xfrm>
          <a:prstGeom prst="irregularSeal1">
            <a:avLst/>
          </a:prstGeom>
          <a:gradFill rotWithShape="1">
            <a:gsLst>
              <a:gs pos="0">
                <a:srgbClr val="FF0000"/>
              </a:gs>
              <a:gs pos="50000">
                <a:schemeClr val="bg1"/>
              </a:gs>
              <a:gs pos="100000">
                <a:srgbClr val="FF0000"/>
              </a:gs>
            </a:gsLst>
            <a:lin ang="5400000" scaled="1"/>
          </a:gradFill>
          <a:ln w="9525">
            <a:solidFill>
              <a:srgbClr val="0000FF"/>
            </a:solidFill>
            <a:miter lim="800000"/>
            <a:headEnd/>
            <a:tailEnd/>
          </a:ln>
          <a:effectLst/>
        </p:spPr>
        <p:txBody>
          <a:bodyPr wrap="none" anchor="ctr"/>
          <a:lstStyle/>
          <a:p>
            <a:pPr algn="ctr">
              <a:defRPr/>
            </a:pPr>
            <a:endParaRPr lang="kk-KZ"/>
          </a:p>
          <a:p>
            <a:pPr algn="ctr">
              <a:defRPr/>
            </a:pPr>
            <a:r>
              <a:rPr lang="kk-KZ"/>
              <a:t>Поэмалары</a:t>
            </a:r>
            <a:endParaRPr lang="ru-RU"/>
          </a:p>
          <a:p>
            <a:pPr algn="ctr">
              <a:defRPr/>
            </a:pPr>
            <a:endParaRPr lang="ru-RU"/>
          </a:p>
        </p:txBody>
      </p:sp>
      <p:sp>
        <p:nvSpPr>
          <p:cNvPr id="229392" name="AutoShape 16"/>
          <p:cNvSpPr>
            <a:spLocks noChangeArrowheads="1"/>
          </p:cNvSpPr>
          <p:nvPr/>
        </p:nvSpPr>
        <p:spPr bwMode="auto">
          <a:xfrm>
            <a:off x="323850" y="3573463"/>
            <a:ext cx="2519363" cy="1273175"/>
          </a:xfrm>
          <a:prstGeom prst="irregularSeal1">
            <a:avLst/>
          </a:prstGeom>
          <a:gradFill rotWithShape="1">
            <a:gsLst>
              <a:gs pos="0">
                <a:srgbClr val="00FFFF"/>
              </a:gs>
              <a:gs pos="50000">
                <a:schemeClr val="bg1"/>
              </a:gs>
              <a:gs pos="100000">
                <a:srgbClr val="00FFFF"/>
              </a:gs>
            </a:gsLst>
            <a:lin ang="5400000" scaled="1"/>
          </a:gradFill>
          <a:ln w="9525">
            <a:solidFill>
              <a:srgbClr val="0000FF"/>
            </a:solidFill>
            <a:miter lim="800000"/>
            <a:headEnd/>
            <a:tailEnd/>
          </a:ln>
          <a:effectLst/>
        </p:spPr>
        <p:txBody>
          <a:bodyPr wrap="none" anchor="ctr"/>
          <a:lstStyle/>
          <a:p>
            <a:pPr algn="ctr">
              <a:defRPr/>
            </a:pPr>
            <a:endParaRPr lang="kk-KZ" sz="800"/>
          </a:p>
          <a:p>
            <a:pPr algn="ctr">
              <a:defRPr/>
            </a:pPr>
            <a:r>
              <a:rPr lang="kk-KZ"/>
              <a:t>Аудармалары</a:t>
            </a:r>
            <a:endParaRPr lang="ru-RU"/>
          </a:p>
        </p:txBody>
      </p:sp>
    </p:spTree>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WordArt 4"/>
          <p:cNvSpPr>
            <a:spLocks noChangeArrowheads="1" noChangeShapeType="1" noTextEdit="1"/>
          </p:cNvSpPr>
          <p:nvPr/>
        </p:nvSpPr>
        <p:spPr bwMode="auto">
          <a:xfrm>
            <a:off x="1042988" y="1989138"/>
            <a:ext cx="6985000" cy="1944687"/>
          </a:xfrm>
          <a:prstGeom prst="rect">
            <a:avLst/>
          </a:prstGeom>
        </p:spPr>
        <p:txBody>
          <a:bodyPr wrap="none" fromWordArt="1">
            <a:prstTxWarp prst="textSlantUp">
              <a:avLst>
                <a:gd name="adj" fmla="val 32056"/>
              </a:avLst>
            </a:prstTxWarp>
          </a:bodyPr>
          <a:lstStyle/>
          <a:p>
            <a:pPr algn="ctr"/>
            <a:r>
              <a:rPr lang="ru-RU"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Суреттер сөйлейді</a:t>
            </a:r>
          </a:p>
        </p:txBody>
      </p:sp>
      <p:pic>
        <p:nvPicPr>
          <p:cNvPr id="34819" name="Группа 26"/>
          <p:cNvPicPr>
            <a:picLocks noChangeArrowheads="1"/>
          </p:cNvPicPr>
          <p:nvPr/>
        </p:nvPicPr>
        <p:blipFill>
          <a:blip r:embed="rId2" cstate="print"/>
          <a:srcRect/>
          <a:stretch>
            <a:fillRect/>
          </a:stretch>
        </p:blipFill>
        <p:spPr bwMode="auto">
          <a:xfrm>
            <a:off x="0" y="0"/>
            <a:ext cx="3716338" cy="3708400"/>
          </a:xfrm>
          <a:prstGeom prst="rect">
            <a:avLst/>
          </a:prstGeom>
          <a:noFill/>
          <a:ln w="9525">
            <a:noFill/>
            <a:miter lim="800000"/>
            <a:headEnd/>
            <a:tailEnd/>
          </a:ln>
        </p:spPr>
      </p:pic>
      <p:pic>
        <p:nvPicPr>
          <p:cNvPr id="34820" name="Группа 26"/>
          <p:cNvPicPr>
            <a:picLocks noChangeArrowheads="1"/>
          </p:cNvPicPr>
          <p:nvPr/>
        </p:nvPicPr>
        <p:blipFill>
          <a:blip r:embed="rId3" cstate="print"/>
          <a:srcRect/>
          <a:stretch>
            <a:fillRect/>
          </a:stretch>
        </p:blipFill>
        <p:spPr bwMode="auto">
          <a:xfrm>
            <a:off x="5435600" y="0"/>
            <a:ext cx="3708400" cy="3716338"/>
          </a:xfrm>
          <a:prstGeom prst="rect">
            <a:avLst/>
          </a:prstGeom>
          <a:noFill/>
          <a:ln w="9525">
            <a:noFill/>
            <a:miter lim="800000"/>
            <a:headEnd/>
            <a:tailEnd/>
          </a:ln>
        </p:spPr>
      </p:pic>
      <p:pic>
        <p:nvPicPr>
          <p:cNvPr id="34821" name="Группа 26"/>
          <p:cNvPicPr>
            <a:picLocks noChangeArrowheads="1"/>
          </p:cNvPicPr>
          <p:nvPr/>
        </p:nvPicPr>
        <p:blipFill>
          <a:blip r:embed="rId4" cstate="print"/>
          <a:srcRect/>
          <a:stretch>
            <a:fillRect/>
          </a:stretch>
        </p:blipFill>
        <p:spPr bwMode="auto">
          <a:xfrm>
            <a:off x="0" y="3875088"/>
            <a:ext cx="3716338" cy="2982912"/>
          </a:xfrm>
          <a:prstGeom prst="rect">
            <a:avLst/>
          </a:prstGeom>
          <a:noFill/>
          <a:ln w="9525">
            <a:noFill/>
            <a:miter lim="800000"/>
            <a:headEnd/>
            <a:tailEnd/>
          </a:ln>
        </p:spPr>
      </p:pic>
      <p:pic>
        <p:nvPicPr>
          <p:cNvPr id="34822" name="Группа 26"/>
          <p:cNvPicPr>
            <a:picLocks noChangeArrowheads="1"/>
          </p:cNvPicPr>
          <p:nvPr/>
        </p:nvPicPr>
        <p:blipFill>
          <a:blip r:embed="rId5" cstate="print"/>
          <a:srcRect/>
          <a:stretch>
            <a:fillRect/>
          </a:stretch>
        </p:blipFill>
        <p:spPr bwMode="auto">
          <a:xfrm>
            <a:off x="5435600" y="3883025"/>
            <a:ext cx="3708400" cy="2989263"/>
          </a:xfrm>
          <a:prstGeom prst="rect">
            <a:avLst/>
          </a:prstGeom>
          <a:noFill/>
          <a:ln w="9525">
            <a:noFill/>
            <a:miter lim="800000"/>
            <a:headEnd/>
            <a:tailEnd/>
          </a:ln>
        </p:spPr>
      </p:pic>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a:stretch>
            <a:fillRect/>
          </a:stretch>
        </p:blipFill>
        <p:spPr bwMode="auto">
          <a:xfrm>
            <a:off x="4787900" y="2636838"/>
            <a:ext cx="3744913" cy="2522537"/>
          </a:xfrm>
          <a:prstGeom prst="rect">
            <a:avLst/>
          </a:prstGeom>
          <a:noFill/>
          <a:ln w="76200" cmpd="tri">
            <a:solidFill>
              <a:srgbClr val="0000FF"/>
            </a:solidFill>
            <a:miter lim="800000"/>
            <a:headEnd/>
            <a:tailEnd/>
          </a:ln>
        </p:spPr>
      </p:pic>
      <p:pic>
        <p:nvPicPr>
          <p:cNvPr id="35843" name="Picture 3" descr="phoca_thumb_l_0"/>
          <p:cNvPicPr>
            <a:picLocks noChangeAspect="1" noChangeArrowheads="1"/>
          </p:cNvPicPr>
          <p:nvPr/>
        </p:nvPicPr>
        <p:blipFill>
          <a:blip r:embed="rId3" cstate="print"/>
          <a:srcRect/>
          <a:stretch>
            <a:fillRect/>
          </a:stretch>
        </p:blipFill>
        <p:spPr bwMode="auto">
          <a:xfrm>
            <a:off x="971550" y="836613"/>
            <a:ext cx="2309813" cy="3313112"/>
          </a:xfrm>
          <a:prstGeom prst="rect">
            <a:avLst/>
          </a:prstGeom>
          <a:solidFill>
            <a:srgbClr val="0000FF"/>
          </a:solidFill>
          <a:ln w="76200" cmpd="tri">
            <a:solidFill>
              <a:srgbClr val="0000FF"/>
            </a:solidFill>
            <a:miter lim="800000"/>
            <a:headEnd/>
            <a:tailEnd/>
          </a:ln>
          <a:effectLst>
            <a:prstShdw prst="shdw13" dist="53882" dir="13500000">
              <a:srgbClr val="808080">
                <a:alpha val="50000"/>
              </a:srgbClr>
            </a:prstShdw>
          </a:effectLst>
        </p:spPr>
      </p:pic>
      <p:sp>
        <p:nvSpPr>
          <p:cNvPr id="35844" name="WordArt 4"/>
          <p:cNvSpPr>
            <a:spLocks noChangeArrowheads="1" noChangeShapeType="1" noTextEdit="1"/>
          </p:cNvSpPr>
          <p:nvPr/>
        </p:nvSpPr>
        <p:spPr bwMode="auto">
          <a:xfrm>
            <a:off x="1187450" y="4437063"/>
            <a:ext cx="2016125" cy="288925"/>
          </a:xfrm>
          <a:prstGeom prst="rect">
            <a:avLst/>
          </a:prstGeom>
        </p:spPr>
        <p:txBody>
          <a:bodyPr wrap="none" fromWordArt="1">
            <a:prstTxWarp prst="textPlain">
              <a:avLst>
                <a:gd name="adj" fmla="val 50000"/>
              </a:avLst>
            </a:prstTxWarp>
          </a:bodyPr>
          <a:lstStyle/>
          <a:p>
            <a:pPr algn="ctr"/>
            <a:r>
              <a:rPr lang="ru-RU" sz="1800" b="1" kern="10">
                <a:ln w="9525">
                  <a:solidFill>
                    <a:srgbClr val="FFFF66"/>
                  </a:solidFill>
                  <a:round/>
                  <a:headEnd/>
                  <a:tailEnd/>
                </a:ln>
                <a:solidFill>
                  <a:srgbClr val="FF0000"/>
                </a:solidFill>
                <a:latin typeface="Arial"/>
                <a:cs typeface="Arial"/>
              </a:rPr>
              <a:t>Қ.Аманжолов</a:t>
            </a:r>
          </a:p>
        </p:txBody>
      </p:sp>
      <p:sp>
        <p:nvSpPr>
          <p:cNvPr id="35845" name="WordArt 5"/>
          <p:cNvSpPr>
            <a:spLocks noChangeArrowheads="1" noChangeShapeType="1" noTextEdit="1"/>
          </p:cNvSpPr>
          <p:nvPr/>
        </p:nvSpPr>
        <p:spPr bwMode="auto">
          <a:xfrm>
            <a:off x="4572000" y="1341438"/>
            <a:ext cx="4103688" cy="863600"/>
          </a:xfrm>
          <a:prstGeom prst="rect">
            <a:avLst/>
          </a:prstGeom>
        </p:spPr>
        <p:txBody>
          <a:bodyPr wrap="none" fromWordArt="1">
            <a:prstTxWarp prst="textPlain">
              <a:avLst>
                <a:gd name="adj" fmla="val 50000"/>
              </a:avLst>
            </a:prstTxWarp>
          </a:bodyPr>
          <a:lstStyle/>
          <a:p>
            <a:pPr algn="ctr"/>
            <a:r>
              <a:rPr lang="ru-RU" sz="1800" b="1" kern="10">
                <a:ln w="9525">
                  <a:solidFill>
                    <a:srgbClr val="FFFF66"/>
                  </a:solidFill>
                  <a:round/>
                  <a:headEnd/>
                  <a:tailEnd/>
                </a:ln>
                <a:solidFill>
                  <a:srgbClr val="FF0000"/>
                </a:solidFill>
                <a:latin typeface="Arial"/>
                <a:cs typeface="Arial"/>
              </a:rPr>
              <a:t>Анасы -Айғанша,</a:t>
            </a:r>
          </a:p>
          <a:p>
            <a:pPr algn="ctr"/>
            <a:r>
              <a:rPr lang="ru-RU" sz="1800" b="1" kern="10">
                <a:ln w="9525">
                  <a:solidFill>
                    <a:srgbClr val="FFFF66"/>
                  </a:solidFill>
                  <a:round/>
                  <a:headEnd/>
                  <a:tailEnd/>
                </a:ln>
                <a:solidFill>
                  <a:srgbClr val="FF0000"/>
                </a:solidFill>
                <a:latin typeface="Arial"/>
                <a:cs typeface="Arial"/>
              </a:rPr>
              <a:t>әйелі- Сақыпжамал,</a:t>
            </a:r>
          </a:p>
          <a:p>
            <a:pPr algn="ctr"/>
            <a:r>
              <a:rPr lang="ru-RU" sz="1800" b="1" kern="10">
                <a:ln w="9525">
                  <a:solidFill>
                    <a:srgbClr val="FFFF66"/>
                  </a:solidFill>
                  <a:round/>
                  <a:headEnd/>
                  <a:tailEnd/>
                </a:ln>
                <a:solidFill>
                  <a:srgbClr val="FF0000"/>
                </a:solidFill>
                <a:latin typeface="Arial"/>
                <a:cs typeface="Arial"/>
              </a:rPr>
              <a:t>қыздары -Жанна мен Дариға</a:t>
            </a:r>
          </a:p>
        </p:txBody>
      </p:sp>
    </p:spTree>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phoca_thumb_l_1cb51"/>
          <p:cNvPicPr>
            <a:picLocks noChangeAspect="1" noChangeArrowheads="1"/>
          </p:cNvPicPr>
          <p:nvPr/>
        </p:nvPicPr>
        <p:blipFill>
          <a:blip r:embed="rId2" cstate="print"/>
          <a:srcRect/>
          <a:stretch>
            <a:fillRect/>
          </a:stretch>
        </p:blipFill>
        <p:spPr bwMode="auto">
          <a:xfrm>
            <a:off x="2916238" y="2276475"/>
            <a:ext cx="3455987" cy="2278063"/>
          </a:xfrm>
          <a:prstGeom prst="rect">
            <a:avLst/>
          </a:prstGeom>
          <a:noFill/>
          <a:ln w="76200" cmpd="tri">
            <a:solidFill>
              <a:srgbClr val="FF0000"/>
            </a:solidFill>
            <a:miter lim="800000"/>
            <a:headEnd/>
            <a:tailEnd/>
          </a:ln>
        </p:spPr>
      </p:pic>
      <p:pic>
        <p:nvPicPr>
          <p:cNvPr id="36867" name="Picture 3" descr="phoca_thumb_l_2e521"/>
          <p:cNvPicPr>
            <a:picLocks noChangeAspect="1" noChangeArrowheads="1"/>
          </p:cNvPicPr>
          <p:nvPr/>
        </p:nvPicPr>
        <p:blipFill>
          <a:blip r:embed="rId3" cstate="print"/>
          <a:srcRect/>
          <a:stretch>
            <a:fillRect/>
          </a:stretch>
        </p:blipFill>
        <p:spPr bwMode="auto">
          <a:xfrm>
            <a:off x="323850" y="404813"/>
            <a:ext cx="3384550" cy="2232025"/>
          </a:xfrm>
          <a:prstGeom prst="rect">
            <a:avLst/>
          </a:prstGeom>
          <a:noFill/>
          <a:ln w="76200" cmpd="tri">
            <a:solidFill>
              <a:srgbClr val="FF0000"/>
            </a:solidFill>
            <a:miter lim="800000"/>
            <a:headEnd/>
            <a:tailEnd/>
          </a:ln>
        </p:spPr>
      </p:pic>
      <p:pic>
        <p:nvPicPr>
          <p:cNvPr id="36868" name="Picture 4" descr="phoca_thumb_l_8ad01"/>
          <p:cNvPicPr>
            <a:picLocks noChangeAspect="1" noChangeArrowheads="1"/>
          </p:cNvPicPr>
          <p:nvPr/>
        </p:nvPicPr>
        <p:blipFill>
          <a:blip r:embed="rId4" cstate="print"/>
          <a:srcRect/>
          <a:stretch>
            <a:fillRect/>
          </a:stretch>
        </p:blipFill>
        <p:spPr bwMode="auto">
          <a:xfrm>
            <a:off x="5364163" y="4508500"/>
            <a:ext cx="3571875" cy="2089150"/>
          </a:xfrm>
          <a:prstGeom prst="rect">
            <a:avLst/>
          </a:prstGeom>
          <a:noFill/>
          <a:ln w="76200" cmpd="tri">
            <a:solidFill>
              <a:srgbClr val="FF0000"/>
            </a:solidFill>
            <a:miter lim="800000"/>
            <a:headEnd/>
            <a:tailEnd/>
          </a:ln>
        </p:spPr>
      </p:pic>
    </p:spTree>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4" descr="phoca_thumb_l_12371"/>
          <p:cNvPicPr>
            <a:picLocks noChangeAspect="1" noChangeArrowheads="1"/>
          </p:cNvPicPr>
          <p:nvPr/>
        </p:nvPicPr>
        <p:blipFill>
          <a:blip r:embed="rId2" cstate="print"/>
          <a:srcRect/>
          <a:stretch>
            <a:fillRect/>
          </a:stretch>
        </p:blipFill>
        <p:spPr bwMode="auto">
          <a:xfrm>
            <a:off x="4787900" y="620713"/>
            <a:ext cx="3744913" cy="2678112"/>
          </a:xfrm>
          <a:prstGeom prst="rect">
            <a:avLst/>
          </a:prstGeom>
          <a:noFill/>
          <a:ln w="57150" cmpd="thickThin">
            <a:solidFill>
              <a:srgbClr val="FF0066"/>
            </a:solidFill>
            <a:miter lim="800000"/>
            <a:headEnd/>
            <a:tailEnd/>
          </a:ln>
        </p:spPr>
      </p:pic>
      <p:pic>
        <p:nvPicPr>
          <p:cNvPr id="37891" name="Picture 5" descr="phoca_thumb_l_248e1"/>
          <p:cNvPicPr>
            <a:picLocks noChangeAspect="1" noChangeArrowheads="1"/>
          </p:cNvPicPr>
          <p:nvPr/>
        </p:nvPicPr>
        <p:blipFill>
          <a:blip r:embed="rId3" cstate="print"/>
          <a:srcRect/>
          <a:stretch>
            <a:fillRect/>
          </a:stretch>
        </p:blipFill>
        <p:spPr bwMode="auto">
          <a:xfrm>
            <a:off x="4787900" y="3644900"/>
            <a:ext cx="3756025" cy="2409825"/>
          </a:xfrm>
          <a:prstGeom prst="rect">
            <a:avLst/>
          </a:prstGeom>
          <a:solidFill>
            <a:srgbClr val="FFFF66"/>
          </a:solidFill>
          <a:ln w="57150" cmpd="thinThick">
            <a:solidFill>
              <a:srgbClr val="FF0066"/>
            </a:solidFill>
            <a:miter lim="800000"/>
            <a:headEnd/>
            <a:tailEnd/>
          </a:ln>
        </p:spPr>
      </p:pic>
      <p:pic>
        <p:nvPicPr>
          <p:cNvPr id="37892" name="Picture 6" descr="phoca_thumb_l_144901"/>
          <p:cNvPicPr>
            <a:picLocks noChangeAspect="1" noChangeArrowheads="1"/>
          </p:cNvPicPr>
          <p:nvPr/>
        </p:nvPicPr>
        <p:blipFill>
          <a:blip r:embed="rId4" cstate="print"/>
          <a:srcRect/>
          <a:stretch>
            <a:fillRect/>
          </a:stretch>
        </p:blipFill>
        <p:spPr bwMode="auto">
          <a:xfrm>
            <a:off x="684213" y="692150"/>
            <a:ext cx="3281362" cy="5400675"/>
          </a:xfrm>
          <a:prstGeom prst="rect">
            <a:avLst/>
          </a:prstGeom>
          <a:noFill/>
          <a:ln w="76200" cmpd="tri">
            <a:solidFill>
              <a:srgbClr val="FF0066"/>
            </a:solidFill>
            <a:miter lim="800000"/>
            <a:headEnd/>
            <a:tailEnd/>
          </a:ln>
        </p:spPr>
      </p:pic>
    </p:spTree>
  </p:cSld>
  <p:clrMapOvr>
    <a:masterClrMapping/>
  </p:clrMapOvr>
  <p:transition spd="slow">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phoca_thumb_l_14021"/>
          <p:cNvPicPr>
            <a:picLocks noChangeAspect="1" noChangeArrowheads="1"/>
          </p:cNvPicPr>
          <p:nvPr/>
        </p:nvPicPr>
        <p:blipFill>
          <a:blip r:embed="rId2" cstate="print"/>
          <a:srcRect/>
          <a:stretch>
            <a:fillRect/>
          </a:stretch>
        </p:blipFill>
        <p:spPr bwMode="auto">
          <a:xfrm>
            <a:off x="1187450" y="1557338"/>
            <a:ext cx="2771775" cy="3743325"/>
          </a:xfrm>
          <a:prstGeom prst="rect">
            <a:avLst/>
          </a:prstGeom>
          <a:solidFill>
            <a:srgbClr val="FFFF66"/>
          </a:solidFill>
          <a:ln w="57150" cmpd="thinThick">
            <a:solidFill>
              <a:srgbClr val="FF0066"/>
            </a:solidFill>
            <a:miter lim="800000"/>
            <a:headEnd/>
            <a:tailEnd/>
          </a:ln>
        </p:spPr>
      </p:pic>
      <p:pic>
        <p:nvPicPr>
          <p:cNvPr id="38915" name="Picture 4" descr="phoca_thumb_l_184a1"/>
          <p:cNvPicPr>
            <a:picLocks noChangeAspect="1" noChangeArrowheads="1"/>
          </p:cNvPicPr>
          <p:nvPr/>
        </p:nvPicPr>
        <p:blipFill>
          <a:blip r:embed="rId3" cstate="print"/>
          <a:srcRect/>
          <a:stretch>
            <a:fillRect/>
          </a:stretch>
        </p:blipFill>
        <p:spPr bwMode="auto">
          <a:xfrm>
            <a:off x="4500563" y="3357563"/>
            <a:ext cx="4032250" cy="2808287"/>
          </a:xfrm>
          <a:prstGeom prst="rect">
            <a:avLst/>
          </a:prstGeom>
          <a:solidFill>
            <a:srgbClr val="FFFF66"/>
          </a:solidFill>
          <a:ln w="57150" cmpd="thinThick">
            <a:solidFill>
              <a:srgbClr val="FF0066"/>
            </a:solidFill>
            <a:miter lim="800000"/>
            <a:headEnd/>
            <a:tailEnd/>
          </a:ln>
        </p:spPr>
      </p:pic>
      <p:pic>
        <p:nvPicPr>
          <p:cNvPr id="38916" name="Picture 5" descr="phoca_thumb_l_acf81"/>
          <p:cNvPicPr>
            <a:picLocks noChangeAspect="1" noChangeArrowheads="1"/>
          </p:cNvPicPr>
          <p:nvPr/>
        </p:nvPicPr>
        <p:blipFill>
          <a:blip r:embed="rId4" cstate="print"/>
          <a:srcRect/>
          <a:stretch>
            <a:fillRect/>
          </a:stretch>
        </p:blipFill>
        <p:spPr bwMode="auto">
          <a:xfrm>
            <a:off x="4427538" y="333375"/>
            <a:ext cx="4103687" cy="2705100"/>
          </a:xfrm>
          <a:prstGeom prst="rect">
            <a:avLst/>
          </a:prstGeom>
          <a:noFill/>
          <a:ln w="57150" cmpd="thickThin">
            <a:solidFill>
              <a:srgbClr val="FF0066"/>
            </a:solidFill>
            <a:miter lim="800000"/>
            <a:headEnd/>
            <a:tailEnd/>
          </a:ln>
        </p:spPr>
      </p:pic>
    </p:spTree>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 descr="phoca_thumb_l_66901"/>
          <p:cNvPicPr>
            <a:picLocks noChangeAspect="1" noChangeArrowheads="1"/>
          </p:cNvPicPr>
          <p:nvPr/>
        </p:nvPicPr>
        <p:blipFill>
          <a:blip r:embed="rId2" cstate="print"/>
          <a:srcRect/>
          <a:stretch>
            <a:fillRect/>
          </a:stretch>
        </p:blipFill>
        <p:spPr bwMode="auto">
          <a:xfrm>
            <a:off x="3419475" y="1700213"/>
            <a:ext cx="2428875" cy="3357562"/>
          </a:xfrm>
          <a:prstGeom prst="rect">
            <a:avLst/>
          </a:prstGeom>
          <a:noFill/>
          <a:ln w="57150" cmpd="thickThin">
            <a:solidFill>
              <a:srgbClr val="FF0066"/>
            </a:solidFill>
            <a:miter lim="800000"/>
            <a:headEnd/>
            <a:tailEnd/>
          </a:ln>
        </p:spPr>
      </p:pic>
      <p:pic>
        <p:nvPicPr>
          <p:cNvPr id="39939" name="Picture 4" descr="phoca_thumb_l___c7811"/>
          <p:cNvPicPr>
            <a:picLocks noChangeAspect="1" noChangeArrowheads="1"/>
          </p:cNvPicPr>
          <p:nvPr/>
        </p:nvPicPr>
        <p:blipFill>
          <a:blip r:embed="rId3" cstate="print"/>
          <a:srcRect/>
          <a:stretch>
            <a:fillRect/>
          </a:stretch>
        </p:blipFill>
        <p:spPr bwMode="auto">
          <a:xfrm>
            <a:off x="5940425" y="260350"/>
            <a:ext cx="3095625" cy="2198688"/>
          </a:xfrm>
          <a:prstGeom prst="rect">
            <a:avLst/>
          </a:prstGeom>
          <a:noFill/>
          <a:ln w="57150" cmpd="thickThin">
            <a:solidFill>
              <a:srgbClr val="FF0066"/>
            </a:solidFill>
            <a:miter lim="800000"/>
            <a:headEnd/>
            <a:tailEnd/>
          </a:ln>
        </p:spPr>
      </p:pic>
      <p:pic>
        <p:nvPicPr>
          <p:cNvPr id="39940" name="Picture 5" descr="phoca_thumb_l_5f501"/>
          <p:cNvPicPr>
            <a:picLocks noChangeAspect="1" noChangeArrowheads="1"/>
          </p:cNvPicPr>
          <p:nvPr/>
        </p:nvPicPr>
        <p:blipFill>
          <a:blip r:embed="rId4" cstate="print"/>
          <a:srcRect/>
          <a:stretch>
            <a:fillRect/>
          </a:stretch>
        </p:blipFill>
        <p:spPr bwMode="auto">
          <a:xfrm>
            <a:off x="179388" y="4437063"/>
            <a:ext cx="3168650" cy="2217737"/>
          </a:xfrm>
          <a:prstGeom prst="rect">
            <a:avLst/>
          </a:prstGeom>
          <a:noFill/>
          <a:ln w="76200" cmpd="tri">
            <a:solidFill>
              <a:srgbClr val="FF0066"/>
            </a:solidFill>
            <a:miter lim="800000"/>
            <a:headEnd/>
            <a:tailEnd/>
          </a:ln>
        </p:spPr>
      </p:pic>
    </p:spTree>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WordArt 5"/>
          <p:cNvSpPr>
            <a:spLocks noChangeArrowheads="1" noChangeShapeType="1" noTextEdit="1"/>
          </p:cNvSpPr>
          <p:nvPr/>
        </p:nvSpPr>
        <p:spPr bwMode="auto">
          <a:xfrm>
            <a:off x="1116013" y="908050"/>
            <a:ext cx="6553200" cy="1093788"/>
          </a:xfrm>
          <a:prstGeom prst="rect">
            <a:avLst/>
          </a:prstGeom>
        </p:spPr>
        <p:txBody>
          <a:bodyPr wrap="none" fromWordArt="1">
            <a:prstTxWarp prst="textCurveUp">
              <a:avLst>
                <a:gd name="adj" fmla="val 40356"/>
              </a:avLst>
            </a:prstTxWarp>
          </a:bodyPr>
          <a:lstStyle/>
          <a:p>
            <a:pPr algn="ctr"/>
            <a:r>
              <a:rPr lang="ru-RU" sz="3600" b="1" kern="10">
                <a:ln w="12700">
                  <a:solidFill>
                    <a:srgbClr val="FF0066"/>
                  </a:solidFill>
                  <a:round/>
                  <a:headEnd/>
                  <a:tailEnd/>
                </a:ln>
                <a:solidFill>
                  <a:srgbClr val="CC00FF"/>
                </a:solidFill>
                <a:effectLst>
                  <a:outerShdw dist="45791" dir="2021404" algn="ctr" rotWithShape="0">
                    <a:srgbClr val="808080">
                      <a:alpha val="79999"/>
                    </a:srgbClr>
                  </a:outerShdw>
                </a:effectLst>
                <a:latin typeface="Times New Roman"/>
                <a:cs typeface="Times New Roman"/>
              </a:rPr>
              <a:t>“Бізде қонақта” айдары</a:t>
            </a:r>
          </a:p>
        </p:txBody>
      </p:sp>
      <p:pic>
        <p:nvPicPr>
          <p:cNvPr id="40963" name="Picture 6" descr="phoca_thumb_l_12371"/>
          <p:cNvPicPr>
            <a:picLocks noChangeAspect="1" noChangeArrowheads="1"/>
          </p:cNvPicPr>
          <p:nvPr/>
        </p:nvPicPr>
        <p:blipFill>
          <a:blip r:embed="rId2" cstate="print"/>
          <a:srcRect/>
          <a:stretch>
            <a:fillRect/>
          </a:stretch>
        </p:blipFill>
        <p:spPr bwMode="auto">
          <a:xfrm>
            <a:off x="2555875" y="2492375"/>
            <a:ext cx="4249738" cy="3160713"/>
          </a:xfrm>
          <a:prstGeom prst="rect">
            <a:avLst/>
          </a:prstGeom>
          <a:noFill/>
          <a:ln w="57150" cmpd="thickThin">
            <a:solidFill>
              <a:srgbClr val="0000FF"/>
            </a:solidFill>
            <a:miter lim="800000"/>
            <a:headEnd/>
            <a:tailEnd/>
          </a:ln>
        </p:spPr>
      </p:pic>
      <p:pic>
        <p:nvPicPr>
          <p:cNvPr id="40964" name="Picture 9" descr="ГРАФИКА1"/>
          <p:cNvPicPr>
            <a:picLocks noChangeAspect="1" noChangeArrowheads="1"/>
          </p:cNvPicPr>
          <p:nvPr/>
        </p:nvPicPr>
        <p:blipFill>
          <a:blip r:embed="rId3" cstate="print"/>
          <a:srcRect/>
          <a:stretch>
            <a:fillRect/>
          </a:stretch>
        </p:blipFill>
        <p:spPr bwMode="auto">
          <a:xfrm rot="10800000">
            <a:off x="6970713" y="4684713"/>
            <a:ext cx="2173287" cy="2173287"/>
          </a:xfrm>
          <a:prstGeom prst="rect">
            <a:avLst/>
          </a:prstGeom>
          <a:noFill/>
          <a:ln w="9525">
            <a:noFill/>
            <a:miter lim="800000"/>
            <a:headEnd/>
            <a:tailEnd/>
          </a:ln>
        </p:spPr>
      </p:pic>
      <p:pic>
        <p:nvPicPr>
          <p:cNvPr id="40965" name="Picture 9" descr="ГРАФИКА1"/>
          <p:cNvPicPr>
            <a:picLocks noChangeAspect="1" noChangeArrowheads="1"/>
          </p:cNvPicPr>
          <p:nvPr/>
        </p:nvPicPr>
        <p:blipFill>
          <a:blip r:embed="rId3" cstate="print"/>
          <a:srcRect/>
          <a:stretch>
            <a:fillRect/>
          </a:stretch>
        </p:blipFill>
        <p:spPr bwMode="auto">
          <a:xfrm rot="-5400000">
            <a:off x="178594" y="4822031"/>
            <a:ext cx="1857375" cy="2214563"/>
          </a:xfrm>
          <a:prstGeom prst="rect">
            <a:avLst/>
          </a:prstGeom>
          <a:noFill/>
          <a:ln w="9525">
            <a:noFill/>
            <a:miter lim="800000"/>
            <a:headEnd/>
            <a:tailEnd/>
          </a:ln>
        </p:spPr>
      </p:pic>
      <p:pic>
        <p:nvPicPr>
          <p:cNvPr id="40966" name="Picture 9" descr="ГРАФИКА1"/>
          <p:cNvPicPr>
            <a:picLocks noChangeAspect="1" noChangeArrowheads="1"/>
          </p:cNvPicPr>
          <p:nvPr/>
        </p:nvPicPr>
        <p:blipFill>
          <a:blip r:embed="rId3" cstate="print"/>
          <a:srcRect/>
          <a:stretch>
            <a:fillRect/>
          </a:stretch>
        </p:blipFill>
        <p:spPr bwMode="auto">
          <a:xfrm>
            <a:off x="0" y="0"/>
            <a:ext cx="1857375" cy="2500313"/>
          </a:xfrm>
          <a:prstGeom prst="rect">
            <a:avLst/>
          </a:prstGeom>
          <a:noFill/>
          <a:ln w="9525">
            <a:noFill/>
            <a:miter lim="800000"/>
            <a:headEnd/>
            <a:tailEnd/>
          </a:ln>
        </p:spPr>
      </p:pic>
      <p:pic>
        <p:nvPicPr>
          <p:cNvPr id="40967" name="Picture 9" descr="ГРАФИКА1"/>
          <p:cNvPicPr>
            <a:picLocks noChangeAspect="1" noChangeArrowheads="1"/>
          </p:cNvPicPr>
          <p:nvPr/>
        </p:nvPicPr>
        <p:blipFill>
          <a:blip r:embed="rId3" cstate="print"/>
          <a:srcRect/>
          <a:stretch>
            <a:fillRect/>
          </a:stretch>
        </p:blipFill>
        <p:spPr bwMode="auto">
          <a:xfrm rot="5400000">
            <a:off x="6786563" y="0"/>
            <a:ext cx="2357438" cy="2357437"/>
          </a:xfrm>
          <a:prstGeom prst="rect">
            <a:avLst/>
          </a:prstGeom>
          <a:noFill/>
          <a:ln w="9525">
            <a:noFill/>
            <a:miter lim="800000"/>
            <a:headEnd/>
            <a:tailEnd/>
          </a:ln>
        </p:spPr>
      </p:pic>
    </p:spTree>
  </p:cSld>
  <p:clrMapOvr>
    <a:masterClrMapping/>
  </p:clrMapOvr>
  <p:transition spd="slow">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WordArt 5"/>
          <p:cNvSpPr>
            <a:spLocks noChangeArrowheads="1" noChangeShapeType="1" noTextEdit="1"/>
          </p:cNvSpPr>
          <p:nvPr/>
        </p:nvSpPr>
        <p:spPr bwMode="auto">
          <a:xfrm>
            <a:off x="900113" y="1268413"/>
            <a:ext cx="7775575" cy="3240087"/>
          </a:xfrm>
          <a:prstGeom prst="rect">
            <a:avLst/>
          </a:prstGeom>
        </p:spPr>
        <p:txBody>
          <a:bodyPr wrap="none" fromWordArt="1">
            <a:prstTxWarp prst="textSlantUp">
              <a:avLst>
                <a:gd name="adj" fmla="val 32056"/>
              </a:avLst>
            </a:prstTxWarp>
          </a:bodyPr>
          <a:lstStyle/>
          <a:p>
            <a:pPr algn="ctr"/>
            <a:r>
              <a:rPr lang="ru-RU"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Ізденіс шеберханасы </a:t>
            </a:r>
          </a:p>
          <a:p>
            <a:pPr algn="ctr"/>
            <a:r>
              <a:rPr lang="ru-RU"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“Берейін өмірімнен өлең жасап”</a:t>
            </a:r>
          </a:p>
        </p:txBody>
      </p:sp>
      <p:pic>
        <p:nvPicPr>
          <p:cNvPr id="41987" name="Группа 26"/>
          <p:cNvPicPr>
            <a:picLocks noChangeArrowheads="1"/>
          </p:cNvPicPr>
          <p:nvPr/>
        </p:nvPicPr>
        <p:blipFill>
          <a:blip r:embed="rId2" cstate="print"/>
          <a:srcRect/>
          <a:stretch>
            <a:fillRect/>
          </a:stretch>
        </p:blipFill>
        <p:spPr bwMode="auto">
          <a:xfrm>
            <a:off x="0" y="0"/>
            <a:ext cx="3716338" cy="3708400"/>
          </a:xfrm>
          <a:prstGeom prst="rect">
            <a:avLst/>
          </a:prstGeom>
          <a:noFill/>
          <a:ln w="9525">
            <a:noFill/>
            <a:miter lim="800000"/>
            <a:headEnd/>
            <a:tailEnd/>
          </a:ln>
        </p:spPr>
      </p:pic>
      <p:pic>
        <p:nvPicPr>
          <p:cNvPr id="41988" name="Группа 26"/>
          <p:cNvPicPr>
            <a:picLocks noChangeArrowheads="1"/>
          </p:cNvPicPr>
          <p:nvPr/>
        </p:nvPicPr>
        <p:blipFill>
          <a:blip r:embed="rId3" cstate="print"/>
          <a:srcRect/>
          <a:stretch>
            <a:fillRect/>
          </a:stretch>
        </p:blipFill>
        <p:spPr bwMode="auto">
          <a:xfrm>
            <a:off x="5435600" y="0"/>
            <a:ext cx="3708400" cy="3716338"/>
          </a:xfrm>
          <a:prstGeom prst="rect">
            <a:avLst/>
          </a:prstGeom>
          <a:noFill/>
          <a:ln w="9525">
            <a:noFill/>
            <a:miter lim="800000"/>
            <a:headEnd/>
            <a:tailEnd/>
          </a:ln>
        </p:spPr>
      </p:pic>
      <p:pic>
        <p:nvPicPr>
          <p:cNvPr id="41989" name="Группа 26"/>
          <p:cNvPicPr>
            <a:picLocks noChangeArrowheads="1"/>
          </p:cNvPicPr>
          <p:nvPr/>
        </p:nvPicPr>
        <p:blipFill>
          <a:blip r:embed="rId4" cstate="print"/>
          <a:srcRect/>
          <a:stretch>
            <a:fillRect/>
          </a:stretch>
        </p:blipFill>
        <p:spPr bwMode="auto">
          <a:xfrm>
            <a:off x="0" y="3875088"/>
            <a:ext cx="3716338" cy="2982912"/>
          </a:xfrm>
          <a:prstGeom prst="rect">
            <a:avLst/>
          </a:prstGeom>
          <a:noFill/>
          <a:ln w="9525">
            <a:noFill/>
            <a:miter lim="800000"/>
            <a:headEnd/>
            <a:tailEnd/>
          </a:ln>
        </p:spPr>
      </p:pic>
      <p:pic>
        <p:nvPicPr>
          <p:cNvPr id="41990" name="Группа 26"/>
          <p:cNvPicPr>
            <a:picLocks noChangeArrowheads="1"/>
          </p:cNvPicPr>
          <p:nvPr/>
        </p:nvPicPr>
        <p:blipFill>
          <a:blip r:embed="rId5" cstate="print"/>
          <a:srcRect/>
          <a:stretch>
            <a:fillRect/>
          </a:stretch>
        </p:blipFill>
        <p:spPr bwMode="auto">
          <a:xfrm>
            <a:off x="5435600" y="3883025"/>
            <a:ext cx="3708400" cy="2989263"/>
          </a:xfrm>
          <a:prstGeom prst="rect">
            <a:avLst/>
          </a:prstGeom>
          <a:noFill/>
          <a:ln w="9525">
            <a:noFill/>
            <a:miter lim="800000"/>
            <a:headEnd/>
            <a:tailEnd/>
          </a:ln>
        </p:spPr>
      </p:pic>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AutoShape 5"/>
          <p:cNvSpPr>
            <a:spLocks noChangeArrowheads="1"/>
          </p:cNvSpPr>
          <p:nvPr/>
        </p:nvSpPr>
        <p:spPr bwMode="auto">
          <a:xfrm>
            <a:off x="323850" y="333375"/>
            <a:ext cx="8424863" cy="2735263"/>
          </a:xfrm>
          <a:prstGeom prst="horizontalScroll">
            <a:avLst>
              <a:gd name="adj" fmla="val 25000"/>
            </a:avLst>
          </a:prstGeom>
          <a:gradFill rotWithShape="1">
            <a:gsLst>
              <a:gs pos="0">
                <a:srgbClr val="FF66CC"/>
              </a:gs>
              <a:gs pos="50000">
                <a:schemeClr val="bg1"/>
              </a:gs>
              <a:gs pos="100000">
                <a:srgbClr val="FF66CC"/>
              </a:gs>
            </a:gsLst>
            <a:lin ang="5400000" scaled="1"/>
          </a:gradFill>
          <a:ln w="9525">
            <a:solidFill>
              <a:schemeClr val="tx1"/>
            </a:solidFill>
            <a:round/>
            <a:headEnd/>
            <a:tailEnd/>
          </a:ln>
          <a:effectLst>
            <a:outerShdw dist="107763" dir="13500000" algn="ctr" rotWithShape="0">
              <a:schemeClr val="bg2">
                <a:alpha val="50000"/>
              </a:schemeClr>
            </a:outerShdw>
          </a:effectLst>
        </p:spPr>
        <p:txBody>
          <a:bodyPr wrap="none" anchor="ctr"/>
          <a:lstStyle/>
          <a:p>
            <a:pPr algn="ctr">
              <a:defRPr/>
            </a:pPr>
            <a:r>
              <a:rPr lang="kk-KZ" sz="1800"/>
              <a:t>Қасым  Аманжоловтың өмірі мен шығармашылығына шолу</a:t>
            </a:r>
          </a:p>
          <a:p>
            <a:pPr algn="ctr">
              <a:defRPr/>
            </a:pPr>
            <a:r>
              <a:rPr lang="kk-KZ" sz="1800"/>
              <a:t> жасау арқылы жеке тұлғасын таныту,ақын шығармашылығына </a:t>
            </a:r>
          </a:p>
          <a:p>
            <a:pPr algn="ctr">
              <a:defRPr/>
            </a:pPr>
            <a:r>
              <a:rPr lang="kk-KZ" sz="1800"/>
              <a:t>қызығушылықты ояту</a:t>
            </a:r>
            <a:endParaRPr lang="ru-RU" sz="1800"/>
          </a:p>
        </p:txBody>
      </p:sp>
      <p:sp>
        <p:nvSpPr>
          <p:cNvPr id="17414" name="AutoShape 6"/>
          <p:cNvSpPr>
            <a:spLocks noChangeArrowheads="1"/>
          </p:cNvSpPr>
          <p:nvPr/>
        </p:nvSpPr>
        <p:spPr bwMode="auto">
          <a:xfrm>
            <a:off x="250825" y="2420938"/>
            <a:ext cx="8497888" cy="2592387"/>
          </a:xfrm>
          <a:prstGeom prst="horizontalScroll">
            <a:avLst>
              <a:gd name="adj" fmla="val 25000"/>
            </a:avLst>
          </a:prstGeom>
          <a:gradFill rotWithShape="1">
            <a:gsLst>
              <a:gs pos="0">
                <a:srgbClr val="FF66CC"/>
              </a:gs>
              <a:gs pos="50000">
                <a:schemeClr val="bg1"/>
              </a:gs>
              <a:gs pos="100000">
                <a:srgbClr val="FF66CC"/>
              </a:gs>
            </a:gsLst>
            <a:lin ang="5400000" scaled="1"/>
          </a:gradFill>
          <a:ln w="9525">
            <a:solidFill>
              <a:schemeClr val="tx1"/>
            </a:solidFill>
            <a:round/>
            <a:headEnd/>
            <a:tailEnd/>
          </a:ln>
          <a:effectLst>
            <a:outerShdw dist="107763" dir="13500000" algn="ctr" rotWithShape="0">
              <a:schemeClr val="bg2">
                <a:alpha val="50000"/>
              </a:schemeClr>
            </a:outerShdw>
          </a:effectLst>
        </p:spPr>
        <p:txBody>
          <a:bodyPr wrap="none" anchor="ctr"/>
          <a:lstStyle/>
          <a:p>
            <a:pPr algn="ctr">
              <a:defRPr/>
            </a:pPr>
            <a:r>
              <a:rPr lang="kk-KZ" sz="1800"/>
              <a:t>Оқушылардың талдай,түсіне оқу,тақырыпты қорыта алу,пікір </a:t>
            </a:r>
          </a:p>
          <a:p>
            <a:pPr algn="ctr">
              <a:defRPr/>
            </a:pPr>
            <a:r>
              <a:rPr lang="kk-KZ" sz="1800"/>
              <a:t>білдіру дағдыларын қалыптастыру,рухани танымдарын кеңейту</a:t>
            </a:r>
            <a:endParaRPr lang="ru-RU" sz="1800"/>
          </a:p>
        </p:txBody>
      </p:sp>
      <p:sp>
        <p:nvSpPr>
          <p:cNvPr id="17415" name="AutoShape 7"/>
          <p:cNvSpPr>
            <a:spLocks noChangeArrowheads="1"/>
          </p:cNvSpPr>
          <p:nvPr/>
        </p:nvSpPr>
        <p:spPr bwMode="auto">
          <a:xfrm>
            <a:off x="250825" y="4437063"/>
            <a:ext cx="8569325" cy="2420937"/>
          </a:xfrm>
          <a:prstGeom prst="horizontalScroll">
            <a:avLst>
              <a:gd name="adj" fmla="val 25000"/>
            </a:avLst>
          </a:prstGeom>
          <a:gradFill rotWithShape="1">
            <a:gsLst>
              <a:gs pos="0">
                <a:srgbClr val="FF66CC"/>
              </a:gs>
              <a:gs pos="50000">
                <a:schemeClr val="bg1"/>
              </a:gs>
              <a:gs pos="100000">
                <a:srgbClr val="FF66CC"/>
              </a:gs>
            </a:gsLst>
            <a:lin ang="5400000" scaled="1"/>
          </a:gradFill>
          <a:ln w="9525">
            <a:solidFill>
              <a:schemeClr val="tx1"/>
            </a:solidFill>
            <a:round/>
            <a:headEnd/>
            <a:tailEnd/>
          </a:ln>
          <a:effectLst>
            <a:outerShdw dist="107763" dir="13500000" algn="ctr" rotWithShape="0">
              <a:schemeClr val="bg2">
                <a:alpha val="50000"/>
              </a:schemeClr>
            </a:outerShdw>
          </a:effectLst>
        </p:spPr>
        <p:txBody>
          <a:bodyPr wrap="none" anchor="ctr"/>
          <a:lstStyle/>
          <a:p>
            <a:pPr algn="ctr">
              <a:defRPr/>
            </a:pPr>
            <a:r>
              <a:rPr lang="kk-KZ" sz="1800"/>
              <a:t>Туған халқының талантты ақынына, әдебиетіне, туған еліне деген </a:t>
            </a:r>
          </a:p>
          <a:p>
            <a:pPr algn="ctr">
              <a:defRPr/>
            </a:pPr>
            <a:r>
              <a:rPr lang="kk-KZ" sz="1800"/>
              <a:t>сүйіспеншілік сезімін оятып, адамгершілікке  тәрбиелеу.</a:t>
            </a:r>
            <a:endParaRPr lang="ru-RU" sz="1800"/>
          </a:p>
        </p:txBody>
      </p:sp>
      <p:sp>
        <p:nvSpPr>
          <p:cNvPr id="24581" name="WordArt 8"/>
          <p:cNvSpPr>
            <a:spLocks noChangeArrowheads="1" noChangeShapeType="1" noTextEdit="1"/>
          </p:cNvSpPr>
          <p:nvPr/>
        </p:nvSpPr>
        <p:spPr bwMode="auto">
          <a:xfrm>
            <a:off x="395288" y="188913"/>
            <a:ext cx="2592387" cy="720725"/>
          </a:xfrm>
          <a:prstGeom prst="rect">
            <a:avLst/>
          </a:prstGeom>
        </p:spPr>
        <p:txBody>
          <a:bodyPr wrap="none" fromWordArt="1">
            <a:prstTxWarp prst="textDeflate">
              <a:avLst>
                <a:gd name="adj" fmla="val 26227"/>
              </a:avLst>
            </a:prstTxWarp>
          </a:bodyPr>
          <a:lstStyle/>
          <a:p>
            <a:pPr algn="ctr"/>
            <a:r>
              <a:rPr lang="ru-RU" sz="3600" b="1" kern="10">
                <a:ln w="19050">
                  <a:solidFill>
                    <a:srgbClr val="FF0000"/>
                  </a:solidFill>
                  <a:round/>
                  <a:headEnd/>
                  <a:tailEnd/>
                </a:ln>
                <a:solidFill>
                  <a:srgbClr val="FFFF00"/>
                </a:solidFill>
                <a:latin typeface="Times New Roman"/>
                <a:cs typeface="Times New Roman"/>
              </a:rPr>
              <a:t>Мақсаты:</a:t>
            </a:r>
          </a:p>
        </p:txBody>
      </p:sp>
      <p:sp>
        <p:nvSpPr>
          <p:cNvPr id="24582" name="WordArt 9"/>
          <p:cNvSpPr>
            <a:spLocks noChangeArrowheads="1" noChangeShapeType="1" noTextEdit="1"/>
          </p:cNvSpPr>
          <p:nvPr/>
        </p:nvSpPr>
        <p:spPr bwMode="auto">
          <a:xfrm>
            <a:off x="539750" y="1773238"/>
            <a:ext cx="287338" cy="1223962"/>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0000FF"/>
                </a:solidFill>
                <a:latin typeface="Times New Roman"/>
                <a:cs typeface="Times New Roman"/>
              </a:rPr>
              <a:t>Б</a:t>
            </a:r>
          </a:p>
          <a:p>
            <a:pPr algn="ctr"/>
            <a:r>
              <a:rPr lang="ru-RU" sz="3600" kern="10">
                <a:ln w="9525">
                  <a:solidFill>
                    <a:srgbClr val="000000"/>
                  </a:solidFill>
                  <a:round/>
                  <a:headEnd/>
                  <a:tailEnd/>
                </a:ln>
                <a:solidFill>
                  <a:srgbClr val="0000FF"/>
                </a:solidFill>
                <a:latin typeface="Times New Roman"/>
                <a:cs typeface="Times New Roman"/>
              </a:rPr>
              <a:t>і</a:t>
            </a:r>
          </a:p>
          <a:p>
            <a:pPr algn="ctr"/>
            <a:r>
              <a:rPr lang="ru-RU" sz="3600" kern="10">
                <a:ln w="9525">
                  <a:solidFill>
                    <a:srgbClr val="000000"/>
                  </a:solidFill>
                  <a:round/>
                  <a:headEnd/>
                  <a:tailEnd/>
                </a:ln>
                <a:solidFill>
                  <a:srgbClr val="0000FF"/>
                </a:solidFill>
                <a:latin typeface="Times New Roman"/>
                <a:cs typeface="Times New Roman"/>
              </a:rPr>
              <a:t>л</a:t>
            </a:r>
          </a:p>
          <a:p>
            <a:pPr algn="ctr"/>
            <a:r>
              <a:rPr lang="ru-RU" sz="3600" kern="10">
                <a:ln w="9525">
                  <a:solidFill>
                    <a:srgbClr val="000000"/>
                  </a:solidFill>
                  <a:round/>
                  <a:headEnd/>
                  <a:tailEnd/>
                </a:ln>
                <a:solidFill>
                  <a:srgbClr val="0000FF"/>
                </a:solidFill>
                <a:latin typeface="Times New Roman"/>
                <a:cs typeface="Times New Roman"/>
              </a:rPr>
              <a:t>і</a:t>
            </a:r>
          </a:p>
          <a:p>
            <a:pPr algn="ctr"/>
            <a:r>
              <a:rPr lang="ru-RU" sz="3600" kern="10">
                <a:ln w="9525">
                  <a:solidFill>
                    <a:srgbClr val="000000"/>
                  </a:solidFill>
                  <a:round/>
                  <a:headEnd/>
                  <a:tailEnd/>
                </a:ln>
                <a:solidFill>
                  <a:srgbClr val="0000FF"/>
                </a:solidFill>
                <a:latin typeface="Times New Roman"/>
                <a:cs typeface="Times New Roman"/>
              </a:rPr>
              <a:t>м</a:t>
            </a:r>
          </a:p>
          <a:p>
            <a:pPr algn="ctr"/>
            <a:r>
              <a:rPr lang="ru-RU" sz="3600" kern="10">
                <a:ln w="9525">
                  <a:solidFill>
                    <a:srgbClr val="000000"/>
                  </a:solidFill>
                  <a:round/>
                  <a:headEnd/>
                  <a:tailEnd/>
                </a:ln>
                <a:solidFill>
                  <a:srgbClr val="0000FF"/>
                </a:solidFill>
                <a:latin typeface="Times New Roman"/>
                <a:cs typeface="Times New Roman"/>
              </a:rPr>
              <a:t>д</a:t>
            </a:r>
          </a:p>
          <a:p>
            <a:pPr algn="ctr"/>
            <a:r>
              <a:rPr lang="ru-RU" sz="3600" kern="10">
                <a:ln w="9525">
                  <a:solidFill>
                    <a:srgbClr val="000000"/>
                  </a:solidFill>
                  <a:round/>
                  <a:headEnd/>
                  <a:tailEnd/>
                </a:ln>
                <a:solidFill>
                  <a:srgbClr val="0000FF"/>
                </a:solidFill>
                <a:latin typeface="Times New Roman"/>
                <a:cs typeface="Times New Roman"/>
              </a:rPr>
              <a:t>і</a:t>
            </a:r>
          </a:p>
          <a:p>
            <a:pPr algn="ctr"/>
            <a:r>
              <a:rPr lang="ru-RU" sz="3600" kern="10">
                <a:ln w="9525">
                  <a:solidFill>
                    <a:srgbClr val="000000"/>
                  </a:solidFill>
                  <a:round/>
                  <a:headEnd/>
                  <a:tailEnd/>
                </a:ln>
                <a:solidFill>
                  <a:srgbClr val="0000FF"/>
                </a:solidFill>
                <a:latin typeface="Times New Roman"/>
                <a:cs typeface="Times New Roman"/>
              </a:rPr>
              <a:t>л</a:t>
            </a:r>
          </a:p>
          <a:p>
            <a:pPr algn="ctr"/>
            <a:r>
              <a:rPr lang="ru-RU" sz="3600" kern="10">
                <a:ln w="9525">
                  <a:solidFill>
                    <a:srgbClr val="000000"/>
                  </a:solidFill>
                  <a:round/>
                  <a:headEnd/>
                  <a:tailEnd/>
                </a:ln>
                <a:solidFill>
                  <a:srgbClr val="0000FF"/>
                </a:solidFill>
                <a:latin typeface="Times New Roman"/>
                <a:cs typeface="Times New Roman"/>
              </a:rPr>
              <a:t>і</a:t>
            </a:r>
          </a:p>
          <a:p>
            <a:pPr algn="ctr"/>
            <a:r>
              <a:rPr lang="ru-RU" sz="3600" kern="10">
                <a:ln w="9525">
                  <a:solidFill>
                    <a:srgbClr val="000000"/>
                  </a:solidFill>
                  <a:round/>
                  <a:headEnd/>
                  <a:tailEnd/>
                </a:ln>
                <a:solidFill>
                  <a:srgbClr val="0000FF"/>
                </a:solidFill>
                <a:latin typeface="Times New Roman"/>
                <a:cs typeface="Times New Roman"/>
              </a:rPr>
              <a:t>к</a:t>
            </a:r>
          </a:p>
        </p:txBody>
      </p:sp>
      <p:sp>
        <p:nvSpPr>
          <p:cNvPr id="24583" name="WordArt 10"/>
          <p:cNvSpPr>
            <a:spLocks noChangeArrowheads="1" noChangeShapeType="1" noTextEdit="1"/>
          </p:cNvSpPr>
          <p:nvPr/>
        </p:nvSpPr>
        <p:spPr bwMode="auto">
          <a:xfrm>
            <a:off x="468313" y="3789363"/>
            <a:ext cx="215900" cy="1150937"/>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0000FF"/>
                </a:solidFill>
                <a:latin typeface="Times New Roman"/>
                <a:cs typeface="Times New Roman"/>
              </a:rPr>
              <a:t>Д</a:t>
            </a:r>
          </a:p>
          <a:p>
            <a:pPr algn="ctr"/>
            <a:r>
              <a:rPr lang="ru-RU" sz="3600" kern="10">
                <a:ln w="9525">
                  <a:solidFill>
                    <a:srgbClr val="000000"/>
                  </a:solidFill>
                  <a:round/>
                  <a:headEnd/>
                  <a:tailEnd/>
                </a:ln>
                <a:solidFill>
                  <a:srgbClr val="0000FF"/>
                </a:solidFill>
                <a:latin typeface="Times New Roman"/>
                <a:cs typeface="Times New Roman"/>
              </a:rPr>
              <a:t>а</a:t>
            </a:r>
          </a:p>
          <a:p>
            <a:pPr algn="ctr"/>
            <a:r>
              <a:rPr lang="ru-RU" sz="3600" kern="10">
                <a:ln w="9525">
                  <a:solidFill>
                    <a:srgbClr val="000000"/>
                  </a:solidFill>
                  <a:round/>
                  <a:headEnd/>
                  <a:tailEnd/>
                </a:ln>
                <a:solidFill>
                  <a:srgbClr val="0000FF"/>
                </a:solidFill>
                <a:latin typeface="Times New Roman"/>
                <a:cs typeface="Times New Roman"/>
              </a:rPr>
              <a:t>м</a:t>
            </a:r>
          </a:p>
          <a:p>
            <a:pPr algn="ctr"/>
            <a:r>
              <a:rPr lang="ru-RU" sz="3600" kern="10">
                <a:ln w="9525">
                  <a:solidFill>
                    <a:srgbClr val="000000"/>
                  </a:solidFill>
                  <a:round/>
                  <a:headEnd/>
                  <a:tailEnd/>
                </a:ln>
                <a:solidFill>
                  <a:srgbClr val="0000FF"/>
                </a:solidFill>
                <a:latin typeface="Times New Roman"/>
                <a:cs typeface="Times New Roman"/>
              </a:rPr>
              <a:t>ы</a:t>
            </a:r>
          </a:p>
          <a:p>
            <a:pPr algn="ctr"/>
            <a:r>
              <a:rPr lang="ru-RU" sz="3600" kern="10">
                <a:ln w="9525">
                  <a:solidFill>
                    <a:srgbClr val="000000"/>
                  </a:solidFill>
                  <a:round/>
                  <a:headEnd/>
                  <a:tailEnd/>
                </a:ln>
                <a:solidFill>
                  <a:srgbClr val="0000FF"/>
                </a:solidFill>
                <a:latin typeface="Times New Roman"/>
                <a:cs typeface="Times New Roman"/>
              </a:rPr>
              <a:t>т</a:t>
            </a:r>
          </a:p>
          <a:p>
            <a:pPr algn="ctr"/>
            <a:r>
              <a:rPr lang="ru-RU" sz="3600" kern="10">
                <a:ln w="9525">
                  <a:solidFill>
                    <a:srgbClr val="000000"/>
                  </a:solidFill>
                  <a:round/>
                  <a:headEnd/>
                  <a:tailEnd/>
                </a:ln>
                <a:solidFill>
                  <a:srgbClr val="0000FF"/>
                </a:solidFill>
                <a:latin typeface="Times New Roman"/>
                <a:cs typeface="Times New Roman"/>
              </a:rPr>
              <a:t>у</a:t>
            </a:r>
          </a:p>
          <a:p>
            <a:pPr algn="ctr"/>
            <a:r>
              <a:rPr lang="ru-RU" sz="3600" kern="10">
                <a:ln w="9525">
                  <a:solidFill>
                    <a:srgbClr val="000000"/>
                  </a:solidFill>
                  <a:round/>
                  <a:headEnd/>
                  <a:tailEnd/>
                </a:ln>
                <a:solidFill>
                  <a:srgbClr val="0000FF"/>
                </a:solidFill>
                <a:latin typeface="Times New Roman"/>
                <a:cs typeface="Times New Roman"/>
              </a:rPr>
              <a:t>ш</a:t>
            </a:r>
          </a:p>
          <a:p>
            <a:pPr algn="ctr"/>
            <a:r>
              <a:rPr lang="ru-RU" sz="3600" kern="10">
                <a:ln w="9525">
                  <a:solidFill>
                    <a:srgbClr val="000000"/>
                  </a:solidFill>
                  <a:round/>
                  <a:headEnd/>
                  <a:tailEnd/>
                </a:ln>
                <a:solidFill>
                  <a:srgbClr val="0000FF"/>
                </a:solidFill>
                <a:latin typeface="Times New Roman"/>
                <a:cs typeface="Times New Roman"/>
              </a:rPr>
              <a:t>ы</a:t>
            </a:r>
          </a:p>
          <a:p>
            <a:pPr algn="ctr"/>
            <a:r>
              <a:rPr lang="ru-RU" sz="3600" kern="10">
                <a:ln w="9525">
                  <a:solidFill>
                    <a:srgbClr val="000000"/>
                  </a:solidFill>
                  <a:round/>
                  <a:headEnd/>
                  <a:tailEnd/>
                </a:ln>
                <a:solidFill>
                  <a:srgbClr val="0000FF"/>
                </a:solidFill>
                <a:latin typeface="Times New Roman"/>
                <a:cs typeface="Times New Roman"/>
              </a:rPr>
              <a:t>л</a:t>
            </a:r>
          </a:p>
          <a:p>
            <a:pPr algn="ctr"/>
            <a:r>
              <a:rPr lang="ru-RU" sz="3600" kern="10">
                <a:ln w="9525">
                  <a:solidFill>
                    <a:srgbClr val="000000"/>
                  </a:solidFill>
                  <a:round/>
                  <a:headEnd/>
                  <a:tailEnd/>
                </a:ln>
                <a:solidFill>
                  <a:srgbClr val="0000FF"/>
                </a:solidFill>
                <a:latin typeface="Times New Roman"/>
                <a:cs typeface="Times New Roman"/>
              </a:rPr>
              <a:t>ы</a:t>
            </a:r>
          </a:p>
          <a:p>
            <a:pPr algn="ctr"/>
            <a:r>
              <a:rPr lang="ru-RU" sz="3600" kern="10">
                <a:ln w="9525">
                  <a:solidFill>
                    <a:srgbClr val="000000"/>
                  </a:solidFill>
                  <a:round/>
                  <a:headEnd/>
                  <a:tailEnd/>
                </a:ln>
                <a:solidFill>
                  <a:srgbClr val="0000FF"/>
                </a:solidFill>
                <a:latin typeface="Times New Roman"/>
                <a:cs typeface="Times New Roman"/>
              </a:rPr>
              <a:t>қ</a:t>
            </a:r>
          </a:p>
        </p:txBody>
      </p:sp>
      <p:sp>
        <p:nvSpPr>
          <p:cNvPr id="24584" name="WordArt 11"/>
          <p:cNvSpPr>
            <a:spLocks noChangeArrowheads="1" noChangeShapeType="1" noTextEdit="1"/>
          </p:cNvSpPr>
          <p:nvPr/>
        </p:nvSpPr>
        <p:spPr bwMode="auto">
          <a:xfrm>
            <a:off x="468313" y="5734050"/>
            <a:ext cx="215900" cy="1008063"/>
          </a:xfrm>
          <a:prstGeom prst="rect">
            <a:avLst/>
          </a:prstGeom>
        </p:spPr>
        <p:txBody>
          <a:bodyPr wrap="none" fromWordArt="1">
            <a:prstTxWarp prst="textPlain">
              <a:avLst>
                <a:gd name="adj" fmla="val 50000"/>
              </a:avLst>
            </a:prstTxWarp>
          </a:bodyPr>
          <a:lstStyle/>
          <a:p>
            <a:pPr algn="ctr"/>
            <a:r>
              <a:rPr lang="ru-RU" sz="3600" kern="10">
                <a:ln w="9525">
                  <a:solidFill>
                    <a:srgbClr val="000000"/>
                  </a:solidFill>
                  <a:round/>
                  <a:headEnd/>
                  <a:tailEnd/>
                </a:ln>
                <a:solidFill>
                  <a:srgbClr val="0000FF"/>
                </a:solidFill>
                <a:latin typeface="Times New Roman"/>
                <a:cs typeface="Times New Roman"/>
              </a:rPr>
              <a:t>Т</a:t>
            </a:r>
          </a:p>
          <a:p>
            <a:pPr algn="ctr"/>
            <a:r>
              <a:rPr lang="ru-RU" sz="3600" kern="10">
                <a:ln w="9525">
                  <a:solidFill>
                    <a:srgbClr val="000000"/>
                  </a:solidFill>
                  <a:round/>
                  <a:headEnd/>
                  <a:tailEnd/>
                </a:ln>
                <a:solidFill>
                  <a:srgbClr val="0000FF"/>
                </a:solidFill>
                <a:latin typeface="Times New Roman"/>
                <a:cs typeface="Times New Roman"/>
              </a:rPr>
              <a:t>ә</a:t>
            </a:r>
          </a:p>
          <a:p>
            <a:pPr algn="ctr"/>
            <a:r>
              <a:rPr lang="ru-RU" sz="3600" kern="10">
                <a:ln w="9525">
                  <a:solidFill>
                    <a:srgbClr val="000000"/>
                  </a:solidFill>
                  <a:round/>
                  <a:headEnd/>
                  <a:tailEnd/>
                </a:ln>
                <a:solidFill>
                  <a:srgbClr val="0000FF"/>
                </a:solidFill>
                <a:latin typeface="Times New Roman"/>
                <a:cs typeface="Times New Roman"/>
              </a:rPr>
              <a:t>р</a:t>
            </a:r>
          </a:p>
          <a:p>
            <a:pPr algn="ctr"/>
            <a:r>
              <a:rPr lang="ru-RU" sz="3600" kern="10">
                <a:ln w="9525">
                  <a:solidFill>
                    <a:srgbClr val="000000"/>
                  </a:solidFill>
                  <a:round/>
                  <a:headEnd/>
                  <a:tailEnd/>
                </a:ln>
                <a:solidFill>
                  <a:srgbClr val="0000FF"/>
                </a:solidFill>
                <a:latin typeface="Times New Roman"/>
                <a:cs typeface="Times New Roman"/>
              </a:rPr>
              <a:t>б</a:t>
            </a:r>
          </a:p>
          <a:p>
            <a:pPr algn="ctr"/>
            <a:r>
              <a:rPr lang="ru-RU" sz="3600" kern="10">
                <a:ln w="9525">
                  <a:solidFill>
                    <a:srgbClr val="000000"/>
                  </a:solidFill>
                  <a:round/>
                  <a:headEnd/>
                  <a:tailEnd/>
                </a:ln>
                <a:solidFill>
                  <a:srgbClr val="0000FF"/>
                </a:solidFill>
                <a:latin typeface="Times New Roman"/>
                <a:cs typeface="Times New Roman"/>
              </a:rPr>
              <a:t>и</a:t>
            </a:r>
          </a:p>
          <a:p>
            <a:pPr algn="ctr"/>
            <a:r>
              <a:rPr lang="ru-RU" sz="3600" kern="10">
                <a:ln w="9525">
                  <a:solidFill>
                    <a:srgbClr val="000000"/>
                  </a:solidFill>
                  <a:round/>
                  <a:headEnd/>
                  <a:tailEnd/>
                </a:ln>
                <a:solidFill>
                  <a:srgbClr val="0000FF"/>
                </a:solidFill>
                <a:latin typeface="Times New Roman"/>
                <a:cs typeface="Times New Roman"/>
              </a:rPr>
              <a:t>е</a:t>
            </a:r>
          </a:p>
          <a:p>
            <a:pPr algn="ctr"/>
            <a:r>
              <a:rPr lang="ru-RU" sz="3600" kern="10">
                <a:ln w="9525">
                  <a:solidFill>
                    <a:srgbClr val="000000"/>
                  </a:solidFill>
                  <a:round/>
                  <a:headEnd/>
                  <a:tailEnd/>
                </a:ln>
                <a:solidFill>
                  <a:srgbClr val="0000FF"/>
                </a:solidFill>
                <a:latin typeface="Times New Roman"/>
                <a:cs typeface="Times New Roman"/>
              </a:rPr>
              <a:t>л</a:t>
            </a:r>
          </a:p>
          <a:p>
            <a:pPr algn="ctr"/>
            <a:r>
              <a:rPr lang="ru-RU" sz="3600" kern="10">
                <a:ln w="9525">
                  <a:solidFill>
                    <a:srgbClr val="000000"/>
                  </a:solidFill>
                  <a:round/>
                  <a:headEnd/>
                  <a:tailEnd/>
                </a:ln>
                <a:solidFill>
                  <a:srgbClr val="0000FF"/>
                </a:solidFill>
                <a:latin typeface="Times New Roman"/>
                <a:cs typeface="Times New Roman"/>
              </a:rPr>
              <a:t>і</a:t>
            </a:r>
          </a:p>
          <a:p>
            <a:pPr algn="ctr"/>
            <a:r>
              <a:rPr lang="ru-RU" sz="3600" kern="10">
                <a:ln w="9525">
                  <a:solidFill>
                    <a:srgbClr val="000000"/>
                  </a:solidFill>
                  <a:round/>
                  <a:headEnd/>
                  <a:tailEnd/>
                </a:ln>
                <a:solidFill>
                  <a:srgbClr val="0000FF"/>
                </a:solidFill>
                <a:latin typeface="Times New Roman"/>
                <a:cs typeface="Times New Roman"/>
              </a:rPr>
              <a:t>к</a:t>
            </a: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6092" name="Group 268"/>
          <p:cNvGraphicFramePr>
            <a:graphicFrameLocks noGrp="1"/>
          </p:cNvGraphicFramePr>
          <p:nvPr/>
        </p:nvGraphicFramePr>
        <p:xfrm>
          <a:off x="755650" y="1773238"/>
          <a:ext cx="7537450" cy="3710942"/>
        </p:xfrm>
        <a:graphic>
          <a:graphicData uri="http://schemas.openxmlformats.org/drawingml/2006/table">
            <a:tbl>
              <a:tblPr/>
              <a:tblGrid>
                <a:gridCol w="2035175"/>
                <a:gridCol w="1709738"/>
                <a:gridCol w="1758950"/>
                <a:gridCol w="2033587"/>
              </a:tblGrid>
              <a:tr h="85725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k-KZ" sz="2000" b="1" i="1" u="none" strike="noStrike" cap="none" normalizeH="0" baseline="0" smtClean="0">
                        <a:ln>
                          <a:noFill/>
                        </a:ln>
                        <a:solidFill>
                          <a:srgbClr val="0000FF"/>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ea typeface="Calibri" pitchFamily="34" charset="0"/>
                          <a:cs typeface="Times New Roman" pitchFamily="18" charset="0"/>
                        </a:rPr>
                        <a:t>Өлеңнің аты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k-KZ" sz="2000" b="1" i="1" u="none" strike="noStrike" cap="none" normalizeH="0" baseline="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cs typeface="Times New Roman" pitchFamily="18" charset="0"/>
                        </a:rPr>
                        <a:t>Тақырыбы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k-KZ" sz="2000" b="1" i="1" u="none" strike="noStrike" cap="none" normalizeH="0" baseline="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cs typeface="Times New Roman" pitchFamily="18" charset="0"/>
                        </a:rPr>
                        <a:t>Идеясы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cs typeface="Times New Roman" pitchFamily="18" charset="0"/>
                        </a:rPr>
                        <a:t>Өліңдегі ақын мінезінің көрінуі</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“Дауыл”</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“Нар тәуекел”</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39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“Сарыарқа”</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“Дариғашым”</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“Нұрлы дүние”</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bl>
          </a:graphicData>
        </a:graphic>
      </p:graphicFrame>
      <p:sp>
        <p:nvSpPr>
          <p:cNvPr id="43047" name="Text Box 252"/>
          <p:cNvSpPr txBox="1">
            <a:spLocks noChangeArrowheads="1"/>
          </p:cNvSpPr>
          <p:nvPr/>
        </p:nvSpPr>
        <p:spPr bwMode="auto">
          <a:xfrm>
            <a:off x="1889125" y="476250"/>
            <a:ext cx="5527675" cy="457200"/>
          </a:xfrm>
          <a:prstGeom prst="rect">
            <a:avLst/>
          </a:prstGeom>
          <a:noFill/>
          <a:ln w="9525">
            <a:noFill/>
            <a:miter lim="800000"/>
            <a:headEnd/>
            <a:tailEnd/>
          </a:ln>
        </p:spPr>
        <p:txBody>
          <a:bodyPr wrap="none">
            <a:spAutoFit/>
          </a:bodyPr>
          <a:lstStyle/>
          <a:p>
            <a:pPr algn="ctr"/>
            <a:r>
              <a:rPr lang="kk-KZ" sz="2400" b="1">
                <a:solidFill>
                  <a:srgbClr val="FF0000"/>
                </a:solidFill>
              </a:rPr>
              <a:t>1.Ақын өлеңдерін мәнерлеп оқу, талдау</a:t>
            </a:r>
            <a:endParaRPr lang="ru-RU" sz="2400" b="1">
              <a:solidFill>
                <a:srgbClr val="FF0000"/>
              </a:solidFill>
            </a:endParaRPr>
          </a:p>
        </p:txBody>
      </p:sp>
    </p:spTree>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8397" name="Group 45"/>
          <p:cNvGraphicFramePr>
            <a:graphicFrameLocks noGrp="1"/>
          </p:cNvGraphicFramePr>
          <p:nvPr/>
        </p:nvGraphicFramePr>
        <p:xfrm>
          <a:off x="827088" y="1125538"/>
          <a:ext cx="7537450" cy="4886580"/>
        </p:xfrm>
        <a:graphic>
          <a:graphicData uri="http://schemas.openxmlformats.org/drawingml/2006/table">
            <a:tbl>
              <a:tblPr/>
              <a:tblGrid>
                <a:gridCol w="2035175"/>
                <a:gridCol w="1709737"/>
                <a:gridCol w="1758950"/>
                <a:gridCol w="2033588"/>
              </a:tblGrid>
              <a:tr h="857250">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k-KZ" sz="2000" b="1" i="1" u="none" strike="noStrike" cap="none" normalizeH="0" baseline="0" smtClean="0">
                        <a:ln>
                          <a:noFill/>
                        </a:ln>
                        <a:solidFill>
                          <a:srgbClr val="0000FF"/>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ea typeface="Calibri" pitchFamily="34" charset="0"/>
                          <a:cs typeface="Times New Roman" pitchFamily="18" charset="0"/>
                        </a:rPr>
                        <a:t>Өлеңнің аты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k-KZ" sz="2000" b="1" i="1" u="none" strike="noStrike" cap="none" normalizeH="0" baseline="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cs typeface="Times New Roman" pitchFamily="18" charset="0"/>
                        </a:rPr>
                        <a:t>Тақырыбы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kk-KZ" sz="2000" b="1" i="1" u="none" strike="noStrike" cap="none" normalizeH="0" baseline="0" smtClean="0">
                        <a:ln>
                          <a:noFill/>
                        </a:ln>
                        <a:solidFill>
                          <a:srgbClr val="0000FF"/>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cs typeface="Times New Roman" pitchFamily="18" charset="0"/>
                        </a:rPr>
                        <a:t>Идеясы</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2000" b="1" i="1" u="none" strike="noStrike" cap="none" normalizeH="0" baseline="0" smtClean="0">
                          <a:ln>
                            <a:noFill/>
                          </a:ln>
                          <a:solidFill>
                            <a:srgbClr val="0000FF"/>
                          </a:solidFill>
                          <a:effectLst/>
                          <a:latin typeface="Times New Roman" pitchFamily="18" charset="0"/>
                          <a:cs typeface="Times New Roman" pitchFamily="18" charset="0"/>
                        </a:rPr>
                        <a:t>Өліңдегі ақын мінезінің көрінуі</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66FF99"/>
                        </a:gs>
                        <a:gs pos="50000">
                          <a:schemeClr val="bg1"/>
                        </a:gs>
                        <a:gs pos="100000">
                          <a:srgbClr val="66FF99"/>
                        </a:gs>
                      </a:gsLst>
                      <a:lin ang="54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“Дауыл”</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“Нар тәуекел”</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kk-KZ" sz="1800" b="0" i="0" u="none" strike="noStrike" cap="none" normalizeH="0" baseline="0" smtClean="0">
                          <a:ln>
                            <a:noFill/>
                          </a:ln>
                          <a:solidFill>
                            <a:schemeClr val="tx1"/>
                          </a:solidFill>
                          <a:effectLst/>
                          <a:latin typeface="Times New Roman" pitchFamily="18" charset="0"/>
                        </a:rPr>
                        <a:t>Қиындықтан қорықпау,өзіне деген сенім</a:t>
                      </a: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kk-KZ" sz="1800" b="0" i="0" u="none" strike="noStrike" cap="none" normalizeH="0" baseline="0" smtClean="0">
                          <a:ln>
                            <a:noFill/>
                          </a:ln>
                          <a:solidFill>
                            <a:schemeClr val="tx1"/>
                          </a:solidFill>
                          <a:effectLst/>
                          <a:latin typeface="Times New Roman" pitchFamily="18" charset="0"/>
                        </a:rPr>
                        <a:t>Өр,қайсар мінез,</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kk-KZ" sz="1800" b="0" i="0" u="none" strike="noStrike" cap="none" normalizeH="0" baseline="0" smtClean="0">
                          <a:ln>
                            <a:noFill/>
                          </a:ln>
                          <a:solidFill>
                            <a:schemeClr val="tx1"/>
                          </a:solidFill>
                          <a:effectLst/>
                          <a:latin typeface="Times New Roman" pitchFamily="18" charset="0"/>
                        </a:rPr>
                        <a:t>табандылық,алға ұмтылу</a:t>
                      </a: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397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“Сарыарқа”</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kk-KZ" sz="1800" b="0" i="0" u="none" strike="noStrike" cap="none" normalizeH="0" baseline="0" smtClean="0">
                          <a:ln>
                            <a:noFill/>
                          </a:ln>
                          <a:solidFill>
                            <a:schemeClr val="tx1"/>
                          </a:solidFill>
                          <a:effectLst/>
                          <a:latin typeface="Times New Roman" pitchFamily="18" charset="0"/>
                        </a:rPr>
                        <a:t>Елге деген сағынышы мен ішкі сезімдері</a:t>
                      </a: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kk-KZ" sz="1800" b="0" i="0" u="none" strike="noStrike" cap="none" normalizeH="0" baseline="0" smtClean="0">
                          <a:ln>
                            <a:noFill/>
                          </a:ln>
                          <a:solidFill>
                            <a:schemeClr val="tx1"/>
                          </a:solidFill>
                          <a:effectLst/>
                          <a:latin typeface="Times New Roman" pitchFamily="18" charset="0"/>
                        </a:rPr>
                        <a:t>Үлкен жүрек, үлкен махаббат иесі</a:t>
                      </a: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“Дариғашым”</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kk-KZ" sz="1800" b="0" i="0" u="none" strike="noStrike" cap="none" normalizeH="0" baseline="0" smtClean="0">
                          <a:ln>
                            <a:noFill/>
                          </a:ln>
                          <a:solidFill>
                            <a:schemeClr val="tx1"/>
                          </a:solidFill>
                          <a:effectLst/>
                          <a:latin typeface="Times New Roman" pitchFamily="18" charset="0"/>
                        </a:rPr>
                        <a:t>Адам өмірінің жалғасы- бала қуанышы</a:t>
                      </a: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r h="5413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k-KZ" sz="1800" b="1" i="1" u="none" strike="noStrike" cap="none" normalizeH="0" baseline="0" smtClean="0">
                          <a:ln>
                            <a:noFill/>
                          </a:ln>
                          <a:solidFill>
                            <a:schemeClr val="tx1"/>
                          </a:solidFill>
                          <a:effectLst/>
                          <a:latin typeface="Times New Roman" pitchFamily="18" charset="0"/>
                          <a:cs typeface="Times New Roman" pitchFamily="18" charset="0"/>
                        </a:rPr>
                        <a:t>“Нұрлы дүние”</a:t>
                      </a:r>
                      <a:endParaRPr kumimoji="0" lang="kk-KZ"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rotWithShape="1">
                      <a:gsLst>
                        <a:gs pos="0">
                          <a:srgbClr val="FFFF66"/>
                        </a:gs>
                        <a:gs pos="50000">
                          <a:schemeClr val="bg1"/>
                        </a:gs>
                        <a:gs pos="100000">
                          <a:srgbClr val="FFFF66"/>
                        </a:gs>
                      </a:gsLst>
                      <a:lin ang="2700000" scaled="1"/>
                    </a:gradFill>
                  </a:tcPr>
                </a:tc>
              </a:tr>
            </a:tbl>
          </a:graphicData>
        </a:graphic>
      </p:graphicFrame>
      <p:sp>
        <p:nvSpPr>
          <p:cNvPr id="44071" name="Text Box 44"/>
          <p:cNvSpPr txBox="1">
            <a:spLocks noChangeArrowheads="1"/>
          </p:cNvSpPr>
          <p:nvPr/>
        </p:nvSpPr>
        <p:spPr bwMode="auto">
          <a:xfrm>
            <a:off x="900113" y="260350"/>
            <a:ext cx="7505700" cy="822325"/>
          </a:xfrm>
          <a:prstGeom prst="rect">
            <a:avLst/>
          </a:prstGeom>
          <a:noFill/>
          <a:ln w="9525">
            <a:noFill/>
            <a:miter lim="800000"/>
            <a:headEnd/>
            <a:tailEnd/>
          </a:ln>
        </p:spPr>
        <p:txBody>
          <a:bodyPr wrap="none">
            <a:spAutoFit/>
          </a:bodyPr>
          <a:lstStyle/>
          <a:p>
            <a:pPr algn="ctr"/>
            <a:r>
              <a:rPr lang="kk-KZ" sz="2400" b="1">
                <a:solidFill>
                  <a:srgbClr val="FF0000"/>
                </a:solidFill>
              </a:rPr>
              <a:t>Ізденіс шеберханасы “Берейін өмірімнен өлең жасап”</a:t>
            </a:r>
          </a:p>
          <a:p>
            <a:pPr algn="ctr"/>
            <a:r>
              <a:rPr lang="kk-KZ" sz="2400" b="1">
                <a:solidFill>
                  <a:srgbClr val="FF0000"/>
                </a:solidFill>
              </a:rPr>
              <a:t>1.Ақын өлеңдерін мәнерлеп оқу, талдау</a:t>
            </a:r>
            <a:endParaRPr lang="ru-RU" sz="2400" b="1">
              <a:solidFill>
                <a:srgbClr val="FF0000"/>
              </a:solidFill>
            </a:endParaRPr>
          </a:p>
        </p:txBody>
      </p:sp>
    </p:spTree>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AutoShape 9"/>
          <p:cNvSpPr>
            <a:spLocks noChangeArrowheads="1"/>
          </p:cNvSpPr>
          <p:nvPr/>
        </p:nvSpPr>
        <p:spPr bwMode="auto">
          <a:xfrm>
            <a:off x="755650" y="3213100"/>
            <a:ext cx="7920038" cy="3024188"/>
          </a:xfrm>
          <a:prstGeom prst="bevel">
            <a:avLst>
              <a:gd name="adj" fmla="val 4829"/>
            </a:avLst>
          </a:prstGeom>
          <a:gradFill rotWithShape="1">
            <a:gsLst>
              <a:gs pos="0">
                <a:schemeClr val="bg1"/>
              </a:gs>
              <a:gs pos="100000">
                <a:srgbClr val="FFFFCC"/>
              </a:gs>
            </a:gsLst>
            <a:path path="rect">
              <a:fillToRect l="50000" t="50000" r="50000" b="50000"/>
            </a:path>
          </a:gradFill>
          <a:ln w="9525">
            <a:solidFill>
              <a:schemeClr val="tx1"/>
            </a:solidFill>
            <a:miter lim="800000"/>
            <a:headEnd/>
            <a:tailEnd/>
          </a:ln>
        </p:spPr>
        <p:txBody>
          <a:bodyPr wrap="none" anchor="ctr"/>
          <a:lstStyle/>
          <a:p>
            <a:pPr algn="ctr"/>
            <a:endParaRPr lang="ru-RU" b="1"/>
          </a:p>
        </p:txBody>
      </p:sp>
      <p:sp>
        <p:nvSpPr>
          <p:cNvPr id="207878" name="AutoShape 6"/>
          <p:cNvSpPr>
            <a:spLocks noChangeArrowheads="1"/>
          </p:cNvSpPr>
          <p:nvPr/>
        </p:nvSpPr>
        <p:spPr bwMode="auto">
          <a:xfrm>
            <a:off x="971550" y="765175"/>
            <a:ext cx="7129463" cy="863600"/>
          </a:xfrm>
          <a:prstGeom prst="cube">
            <a:avLst>
              <a:gd name="adj" fmla="val 18477"/>
            </a:avLst>
          </a:prstGeom>
          <a:gradFill rotWithShape="1">
            <a:gsLst>
              <a:gs pos="0">
                <a:srgbClr val="FF00FF"/>
              </a:gs>
              <a:gs pos="50000">
                <a:schemeClr val="bg1"/>
              </a:gs>
              <a:gs pos="100000">
                <a:srgbClr val="FF00FF"/>
              </a:gs>
            </a:gsLst>
            <a:lin ang="5400000" scaled="1"/>
          </a:gradFill>
          <a:ln w="9525">
            <a:solidFill>
              <a:schemeClr val="tx1"/>
            </a:solidFill>
            <a:miter lim="800000"/>
            <a:headEnd/>
            <a:tailEnd/>
          </a:ln>
          <a:effectLst/>
        </p:spPr>
        <p:txBody>
          <a:bodyPr wrap="none" anchor="ctr"/>
          <a:lstStyle/>
          <a:p>
            <a:pPr algn="ctr">
              <a:spcBef>
                <a:spcPct val="50000"/>
              </a:spcBef>
              <a:defRPr/>
            </a:pPr>
            <a:r>
              <a:rPr lang="kk-KZ" sz="1800" b="1"/>
              <a:t>2.Қасым поэзиясына қандай анықтауыштарды таңдар едің?</a:t>
            </a:r>
            <a:endParaRPr lang="ru-RU" sz="1800"/>
          </a:p>
          <a:p>
            <a:pPr algn="ctr">
              <a:defRPr/>
            </a:pPr>
            <a:endParaRPr lang="ru-RU" sz="1800"/>
          </a:p>
        </p:txBody>
      </p:sp>
      <p:sp>
        <p:nvSpPr>
          <p:cNvPr id="45060" name="AutoShape 7"/>
          <p:cNvSpPr>
            <a:spLocks noChangeArrowheads="1"/>
          </p:cNvSpPr>
          <p:nvPr/>
        </p:nvSpPr>
        <p:spPr bwMode="auto">
          <a:xfrm>
            <a:off x="4211638" y="1916113"/>
            <a:ext cx="576262" cy="1225550"/>
          </a:xfrm>
          <a:prstGeom prst="downArrow">
            <a:avLst>
              <a:gd name="adj1" fmla="val 50000"/>
              <a:gd name="adj2" fmla="val 53168"/>
            </a:avLst>
          </a:prstGeom>
          <a:solidFill>
            <a:srgbClr val="66FF99"/>
          </a:solidFill>
          <a:ln w="9525">
            <a:miter lim="800000"/>
            <a:headEnd/>
            <a:tailEnd/>
          </a:ln>
          <a:scene3d>
            <a:camera prst="legacyPerspectiveTop"/>
            <a:lightRig rig="legacyFlat3" dir="b"/>
          </a:scene3d>
          <a:sp3d extrusionH="887400" prstMaterial="legacyMatte">
            <a:bevelT w="13500" h="13500" prst="angle"/>
            <a:bevelB w="13500" h="13500" prst="angle"/>
            <a:extrusionClr>
              <a:srgbClr val="66FF99"/>
            </a:extrusionClr>
          </a:sp3d>
        </p:spPr>
        <p:txBody>
          <a:bodyPr wrap="none" anchor="ctr">
            <a:flatTx/>
          </a:bodyPr>
          <a:lstStyle/>
          <a:p>
            <a:endParaRPr lang="ru-RU"/>
          </a:p>
        </p:txBody>
      </p:sp>
    </p:spTree>
  </p:cSld>
  <p:clrMapOvr>
    <a:masterClrMapping/>
  </p:clrMapOvr>
  <p:transition spd="slow">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80" name="AutoShape 4"/>
          <p:cNvSpPr>
            <a:spLocks noChangeArrowheads="1"/>
          </p:cNvSpPr>
          <p:nvPr/>
        </p:nvSpPr>
        <p:spPr bwMode="auto">
          <a:xfrm>
            <a:off x="971550" y="765175"/>
            <a:ext cx="7129463" cy="863600"/>
          </a:xfrm>
          <a:prstGeom prst="cube">
            <a:avLst>
              <a:gd name="adj" fmla="val 18477"/>
            </a:avLst>
          </a:prstGeom>
          <a:gradFill rotWithShape="1">
            <a:gsLst>
              <a:gs pos="0">
                <a:srgbClr val="FF00FF"/>
              </a:gs>
              <a:gs pos="50000">
                <a:schemeClr val="bg1"/>
              </a:gs>
              <a:gs pos="100000">
                <a:srgbClr val="FF00FF"/>
              </a:gs>
            </a:gsLst>
            <a:lin ang="5400000" scaled="1"/>
          </a:gradFill>
          <a:ln w="9525">
            <a:solidFill>
              <a:schemeClr val="tx1"/>
            </a:solidFill>
            <a:miter lim="800000"/>
            <a:headEnd/>
            <a:tailEnd/>
          </a:ln>
          <a:effectLst/>
        </p:spPr>
        <p:txBody>
          <a:bodyPr wrap="none" anchor="ctr"/>
          <a:lstStyle/>
          <a:p>
            <a:pPr algn="ctr">
              <a:spcBef>
                <a:spcPct val="50000"/>
              </a:spcBef>
              <a:defRPr/>
            </a:pPr>
            <a:r>
              <a:rPr lang="kk-KZ" sz="1800" b="1"/>
              <a:t>2.Қасым поэзиясына қандай анықтауыштарды таңдар едің?</a:t>
            </a:r>
            <a:endParaRPr lang="ru-RU" sz="1800"/>
          </a:p>
          <a:p>
            <a:pPr algn="ctr">
              <a:defRPr/>
            </a:pPr>
            <a:endParaRPr lang="ru-RU" sz="1800"/>
          </a:p>
        </p:txBody>
      </p:sp>
      <p:sp>
        <p:nvSpPr>
          <p:cNvPr id="46083" name="AutoShape 5"/>
          <p:cNvSpPr>
            <a:spLocks noChangeArrowheads="1"/>
          </p:cNvSpPr>
          <p:nvPr/>
        </p:nvSpPr>
        <p:spPr bwMode="auto">
          <a:xfrm>
            <a:off x="4211638" y="1916113"/>
            <a:ext cx="576262" cy="1225550"/>
          </a:xfrm>
          <a:prstGeom prst="downArrow">
            <a:avLst>
              <a:gd name="adj1" fmla="val 50000"/>
              <a:gd name="adj2" fmla="val 53168"/>
            </a:avLst>
          </a:prstGeom>
          <a:solidFill>
            <a:srgbClr val="66FF99"/>
          </a:solidFill>
          <a:ln w="9525">
            <a:miter lim="800000"/>
            <a:headEnd/>
            <a:tailEnd/>
          </a:ln>
          <a:scene3d>
            <a:camera prst="legacyPerspectiveTop"/>
            <a:lightRig rig="legacyFlat3" dir="b"/>
          </a:scene3d>
          <a:sp3d extrusionH="887400" prstMaterial="legacyMatte">
            <a:bevelT w="13500" h="13500" prst="angle"/>
            <a:bevelB w="13500" h="13500" prst="angle"/>
            <a:extrusionClr>
              <a:srgbClr val="66FF99"/>
            </a:extrusionClr>
          </a:sp3d>
        </p:spPr>
        <p:txBody>
          <a:bodyPr wrap="none" anchor="ctr">
            <a:flatTx/>
          </a:bodyPr>
          <a:lstStyle/>
          <a:p>
            <a:endParaRPr lang="ru-RU"/>
          </a:p>
        </p:txBody>
      </p:sp>
      <p:sp>
        <p:nvSpPr>
          <p:cNvPr id="254983" name="AutoShape 7"/>
          <p:cNvSpPr>
            <a:spLocks noChangeArrowheads="1"/>
          </p:cNvSpPr>
          <p:nvPr/>
        </p:nvSpPr>
        <p:spPr bwMode="auto">
          <a:xfrm>
            <a:off x="179388" y="2133600"/>
            <a:ext cx="2159000" cy="1081088"/>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шынайы</a:t>
            </a:r>
            <a:endParaRPr lang="ru-RU" b="1">
              <a:solidFill>
                <a:srgbClr val="FF0066"/>
              </a:solidFill>
            </a:endParaRPr>
          </a:p>
        </p:txBody>
      </p:sp>
      <p:sp>
        <p:nvSpPr>
          <p:cNvPr id="254984" name="AutoShape 8"/>
          <p:cNvSpPr>
            <a:spLocks noChangeArrowheads="1"/>
          </p:cNvSpPr>
          <p:nvPr/>
        </p:nvSpPr>
        <p:spPr bwMode="auto">
          <a:xfrm>
            <a:off x="1979613" y="2636838"/>
            <a:ext cx="2159000" cy="1081087"/>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мөлдір</a:t>
            </a:r>
            <a:endParaRPr lang="ru-RU" b="1">
              <a:solidFill>
                <a:srgbClr val="FF0066"/>
              </a:solidFill>
            </a:endParaRPr>
          </a:p>
        </p:txBody>
      </p:sp>
      <p:sp>
        <p:nvSpPr>
          <p:cNvPr id="254985" name="AutoShape 9"/>
          <p:cNvSpPr>
            <a:spLocks noChangeArrowheads="1"/>
          </p:cNvSpPr>
          <p:nvPr/>
        </p:nvSpPr>
        <p:spPr bwMode="auto">
          <a:xfrm>
            <a:off x="323850" y="3573463"/>
            <a:ext cx="2159000" cy="1081087"/>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таза</a:t>
            </a:r>
            <a:endParaRPr lang="ru-RU" b="1">
              <a:solidFill>
                <a:srgbClr val="FF0066"/>
              </a:solidFill>
            </a:endParaRPr>
          </a:p>
        </p:txBody>
      </p:sp>
      <p:sp>
        <p:nvSpPr>
          <p:cNvPr id="254986" name="AutoShape 10"/>
          <p:cNvSpPr>
            <a:spLocks noChangeArrowheads="1"/>
          </p:cNvSpPr>
          <p:nvPr/>
        </p:nvSpPr>
        <p:spPr bwMode="auto">
          <a:xfrm>
            <a:off x="3132138" y="3500438"/>
            <a:ext cx="2159000" cy="1081087"/>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шыншыл</a:t>
            </a:r>
            <a:endParaRPr lang="ru-RU" b="1">
              <a:solidFill>
                <a:srgbClr val="FF0066"/>
              </a:solidFill>
            </a:endParaRPr>
          </a:p>
        </p:txBody>
      </p:sp>
      <p:sp>
        <p:nvSpPr>
          <p:cNvPr id="254987" name="AutoShape 11"/>
          <p:cNvSpPr>
            <a:spLocks noChangeArrowheads="1"/>
          </p:cNvSpPr>
          <p:nvPr/>
        </p:nvSpPr>
        <p:spPr bwMode="auto">
          <a:xfrm>
            <a:off x="6804025" y="2133600"/>
            <a:ext cx="2159000" cy="1081088"/>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реалистік</a:t>
            </a:r>
            <a:endParaRPr lang="ru-RU" b="1">
              <a:solidFill>
                <a:srgbClr val="FF0066"/>
              </a:solidFill>
            </a:endParaRPr>
          </a:p>
        </p:txBody>
      </p:sp>
      <p:sp>
        <p:nvSpPr>
          <p:cNvPr id="254988" name="AutoShape 12"/>
          <p:cNvSpPr>
            <a:spLocks noChangeArrowheads="1"/>
          </p:cNvSpPr>
          <p:nvPr/>
        </p:nvSpPr>
        <p:spPr bwMode="auto">
          <a:xfrm>
            <a:off x="4500563" y="4365625"/>
            <a:ext cx="2159000" cy="1081088"/>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Нәзік ойлы</a:t>
            </a:r>
            <a:endParaRPr lang="ru-RU" b="1">
              <a:solidFill>
                <a:srgbClr val="FF0066"/>
              </a:solidFill>
            </a:endParaRPr>
          </a:p>
        </p:txBody>
      </p:sp>
      <p:sp>
        <p:nvSpPr>
          <p:cNvPr id="254989" name="AutoShape 13"/>
          <p:cNvSpPr>
            <a:spLocks noChangeArrowheads="1"/>
          </p:cNvSpPr>
          <p:nvPr/>
        </p:nvSpPr>
        <p:spPr bwMode="auto">
          <a:xfrm>
            <a:off x="0" y="5516563"/>
            <a:ext cx="2159000" cy="1081087"/>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өжет</a:t>
            </a:r>
            <a:endParaRPr lang="ru-RU" b="1">
              <a:solidFill>
                <a:srgbClr val="FF0066"/>
              </a:solidFill>
            </a:endParaRPr>
          </a:p>
        </p:txBody>
      </p:sp>
      <p:sp>
        <p:nvSpPr>
          <p:cNvPr id="254990" name="AutoShape 14"/>
          <p:cNvSpPr>
            <a:spLocks noChangeArrowheads="1"/>
          </p:cNvSpPr>
          <p:nvPr/>
        </p:nvSpPr>
        <p:spPr bwMode="auto">
          <a:xfrm>
            <a:off x="3635375" y="5661025"/>
            <a:ext cx="2159000" cy="1081088"/>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қуанышты</a:t>
            </a:r>
            <a:endParaRPr lang="ru-RU" b="1">
              <a:solidFill>
                <a:srgbClr val="FF0066"/>
              </a:solidFill>
            </a:endParaRPr>
          </a:p>
        </p:txBody>
      </p:sp>
      <p:sp>
        <p:nvSpPr>
          <p:cNvPr id="254991" name="AutoShape 15"/>
          <p:cNvSpPr>
            <a:spLocks noChangeArrowheads="1"/>
          </p:cNvSpPr>
          <p:nvPr/>
        </p:nvSpPr>
        <p:spPr bwMode="auto">
          <a:xfrm>
            <a:off x="6227763" y="5589588"/>
            <a:ext cx="2159000" cy="1081087"/>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қайғы-мұңды</a:t>
            </a:r>
            <a:endParaRPr lang="ru-RU" b="1">
              <a:solidFill>
                <a:srgbClr val="FF0066"/>
              </a:solidFill>
            </a:endParaRPr>
          </a:p>
        </p:txBody>
      </p:sp>
      <p:sp>
        <p:nvSpPr>
          <p:cNvPr id="254992" name="AutoShape 16"/>
          <p:cNvSpPr>
            <a:spLocks noChangeArrowheads="1"/>
          </p:cNvSpPr>
          <p:nvPr/>
        </p:nvSpPr>
        <p:spPr bwMode="auto">
          <a:xfrm>
            <a:off x="2051050" y="4797425"/>
            <a:ext cx="2159000" cy="1081088"/>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шуақты</a:t>
            </a:r>
            <a:endParaRPr lang="ru-RU" b="1">
              <a:solidFill>
                <a:srgbClr val="FF0066"/>
              </a:solidFill>
            </a:endParaRPr>
          </a:p>
        </p:txBody>
      </p:sp>
      <p:sp>
        <p:nvSpPr>
          <p:cNvPr id="254993" name="AutoShape 17"/>
          <p:cNvSpPr>
            <a:spLocks noChangeArrowheads="1"/>
          </p:cNvSpPr>
          <p:nvPr/>
        </p:nvSpPr>
        <p:spPr bwMode="auto">
          <a:xfrm>
            <a:off x="6985000" y="4005263"/>
            <a:ext cx="2159000" cy="1081087"/>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sz="1400" b="1">
                <a:solidFill>
                  <a:srgbClr val="FF0066"/>
                </a:solidFill>
              </a:rPr>
              <a:t>романтикалық</a:t>
            </a:r>
            <a:endParaRPr lang="ru-RU" sz="1400" b="1">
              <a:solidFill>
                <a:srgbClr val="FF0066"/>
              </a:solidFill>
            </a:endParaRPr>
          </a:p>
        </p:txBody>
      </p:sp>
      <p:sp>
        <p:nvSpPr>
          <p:cNvPr id="254994" name="AutoShape 18"/>
          <p:cNvSpPr>
            <a:spLocks noChangeArrowheads="1"/>
          </p:cNvSpPr>
          <p:nvPr/>
        </p:nvSpPr>
        <p:spPr bwMode="auto">
          <a:xfrm>
            <a:off x="4643438" y="2133600"/>
            <a:ext cx="2159000" cy="1081088"/>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терең сырлы</a:t>
            </a:r>
            <a:endParaRPr lang="ru-RU" b="1">
              <a:solidFill>
                <a:srgbClr val="FF0066"/>
              </a:solidFill>
            </a:endParaRPr>
          </a:p>
        </p:txBody>
      </p:sp>
      <p:sp>
        <p:nvSpPr>
          <p:cNvPr id="254995" name="AutoShape 19"/>
          <p:cNvSpPr>
            <a:spLocks noChangeArrowheads="1"/>
          </p:cNvSpPr>
          <p:nvPr/>
        </p:nvSpPr>
        <p:spPr bwMode="auto">
          <a:xfrm>
            <a:off x="5651500" y="3284538"/>
            <a:ext cx="2159000" cy="1081087"/>
          </a:xfrm>
          <a:prstGeom prst="irregularSeal2">
            <a:avLst/>
          </a:prstGeom>
          <a:gradFill rotWithShape="1">
            <a:gsLst>
              <a:gs pos="0">
                <a:srgbClr val="00FFFF"/>
              </a:gs>
              <a:gs pos="50000">
                <a:schemeClr val="bg1"/>
              </a:gs>
              <a:gs pos="100000">
                <a:srgbClr val="00FFFF"/>
              </a:gs>
            </a:gsLst>
            <a:lin ang="5400000" scaled="1"/>
          </a:gradFill>
          <a:ln w="9525">
            <a:solidFill>
              <a:schemeClr val="tx1"/>
            </a:solidFill>
            <a:miter lim="800000"/>
            <a:headEnd/>
            <a:tailEnd/>
          </a:ln>
          <a:effectLst/>
        </p:spPr>
        <p:txBody>
          <a:bodyPr wrap="none" anchor="ctr"/>
          <a:lstStyle/>
          <a:p>
            <a:pPr algn="ctr">
              <a:defRPr/>
            </a:pPr>
            <a:r>
              <a:rPr lang="kk-KZ" b="1">
                <a:solidFill>
                  <a:srgbClr val="FF0066"/>
                </a:solidFill>
              </a:rPr>
              <a:t>батыл ойлы</a:t>
            </a:r>
            <a:endParaRPr lang="ru-RU" b="1">
              <a:solidFill>
                <a:srgbClr val="FF0066"/>
              </a:solidFill>
            </a:endParaRPr>
          </a:p>
        </p:txBody>
      </p:sp>
    </p:spTree>
  </p:cSld>
  <p:clrMapOvr>
    <a:masterClrMapping/>
  </p:clrMapOvr>
  <p:transition spd="slow">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ChangeArrowheads="1"/>
          </p:cNvSpPr>
          <p:nvPr/>
        </p:nvSpPr>
        <p:spPr bwMode="auto">
          <a:xfrm>
            <a:off x="250825" y="2565400"/>
            <a:ext cx="8523288" cy="2014538"/>
          </a:xfrm>
          <a:prstGeom prst="rect">
            <a:avLst/>
          </a:prstGeom>
          <a:noFill/>
          <a:ln w="9525">
            <a:noFill/>
            <a:miter lim="800000"/>
            <a:headEnd/>
            <a:tailEnd/>
          </a:ln>
        </p:spPr>
        <p:txBody>
          <a:bodyPr wrap="none" anchor="ctr">
            <a:spAutoFit/>
          </a:bodyPr>
          <a:lstStyle/>
          <a:p>
            <a:r>
              <a:rPr lang="kk-KZ" sz="1800" b="1"/>
              <a:t>(Көп нүктенің орнына қажетті сөздер мен сөз тіркестерін қойып жазу қажет)</a:t>
            </a:r>
            <a:endParaRPr lang="ru-RU" sz="1800" b="1"/>
          </a:p>
          <a:p>
            <a:r>
              <a:rPr lang="kk-KZ" sz="1800" b="1"/>
              <a:t>А) Қ.Аманжолов .........................    дүниеге келген.</a:t>
            </a:r>
            <a:endParaRPr lang="ru-RU" sz="1800" b="1"/>
          </a:p>
          <a:p>
            <a:r>
              <a:rPr lang="kk-KZ" sz="1800" b="1"/>
              <a:t>ә) Қ.Аманжоловтың ақын,азамат болып қалыптасуына  .............           әсер етті.</a:t>
            </a:r>
            <a:endParaRPr lang="ru-RU" sz="1800" b="1"/>
          </a:p>
          <a:p>
            <a:r>
              <a:rPr lang="kk-KZ" sz="1800" b="1"/>
              <a:t>б) 1938 жылы тұңғыш өлеңдер жинағы ......................... деген атпен жарық көрді.</a:t>
            </a:r>
            <a:endParaRPr lang="ru-RU" sz="1800" b="1"/>
          </a:p>
          <a:p>
            <a:r>
              <a:rPr lang="kk-KZ" sz="1800" b="1"/>
              <a:t>в)  Ақын өлеңдерінің ақырыбы   .........................................</a:t>
            </a:r>
            <a:endParaRPr lang="ru-RU" sz="1800" b="1"/>
          </a:p>
          <a:p>
            <a:r>
              <a:rPr lang="kk-KZ" sz="1800" b="1"/>
              <a:t>г)       ............................ Қасым мәңгілікке көз жұмды.</a:t>
            </a:r>
            <a:endParaRPr lang="ru-RU" sz="1800" b="1"/>
          </a:p>
          <a:p>
            <a:r>
              <a:rPr lang="kk-KZ" sz="1800" b="1"/>
              <a:t>д) Ақынның  ........................ поэмасы Ұлы Отан соғысы тақырыбына арналған.</a:t>
            </a:r>
          </a:p>
        </p:txBody>
      </p:sp>
      <p:sp>
        <p:nvSpPr>
          <p:cNvPr id="206856" name="Oval 8"/>
          <p:cNvSpPr>
            <a:spLocks noChangeArrowheads="1"/>
          </p:cNvSpPr>
          <p:nvPr/>
        </p:nvSpPr>
        <p:spPr bwMode="auto">
          <a:xfrm>
            <a:off x="1979613" y="1412875"/>
            <a:ext cx="5256212" cy="792163"/>
          </a:xfrm>
          <a:prstGeom prst="ellipse">
            <a:avLst/>
          </a:prstGeom>
          <a:gradFill rotWithShape="1">
            <a:gsLst>
              <a:gs pos="0">
                <a:srgbClr val="FFFF66"/>
              </a:gs>
              <a:gs pos="50000">
                <a:schemeClr val="bg1"/>
              </a:gs>
              <a:gs pos="100000">
                <a:srgbClr val="FFFF66"/>
              </a:gs>
            </a:gsLst>
            <a:lin ang="5400000" scaled="1"/>
          </a:gradFill>
          <a:ln w="38100" cmpd="dbl">
            <a:solidFill>
              <a:srgbClr val="FF0066"/>
            </a:solidFill>
            <a:round/>
            <a:headEnd/>
            <a:tailEnd/>
          </a:ln>
          <a:effectLst/>
        </p:spPr>
        <p:txBody>
          <a:bodyPr wrap="none" anchor="ctr"/>
          <a:lstStyle/>
          <a:p>
            <a:pPr algn="ctr">
              <a:defRPr/>
            </a:pPr>
            <a:r>
              <a:rPr lang="kk-KZ" sz="2000" b="1"/>
              <a:t>Ақпарат-карточкалармен жұмыс</a:t>
            </a:r>
            <a:endParaRPr lang="ru-RU" sz="2000"/>
          </a:p>
        </p:txBody>
      </p:sp>
    </p:spTree>
  </p:cSld>
  <p:clrMapOvr>
    <a:masterClrMapping/>
  </p:clrMapOvr>
  <p:transition spd="slow">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ChangeArrowheads="1"/>
          </p:cNvSpPr>
          <p:nvPr/>
        </p:nvSpPr>
        <p:spPr bwMode="auto">
          <a:xfrm>
            <a:off x="755650" y="476250"/>
            <a:ext cx="7705725" cy="1249363"/>
          </a:xfrm>
          <a:prstGeom prst="rect">
            <a:avLst/>
          </a:prstGeom>
          <a:noFill/>
          <a:ln w="9525">
            <a:noFill/>
            <a:miter lim="800000"/>
            <a:headEnd/>
            <a:tailEnd/>
          </a:ln>
        </p:spPr>
        <p:txBody>
          <a:bodyPr>
            <a:spAutoFit/>
          </a:bodyPr>
          <a:lstStyle/>
          <a:p>
            <a:r>
              <a:rPr lang="kk-KZ" sz="2400" b="1">
                <a:solidFill>
                  <a:srgbClr val="FF0000"/>
                </a:solidFill>
              </a:rPr>
              <a:t>3. «Қасым деген қалғыған жанартау ғой, </a:t>
            </a:r>
          </a:p>
          <a:p>
            <a:r>
              <a:rPr lang="kk-KZ" sz="2400" b="1">
                <a:solidFill>
                  <a:srgbClr val="FF0000"/>
                </a:solidFill>
              </a:rPr>
              <a:t>Жанартау ғой. Жанды да кетті өртеніп.   </a:t>
            </a:r>
          </a:p>
          <a:p>
            <a:pPr algn="r"/>
            <a:r>
              <a:rPr lang="kk-KZ" sz="2400" b="1">
                <a:solidFill>
                  <a:srgbClr val="0000FF"/>
                </a:solidFill>
              </a:rPr>
              <a:t>Мұқағали</a:t>
            </a:r>
            <a:r>
              <a:rPr lang="kk-KZ" sz="2800">
                <a:solidFill>
                  <a:srgbClr val="0000FF"/>
                </a:solidFill>
              </a:rPr>
              <a:t>                                       </a:t>
            </a:r>
          </a:p>
        </p:txBody>
      </p:sp>
      <p:sp>
        <p:nvSpPr>
          <p:cNvPr id="48131" name="AutoShape 6"/>
          <p:cNvSpPr>
            <a:spLocks noChangeArrowheads="1"/>
          </p:cNvSpPr>
          <p:nvPr/>
        </p:nvSpPr>
        <p:spPr bwMode="auto">
          <a:xfrm>
            <a:off x="539750" y="1484313"/>
            <a:ext cx="7920038" cy="4967287"/>
          </a:xfrm>
          <a:prstGeom prst="sun">
            <a:avLst>
              <a:gd name="adj" fmla="val 25000"/>
            </a:avLst>
          </a:prstGeom>
          <a:solidFill>
            <a:srgbClr val="FFFF00"/>
          </a:solidFill>
          <a:ln w="9525">
            <a:solidFill>
              <a:schemeClr val="tx1"/>
            </a:solidFill>
            <a:miter lim="800000"/>
            <a:headEnd/>
            <a:tailEnd/>
          </a:ln>
        </p:spPr>
        <p:txBody>
          <a:bodyPr wrap="none" anchor="ctr"/>
          <a:lstStyle/>
          <a:p>
            <a:pPr algn="ctr"/>
            <a:r>
              <a:rPr lang="kk-KZ" sz="3200" b="1"/>
              <a:t>Қасым</a:t>
            </a:r>
            <a:endParaRPr lang="ru-RU" sz="3200" b="1"/>
          </a:p>
        </p:txBody>
      </p:sp>
    </p:spTree>
  </p:cSld>
  <p:clrMapOvr>
    <a:masterClrMapping/>
  </p:clrMapOvr>
  <p:transition spd="slow">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755650" y="476250"/>
            <a:ext cx="7705725" cy="519113"/>
          </a:xfrm>
          <a:prstGeom prst="rect">
            <a:avLst/>
          </a:prstGeom>
          <a:noFill/>
          <a:ln w="9525">
            <a:noFill/>
            <a:miter lim="800000"/>
            <a:headEnd/>
            <a:tailEnd/>
          </a:ln>
        </p:spPr>
        <p:txBody>
          <a:bodyPr>
            <a:spAutoFit/>
          </a:bodyPr>
          <a:lstStyle/>
          <a:p>
            <a:r>
              <a:rPr lang="kk-KZ" sz="2800">
                <a:solidFill>
                  <a:srgbClr val="FF0000"/>
                </a:solidFill>
              </a:rPr>
              <a:t>3</a:t>
            </a:r>
            <a:r>
              <a:rPr lang="kk-KZ" sz="2800" b="1">
                <a:solidFill>
                  <a:srgbClr val="FF0000"/>
                </a:solidFill>
              </a:rPr>
              <a:t>. «Қасым деген қалғыған жанартау ғой......»</a:t>
            </a:r>
            <a:r>
              <a:rPr lang="kk-KZ" sz="2800">
                <a:solidFill>
                  <a:srgbClr val="FF0000"/>
                </a:solidFill>
              </a:rPr>
              <a:t>                                         </a:t>
            </a:r>
          </a:p>
        </p:txBody>
      </p:sp>
      <p:sp>
        <p:nvSpPr>
          <p:cNvPr id="49155" name="WordArt 4"/>
          <p:cNvSpPr>
            <a:spLocks noChangeArrowheads="1" noChangeShapeType="1" noTextEdit="1"/>
          </p:cNvSpPr>
          <p:nvPr/>
        </p:nvSpPr>
        <p:spPr bwMode="auto">
          <a:xfrm>
            <a:off x="3924300" y="1557338"/>
            <a:ext cx="863600" cy="215900"/>
          </a:xfrm>
          <a:prstGeom prst="rect">
            <a:avLst/>
          </a:prstGeom>
        </p:spPr>
        <p:txBody>
          <a:bodyPr wrap="none" fromWordArt="1">
            <a:prstTxWarp prst="textPlain">
              <a:avLst>
                <a:gd name="adj" fmla="val 50000"/>
              </a:avLst>
            </a:prstTxWarp>
          </a:bodyPr>
          <a:lstStyle/>
          <a:p>
            <a:pPr algn="ctr"/>
            <a:r>
              <a:rPr lang="ru-RU" sz="3600" b="1" kern="10">
                <a:ln w="9525">
                  <a:solidFill>
                    <a:schemeClr val="tx1"/>
                  </a:solidFill>
                  <a:round/>
                  <a:headEnd/>
                  <a:tailEnd/>
                </a:ln>
                <a:solidFill>
                  <a:srgbClr val="0000FF"/>
                </a:solidFill>
                <a:latin typeface="Times New Roman"/>
                <a:cs typeface="Times New Roman"/>
              </a:rPr>
              <a:t>Ақын</a:t>
            </a:r>
          </a:p>
        </p:txBody>
      </p:sp>
      <p:sp>
        <p:nvSpPr>
          <p:cNvPr id="49156" name="WordArt 5"/>
          <p:cNvSpPr>
            <a:spLocks noChangeArrowheads="1" noChangeShapeType="1" noTextEdit="1"/>
          </p:cNvSpPr>
          <p:nvPr/>
        </p:nvSpPr>
        <p:spPr bwMode="auto">
          <a:xfrm>
            <a:off x="6948488" y="2636838"/>
            <a:ext cx="863600" cy="215900"/>
          </a:xfrm>
          <a:prstGeom prst="rect">
            <a:avLst/>
          </a:prstGeom>
        </p:spPr>
        <p:txBody>
          <a:bodyPr wrap="none" fromWordArt="1">
            <a:prstTxWarp prst="textPlain">
              <a:avLst>
                <a:gd name="adj" fmla="val 50000"/>
              </a:avLst>
            </a:prstTxWarp>
          </a:bodyPr>
          <a:lstStyle/>
          <a:p>
            <a:pPr algn="ctr"/>
            <a:r>
              <a:rPr lang="ru-RU" sz="3600" b="1" kern="10">
                <a:ln w="9525">
                  <a:solidFill>
                    <a:schemeClr val="tx1"/>
                  </a:solidFill>
                  <a:round/>
                  <a:headEnd/>
                  <a:tailEnd/>
                </a:ln>
                <a:solidFill>
                  <a:srgbClr val="0000FF"/>
                </a:solidFill>
                <a:latin typeface="Times New Roman"/>
                <a:cs typeface="Times New Roman"/>
              </a:rPr>
              <a:t>Әнші</a:t>
            </a:r>
          </a:p>
        </p:txBody>
      </p:sp>
      <p:sp>
        <p:nvSpPr>
          <p:cNvPr id="49157" name="WordArt 6"/>
          <p:cNvSpPr>
            <a:spLocks noChangeArrowheads="1" noChangeShapeType="1" noTextEdit="1"/>
          </p:cNvSpPr>
          <p:nvPr/>
        </p:nvSpPr>
        <p:spPr bwMode="auto">
          <a:xfrm>
            <a:off x="6659563" y="5013325"/>
            <a:ext cx="1873250" cy="288925"/>
          </a:xfrm>
          <a:prstGeom prst="rect">
            <a:avLst/>
          </a:prstGeom>
        </p:spPr>
        <p:txBody>
          <a:bodyPr wrap="none" fromWordArt="1">
            <a:prstTxWarp prst="textPlain">
              <a:avLst>
                <a:gd name="adj" fmla="val 50000"/>
              </a:avLst>
            </a:prstTxWarp>
          </a:bodyPr>
          <a:lstStyle/>
          <a:p>
            <a:pPr algn="ctr"/>
            <a:r>
              <a:rPr lang="ru-RU" sz="3600" b="1" kern="10">
                <a:ln w="9525">
                  <a:solidFill>
                    <a:schemeClr val="tx1"/>
                  </a:solidFill>
                  <a:round/>
                  <a:headEnd/>
                  <a:tailEnd/>
                </a:ln>
                <a:solidFill>
                  <a:srgbClr val="0000FF"/>
                </a:solidFill>
                <a:latin typeface="Times New Roman"/>
                <a:cs typeface="Times New Roman"/>
              </a:rPr>
              <a:t>Композитор</a:t>
            </a:r>
          </a:p>
        </p:txBody>
      </p:sp>
      <p:sp>
        <p:nvSpPr>
          <p:cNvPr id="49158" name="WordArt 7"/>
          <p:cNvSpPr>
            <a:spLocks noChangeArrowheads="1" noChangeShapeType="1" noTextEdit="1"/>
          </p:cNvSpPr>
          <p:nvPr/>
        </p:nvSpPr>
        <p:spPr bwMode="auto">
          <a:xfrm>
            <a:off x="2484438" y="5805488"/>
            <a:ext cx="4824412" cy="360362"/>
          </a:xfrm>
          <a:prstGeom prst="rect">
            <a:avLst/>
          </a:prstGeom>
        </p:spPr>
        <p:txBody>
          <a:bodyPr wrap="none" fromWordArt="1">
            <a:prstTxWarp prst="textPlain">
              <a:avLst>
                <a:gd name="adj" fmla="val 50000"/>
              </a:avLst>
            </a:prstTxWarp>
          </a:bodyPr>
          <a:lstStyle/>
          <a:p>
            <a:pPr algn="ctr"/>
            <a:r>
              <a:rPr lang="ru-RU" sz="3600" b="1" kern="10">
                <a:ln w="9525">
                  <a:solidFill>
                    <a:schemeClr val="tx1"/>
                  </a:solidFill>
                  <a:round/>
                  <a:headEnd/>
                  <a:tailEnd/>
                </a:ln>
                <a:solidFill>
                  <a:srgbClr val="0000FF"/>
                </a:solidFill>
                <a:latin typeface="Times New Roman"/>
                <a:cs typeface="Times New Roman"/>
              </a:rPr>
              <a:t>Сегіз қырлы, бір сырлы талант иесі</a:t>
            </a:r>
          </a:p>
        </p:txBody>
      </p:sp>
      <p:sp>
        <p:nvSpPr>
          <p:cNvPr id="49159" name="WordArt 8"/>
          <p:cNvSpPr>
            <a:spLocks noChangeArrowheads="1" noChangeShapeType="1" noTextEdit="1"/>
          </p:cNvSpPr>
          <p:nvPr/>
        </p:nvSpPr>
        <p:spPr bwMode="auto">
          <a:xfrm>
            <a:off x="900113" y="4652963"/>
            <a:ext cx="1873250" cy="288925"/>
          </a:xfrm>
          <a:prstGeom prst="rect">
            <a:avLst/>
          </a:prstGeom>
        </p:spPr>
        <p:txBody>
          <a:bodyPr wrap="none" fromWordArt="1">
            <a:prstTxWarp prst="textPlain">
              <a:avLst>
                <a:gd name="adj" fmla="val 50000"/>
              </a:avLst>
            </a:prstTxWarp>
          </a:bodyPr>
          <a:lstStyle/>
          <a:p>
            <a:pPr algn="ctr"/>
            <a:r>
              <a:rPr lang="ru-RU" sz="3600" b="1" kern="10">
                <a:ln w="9525">
                  <a:solidFill>
                    <a:schemeClr val="tx1"/>
                  </a:solidFill>
                  <a:round/>
                  <a:headEnd/>
                  <a:tailEnd/>
                </a:ln>
                <a:solidFill>
                  <a:srgbClr val="0000FF"/>
                </a:solidFill>
                <a:latin typeface="Times New Roman"/>
                <a:cs typeface="Times New Roman"/>
              </a:rPr>
              <a:t>Журналист</a:t>
            </a:r>
          </a:p>
        </p:txBody>
      </p:sp>
      <p:sp>
        <p:nvSpPr>
          <p:cNvPr id="49160" name="WordArt 9"/>
          <p:cNvSpPr>
            <a:spLocks noChangeArrowheads="1" noChangeShapeType="1" noTextEdit="1"/>
          </p:cNvSpPr>
          <p:nvPr/>
        </p:nvSpPr>
        <p:spPr bwMode="auto">
          <a:xfrm>
            <a:off x="827088" y="2492375"/>
            <a:ext cx="1873250" cy="288925"/>
          </a:xfrm>
          <a:prstGeom prst="rect">
            <a:avLst/>
          </a:prstGeom>
        </p:spPr>
        <p:txBody>
          <a:bodyPr wrap="none" fromWordArt="1">
            <a:prstTxWarp prst="textPlain">
              <a:avLst>
                <a:gd name="adj" fmla="val 50000"/>
              </a:avLst>
            </a:prstTxWarp>
          </a:bodyPr>
          <a:lstStyle/>
          <a:p>
            <a:pPr algn="ctr"/>
            <a:r>
              <a:rPr lang="ru-RU" sz="3600" b="1" kern="10">
                <a:ln w="9525">
                  <a:solidFill>
                    <a:schemeClr val="tx1"/>
                  </a:solidFill>
                  <a:round/>
                  <a:headEnd/>
                  <a:tailEnd/>
                </a:ln>
                <a:solidFill>
                  <a:srgbClr val="0000FF"/>
                </a:solidFill>
                <a:latin typeface="Times New Roman"/>
                <a:cs typeface="Times New Roman"/>
              </a:rPr>
              <a:t>Аудармашы</a:t>
            </a:r>
          </a:p>
        </p:txBody>
      </p:sp>
      <p:sp>
        <p:nvSpPr>
          <p:cNvPr id="49161" name="WordArt 10"/>
          <p:cNvSpPr>
            <a:spLocks noChangeArrowheads="1" noChangeShapeType="1" noTextEdit="1"/>
          </p:cNvSpPr>
          <p:nvPr/>
        </p:nvSpPr>
        <p:spPr bwMode="auto">
          <a:xfrm>
            <a:off x="6948488" y="3933825"/>
            <a:ext cx="1873250" cy="288925"/>
          </a:xfrm>
          <a:prstGeom prst="rect">
            <a:avLst/>
          </a:prstGeom>
        </p:spPr>
        <p:txBody>
          <a:bodyPr wrap="none" fromWordArt="1">
            <a:prstTxWarp prst="textPlain">
              <a:avLst>
                <a:gd name="adj" fmla="val 50000"/>
              </a:avLst>
            </a:prstTxWarp>
          </a:bodyPr>
          <a:lstStyle/>
          <a:p>
            <a:pPr algn="ctr"/>
            <a:r>
              <a:rPr lang="ru-RU" sz="3600" b="1" kern="10">
                <a:ln w="9525">
                  <a:solidFill>
                    <a:schemeClr val="tx1"/>
                  </a:solidFill>
                  <a:round/>
                  <a:headEnd/>
                  <a:tailEnd/>
                </a:ln>
                <a:solidFill>
                  <a:srgbClr val="0000FF"/>
                </a:solidFill>
                <a:latin typeface="Times New Roman"/>
                <a:cs typeface="Times New Roman"/>
              </a:rPr>
              <a:t>Домбырашы</a:t>
            </a:r>
          </a:p>
        </p:txBody>
      </p:sp>
      <p:sp>
        <p:nvSpPr>
          <p:cNvPr id="49162" name="AutoShape 11"/>
          <p:cNvSpPr>
            <a:spLocks noChangeArrowheads="1"/>
          </p:cNvSpPr>
          <p:nvPr/>
        </p:nvSpPr>
        <p:spPr bwMode="auto">
          <a:xfrm>
            <a:off x="2700338" y="2133600"/>
            <a:ext cx="4176712" cy="3311525"/>
          </a:xfrm>
          <a:prstGeom prst="irregularSeal1">
            <a:avLst/>
          </a:prstGeom>
          <a:solidFill>
            <a:srgbClr val="FFFF00"/>
          </a:solidFill>
          <a:ln w="9525">
            <a:solidFill>
              <a:schemeClr val="tx1"/>
            </a:solidFill>
            <a:miter lim="800000"/>
            <a:headEnd/>
            <a:tailEnd/>
          </a:ln>
        </p:spPr>
        <p:txBody>
          <a:bodyPr wrap="none" anchor="ctr"/>
          <a:lstStyle/>
          <a:p>
            <a:pPr algn="ctr"/>
            <a:r>
              <a:rPr lang="kk-KZ" sz="4000" b="1">
                <a:solidFill>
                  <a:srgbClr val="FF0000"/>
                </a:solidFill>
              </a:rPr>
              <a:t>Қасым</a:t>
            </a:r>
            <a:endParaRPr lang="ru-RU" sz="4000" b="1">
              <a:solidFill>
                <a:srgbClr val="FF0000"/>
              </a:solidFill>
            </a:endParaRPr>
          </a:p>
        </p:txBody>
      </p:sp>
    </p:spTree>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684213" y="1238250"/>
            <a:ext cx="8135937" cy="4338638"/>
          </a:xfrm>
          <a:prstGeom prst="rect">
            <a:avLst/>
          </a:prstGeom>
          <a:noFill/>
          <a:ln w="9525">
            <a:noFill/>
            <a:miter lim="800000"/>
            <a:headEnd/>
            <a:tailEnd/>
          </a:ln>
        </p:spPr>
        <p:txBody>
          <a:bodyPr anchor="ctr">
            <a:spAutoFit/>
          </a:bodyPr>
          <a:lstStyle/>
          <a:p>
            <a:pPr eaLnBrk="0" hangingPunct="0"/>
            <a:r>
              <a:rPr lang="ru-RU" b="1">
                <a:solidFill>
                  <a:srgbClr val="0000FF"/>
                </a:solidFill>
              </a:rPr>
              <a:t>Ақтаңдақтар" ашылмай тұрған заманда, өткен ғасырда соғыстан</a:t>
            </a:r>
          </a:p>
          <a:p>
            <a:pPr eaLnBrk="0" hangingPunct="0"/>
            <a:r>
              <a:rPr lang="ru-RU" b="1">
                <a:solidFill>
                  <a:srgbClr val="0000FF"/>
                </a:solidFill>
              </a:rPr>
              <a:t> кейінгі 40-50 жылдары ақын Қасымның есімі Қазақ поэзиясында </a:t>
            </a:r>
          </a:p>
          <a:p>
            <a:pPr eaLnBrk="0" hangingPunct="0"/>
            <a:r>
              <a:rPr lang="ru-RU" b="1">
                <a:solidFill>
                  <a:srgbClr val="0000FF"/>
                </a:solidFill>
              </a:rPr>
              <a:t>Махамбет пен Абай және Сұлтанмахмұттан кейін аталатын көзі тірі классик саналған. </a:t>
            </a:r>
            <a:r>
              <a:rPr lang="ru-RU" sz="1800" b="1">
                <a:solidFill>
                  <a:srgbClr val="FF0066"/>
                </a:solidFill>
              </a:rPr>
              <a:t>Белинский: "ХІХ ғасырдағы орыс жазушыларының бәрі Гогольдің "Шинелінен" шыққан" десе, қазіргі кезде біз: "ХХ ғасырдағы қазақ ақындарының бәрі Қасымның қарымынан шыққан" деп айта аламыз.</a:t>
            </a:r>
            <a:r>
              <a:rPr lang="ru-RU" b="1">
                <a:solidFill>
                  <a:srgbClr val="0000FF"/>
                </a:solidFill>
              </a:rPr>
              <a:t> Қасымның "Бір күй бар домбырамда", "Дариға, сол қыз", "Өзім туралы" т.б. өлеңдерін Қазақ даласы жатқа білетін. Қасымның ақындығы туралы ел арасында небір аңызға бергісіз әңгімелер тараған. Қазақтың қайсар Қасым ақыны ғана сол заманда атын атауға да болмайтын ардақты ағаларының үңірейіп бос тұрған орнын жоқтатпауға жараған ұлы ақын болды. </a:t>
            </a:r>
          </a:p>
          <a:p>
            <a:pPr eaLnBrk="0" hangingPunct="0"/>
            <a:r>
              <a:rPr lang="kk-KZ" b="1">
                <a:solidFill>
                  <a:srgbClr val="0000FF"/>
                </a:solidFill>
              </a:rPr>
              <a:t>Тек кейін ғана,37-ншінің құрбандары ақталғасын ғана Қасым мен Абайдың арасында Ілияс,Сәкен,Шәкәрім,Мағжан сынды поэзия алыптарының бар екенін халық кеңінен білді. Алайда Қасым Қазақтың ұлы ақындарының бірі ретінде ұлттық поэзия тарихында мәңгіге қалды. Бейнелеп айтсақ, Қазақ деген халықтың өз елінің құрылуына тарихта “Қасқа жолды Қасым ханның үлесі қандай болса, Қазақ поэзиясы тарихындағы Қасым  ақынның алар орны да тап сондай.</a:t>
            </a:r>
            <a:endParaRPr lang="ru-RU" b="1">
              <a:solidFill>
                <a:srgbClr val="0000FF"/>
              </a:solidFill>
            </a:endParaRPr>
          </a:p>
        </p:txBody>
      </p:sp>
      <p:grpSp>
        <p:nvGrpSpPr>
          <p:cNvPr id="50179" name="Group 3"/>
          <p:cNvGrpSpPr>
            <a:grpSpLocks/>
          </p:cNvGrpSpPr>
          <p:nvPr/>
        </p:nvGrpSpPr>
        <p:grpSpPr bwMode="auto">
          <a:xfrm>
            <a:off x="-419100" y="-330200"/>
            <a:ext cx="9469438" cy="7561263"/>
            <a:chOff x="-264" y="-208"/>
            <a:chExt cx="5965" cy="4763"/>
          </a:xfrm>
        </p:grpSpPr>
        <p:grpSp>
          <p:nvGrpSpPr>
            <p:cNvPr id="50180" name="Group 4"/>
            <p:cNvGrpSpPr>
              <a:grpSpLocks/>
            </p:cNvGrpSpPr>
            <p:nvPr/>
          </p:nvGrpSpPr>
          <p:grpSpPr bwMode="auto">
            <a:xfrm>
              <a:off x="-264" y="88"/>
              <a:ext cx="1316" cy="4467"/>
              <a:chOff x="-264" y="88"/>
              <a:chExt cx="1316" cy="4467"/>
            </a:xfrm>
          </p:grpSpPr>
          <p:sp>
            <p:nvSpPr>
              <p:cNvPr id="232453" name="Freeform 5"/>
              <p:cNvSpPr>
                <a:spLocks/>
              </p:cNvSpPr>
              <p:nvPr/>
            </p:nvSpPr>
            <p:spPr bwMode="auto">
              <a:xfrm rot="8105235">
                <a:off x="-264" y="88"/>
                <a:ext cx="1316" cy="562"/>
              </a:xfrm>
              <a:custGeom>
                <a:avLst/>
                <a:gdLst/>
                <a:ahLst/>
                <a:cxnLst>
                  <a:cxn ang="0">
                    <a:pos x="19" y="4"/>
                  </a:cxn>
                  <a:cxn ang="0">
                    <a:pos x="50" y="3"/>
                  </a:cxn>
                  <a:cxn ang="0">
                    <a:pos x="44" y="14"/>
                  </a:cxn>
                  <a:cxn ang="0">
                    <a:pos x="60" y="29"/>
                  </a:cxn>
                  <a:cxn ang="0">
                    <a:pos x="110" y="11"/>
                  </a:cxn>
                  <a:cxn ang="0">
                    <a:pos x="127" y="11"/>
                  </a:cxn>
                  <a:cxn ang="0">
                    <a:pos x="132" y="26"/>
                  </a:cxn>
                  <a:cxn ang="0">
                    <a:pos x="140" y="27"/>
                  </a:cxn>
                  <a:cxn ang="0">
                    <a:pos x="145" y="11"/>
                  </a:cxn>
                  <a:cxn ang="0">
                    <a:pos x="162" y="11"/>
                  </a:cxn>
                  <a:cxn ang="0">
                    <a:pos x="212" y="29"/>
                  </a:cxn>
                  <a:cxn ang="0">
                    <a:pos x="228" y="14"/>
                  </a:cxn>
                  <a:cxn ang="0">
                    <a:pos x="222" y="4"/>
                  </a:cxn>
                  <a:cxn ang="0">
                    <a:pos x="253" y="4"/>
                  </a:cxn>
                  <a:cxn ang="0">
                    <a:pos x="262" y="13"/>
                  </a:cxn>
                  <a:cxn ang="0">
                    <a:pos x="194" y="28"/>
                  </a:cxn>
                  <a:cxn ang="0">
                    <a:pos x="148" y="44"/>
                  </a:cxn>
                  <a:cxn ang="0">
                    <a:pos x="158" y="37"/>
                  </a:cxn>
                  <a:cxn ang="0">
                    <a:pos x="188" y="35"/>
                  </a:cxn>
                  <a:cxn ang="0">
                    <a:pos x="200" y="53"/>
                  </a:cxn>
                  <a:cxn ang="0">
                    <a:pos x="196" y="63"/>
                  </a:cxn>
                  <a:cxn ang="0">
                    <a:pos x="142" y="48"/>
                  </a:cxn>
                  <a:cxn ang="0">
                    <a:pos x="158" y="68"/>
                  </a:cxn>
                  <a:cxn ang="0">
                    <a:pos x="141" y="71"/>
                  </a:cxn>
                  <a:cxn ang="0">
                    <a:pos x="136" y="89"/>
                  </a:cxn>
                  <a:cxn ang="0">
                    <a:pos x="129" y="81"/>
                  </a:cxn>
                  <a:cxn ang="0">
                    <a:pos x="122" y="73"/>
                  </a:cxn>
                  <a:cxn ang="0">
                    <a:pos x="125" y="60"/>
                  </a:cxn>
                  <a:cxn ang="0">
                    <a:pos x="105" y="62"/>
                  </a:cxn>
                  <a:cxn ang="0">
                    <a:pos x="64" y="66"/>
                  </a:cxn>
                  <a:cxn ang="0">
                    <a:pos x="87" y="50"/>
                  </a:cxn>
                  <a:cxn ang="0">
                    <a:pos x="105" y="25"/>
                  </a:cxn>
                  <a:cxn ang="0">
                    <a:pos x="97" y="41"/>
                  </a:cxn>
                  <a:cxn ang="0">
                    <a:pos x="116" y="21"/>
                  </a:cxn>
                  <a:cxn ang="0">
                    <a:pos x="34" y="37"/>
                  </a:cxn>
                  <a:cxn ang="0">
                    <a:pos x="0" y="6"/>
                  </a:cxn>
                </a:cxnLst>
                <a:rect l="0" t="0" r="r" b="b"/>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lnTo>
                      <a:pt x="136" y="89"/>
                    </a:ln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FF"/>
                  </a:gs>
                  <a:gs pos="50000">
                    <a:schemeClr val="bg1"/>
                  </a:gs>
                  <a:gs pos="100000">
                    <a:srgbClr val="FF00FF"/>
                  </a:gs>
                </a:gsLst>
                <a:lin ang="5400000" scaled="1"/>
              </a:gradFill>
              <a:ln w="19050" cmpd="sng">
                <a:solidFill>
                  <a:srgbClr val="FF0066"/>
                </a:solidFill>
                <a:round/>
                <a:headEnd/>
                <a:tailEnd/>
              </a:ln>
            </p:spPr>
            <p:txBody>
              <a:bodyPr/>
              <a:lstStyle/>
              <a:p>
                <a:pPr>
                  <a:defRPr/>
                </a:pPr>
                <a:endParaRPr lang="ru-RU"/>
              </a:p>
            </p:txBody>
          </p:sp>
          <p:sp>
            <p:nvSpPr>
              <p:cNvPr id="232454" name="Freeform 6"/>
              <p:cNvSpPr>
                <a:spLocks/>
              </p:cNvSpPr>
              <p:nvPr/>
            </p:nvSpPr>
            <p:spPr bwMode="auto">
              <a:xfrm rot="-18508288">
                <a:off x="-264" y="3616"/>
                <a:ext cx="1316" cy="562"/>
              </a:xfrm>
              <a:custGeom>
                <a:avLst/>
                <a:gdLst/>
                <a:ahLst/>
                <a:cxnLst>
                  <a:cxn ang="0">
                    <a:pos x="19" y="4"/>
                  </a:cxn>
                  <a:cxn ang="0">
                    <a:pos x="50" y="3"/>
                  </a:cxn>
                  <a:cxn ang="0">
                    <a:pos x="44" y="14"/>
                  </a:cxn>
                  <a:cxn ang="0">
                    <a:pos x="60" y="29"/>
                  </a:cxn>
                  <a:cxn ang="0">
                    <a:pos x="110" y="11"/>
                  </a:cxn>
                  <a:cxn ang="0">
                    <a:pos x="127" y="11"/>
                  </a:cxn>
                  <a:cxn ang="0">
                    <a:pos x="132" y="26"/>
                  </a:cxn>
                  <a:cxn ang="0">
                    <a:pos x="140" y="27"/>
                  </a:cxn>
                  <a:cxn ang="0">
                    <a:pos x="145" y="11"/>
                  </a:cxn>
                  <a:cxn ang="0">
                    <a:pos x="162" y="11"/>
                  </a:cxn>
                  <a:cxn ang="0">
                    <a:pos x="212" y="29"/>
                  </a:cxn>
                  <a:cxn ang="0">
                    <a:pos x="228" y="14"/>
                  </a:cxn>
                  <a:cxn ang="0">
                    <a:pos x="222" y="4"/>
                  </a:cxn>
                  <a:cxn ang="0">
                    <a:pos x="253" y="4"/>
                  </a:cxn>
                  <a:cxn ang="0">
                    <a:pos x="262" y="13"/>
                  </a:cxn>
                  <a:cxn ang="0">
                    <a:pos x="194" y="28"/>
                  </a:cxn>
                  <a:cxn ang="0">
                    <a:pos x="148" y="44"/>
                  </a:cxn>
                  <a:cxn ang="0">
                    <a:pos x="158" y="37"/>
                  </a:cxn>
                  <a:cxn ang="0">
                    <a:pos x="188" y="35"/>
                  </a:cxn>
                  <a:cxn ang="0">
                    <a:pos x="200" y="53"/>
                  </a:cxn>
                  <a:cxn ang="0">
                    <a:pos x="196" y="63"/>
                  </a:cxn>
                  <a:cxn ang="0">
                    <a:pos x="142" y="48"/>
                  </a:cxn>
                  <a:cxn ang="0">
                    <a:pos x="158" y="68"/>
                  </a:cxn>
                  <a:cxn ang="0">
                    <a:pos x="141" y="71"/>
                  </a:cxn>
                  <a:cxn ang="0">
                    <a:pos x="136" y="89"/>
                  </a:cxn>
                  <a:cxn ang="0">
                    <a:pos x="129" y="81"/>
                  </a:cxn>
                  <a:cxn ang="0">
                    <a:pos x="122" y="73"/>
                  </a:cxn>
                  <a:cxn ang="0">
                    <a:pos x="125" y="60"/>
                  </a:cxn>
                  <a:cxn ang="0">
                    <a:pos x="105" y="62"/>
                  </a:cxn>
                  <a:cxn ang="0">
                    <a:pos x="64" y="66"/>
                  </a:cxn>
                  <a:cxn ang="0">
                    <a:pos x="87" y="50"/>
                  </a:cxn>
                  <a:cxn ang="0">
                    <a:pos x="105" y="25"/>
                  </a:cxn>
                  <a:cxn ang="0">
                    <a:pos x="97" y="41"/>
                  </a:cxn>
                  <a:cxn ang="0">
                    <a:pos x="116" y="21"/>
                  </a:cxn>
                  <a:cxn ang="0">
                    <a:pos x="34" y="37"/>
                  </a:cxn>
                  <a:cxn ang="0">
                    <a:pos x="0" y="6"/>
                  </a:cxn>
                </a:cxnLst>
                <a:rect l="0" t="0" r="r" b="b"/>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lnTo>
                      <a:pt x="136" y="89"/>
                    </a:ln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FF"/>
                  </a:gs>
                  <a:gs pos="50000">
                    <a:schemeClr val="bg1"/>
                  </a:gs>
                  <a:gs pos="100000">
                    <a:srgbClr val="FF00FF"/>
                  </a:gs>
                </a:gsLst>
                <a:lin ang="5400000" scaled="1"/>
              </a:gradFill>
              <a:ln w="19050" cmpd="sng">
                <a:solidFill>
                  <a:srgbClr val="FF0066"/>
                </a:solidFill>
                <a:round/>
                <a:headEnd/>
                <a:tailEnd/>
              </a:ln>
            </p:spPr>
            <p:txBody>
              <a:bodyPr/>
              <a:lstStyle/>
              <a:p>
                <a:pPr>
                  <a:defRPr/>
                </a:pPr>
                <a:endParaRPr lang="ru-RU"/>
              </a:p>
            </p:txBody>
          </p:sp>
        </p:grpSp>
        <p:grpSp>
          <p:nvGrpSpPr>
            <p:cNvPr id="50181" name="Group 7"/>
            <p:cNvGrpSpPr>
              <a:grpSpLocks/>
            </p:cNvGrpSpPr>
            <p:nvPr/>
          </p:nvGrpSpPr>
          <p:grpSpPr bwMode="auto">
            <a:xfrm>
              <a:off x="5111" y="-208"/>
              <a:ext cx="590" cy="4755"/>
              <a:chOff x="5111" y="-208"/>
              <a:chExt cx="590" cy="4755"/>
            </a:xfrm>
          </p:grpSpPr>
          <p:sp>
            <p:nvSpPr>
              <p:cNvPr id="232456" name="Freeform 8"/>
              <p:cNvSpPr>
                <a:spLocks/>
              </p:cNvSpPr>
              <p:nvPr/>
            </p:nvSpPr>
            <p:spPr bwMode="auto">
              <a:xfrm rot="-3107314">
                <a:off x="4734" y="3608"/>
                <a:ext cx="1316" cy="562"/>
              </a:xfrm>
              <a:custGeom>
                <a:avLst/>
                <a:gdLst/>
                <a:ahLst/>
                <a:cxnLst>
                  <a:cxn ang="0">
                    <a:pos x="19" y="4"/>
                  </a:cxn>
                  <a:cxn ang="0">
                    <a:pos x="50" y="3"/>
                  </a:cxn>
                  <a:cxn ang="0">
                    <a:pos x="44" y="14"/>
                  </a:cxn>
                  <a:cxn ang="0">
                    <a:pos x="60" y="29"/>
                  </a:cxn>
                  <a:cxn ang="0">
                    <a:pos x="110" y="11"/>
                  </a:cxn>
                  <a:cxn ang="0">
                    <a:pos x="127" y="11"/>
                  </a:cxn>
                  <a:cxn ang="0">
                    <a:pos x="132" y="26"/>
                  </a:cxn>
                  <a:cxn ang="0">
                    <a:pos x="140" y="27"/>
                  </a:cxn>
                  <a:cxn ang="0">
                    <a:pos x="145" y="11"/>
                  </a:cxn>
                  <a:cxn ang="0">
                    <a:pos x="162" y="11"/>
                  </a:cxn>
                  <a:cxn ang="0">
                    <a:pos x="212" y="29"/>
                  </a:cxn>
                  <a:cxn ang="0">
                    <a:pos x="228" y="14"/>
                  </a:cxn>
                  <a:cxn ang="0">
                    <a:pos x="222" y="4"/>
                  </a:cxn>
                  <a:cxn ang="0">
                    <a:pos x="253" y="4"/>
                  </a:cxn>
                  <a:cxn ang="0">
                    <a:pos x="262" y="13"/>
                  </a:cxn>
                  <a:cxn ang="0">
                    <a:pos x="194" y="28"/>
                  </a:cxn>
                  <a:cxn ang="0">
                    <a:pos x="148" y="44"/>
                  </a:cxn>
                  <a:cxn ang="0">
                    <a:pos x="158" y="37"/>
                  </a:cxn>
                  <a:cxn ang="0">
                    <a:pos x="188" y="35"/>
                  </a:cxn>
                  <a:cxn ang="0">
                    <a:pos x="200" y="53"/>
                  </a:cxn>
                  <a:cxn ang="0">
                    <a:pos x="196" y="63"/>
                  </a:cxn>
                  <a:cxn ang="0">
                    <a:pos x="142" y="48"/>
                  </a:cxn>
                  <a:cxn ang="0">
                    <a:pos x="158" y="68"/>
                  </a:cxn>
                  <a:cxn ang="0">
                    <a:pos x="141" y="71"/>
                  </a:cxn>
                  <a:cxn ang="0">
                    <a:pos x="136" y="89"/>
                  </a:cxn>
                  <a:cxn ang="0">
                    <a:pos x="129" y="81"/>
                  </a:cxn>
                  <a:cxn ang="0">
                    <a:pos x="122" y="73"/>
                  </a:cxn>
                  <a:cxn ang="0">
                    <a:pos x="125" y="60"/>
                  </a:cxn>
                  <a:cxn ang="0">
                    <a:pos x="105" y="62"/>
                  </a:cxn>
                  <a:cxn ang="0">
                    <a:pos x="64" y="66"/>
                  </a:cxn>
                  <a:cxn ang="0">
                    <a:pos x="87" y="50"/>
                  </a:cxn>
                  <a:cxn ang="0">
                    <a:pos x="105" y="25"/>
                  </a:cxn>
                  <a:cxn ang="0">
                    <a:pos x="97" y="41"/>
                  </a:cxn>
                  <a:cxn ang="0">
                    <a:pos x="116" y="21"/>
                  </a:cxn>
                  <a:cxn ang="0">
                    <a:pos x="34" y="37"/>
                  </a:cxn>
                  <a:cxn ang="0">
                    <a:pos x="0" y="6"/>
                  </a:cxn>
                </a:cxnLst>
                <a:rect l="0" t="0" r="r" b="b"/>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lnTo>
                      <a:pt x="136" y="89"/>
                    </a:ln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FF"/>
                  </a:gs>
                  <a:gs pos="50000">
                    <a:schemeClr val="bg1"/>
                  </a:gs>
                  <a:gs pos="100000">
                    <a:srgbClr val="FF00FF"/>
                  </a:gs>
                </a:gsLst>
                <a:lin ang="5400000" scaled="1"/>
              </a:gradFill>
              <a:ln w="19050" cmpd="sng">
                <a:solidFill>
                  <a:srgbClr val="FF0066"/>
                </a:solidFill>
                <a:round/>
                <a:headEnd/>
                <a:tailEnd/>
              </a:ln>
            </p:spPr>
            <p:txBody>
              <a:bodyPr/>
              <a:lstStyle/>
              <a:p>
                <a:pPr>
                  <a:defRPr/>
                </a:pPr>
                <a:endParaRPr lang="ru-RU"/>
              </a:p>
            </p:txBody>
          </p:sp>
          <p:sp>
            <p:nvSpPr>
              <p:cNvPr id="232457" name="Freeform 9"/>
              <p:cNvSpPr>
                <a:spLocks/>
              </p:cNvSpPr>
              <p:nvPr/>
            </p:nvSpPr>
            <p:spPr bwMode="auto">
              <a:xfrm rot="14121543">
                <a:off x="4762" y="169"/>
                <a:ext cx="1316" cy="562"/>
              </a:xfrm>
              <a:custGeom>
                <a:avLst/>
                <a:gdLst/>
                <a:ahLst/>
                <a:cxnLst>
                  <a:cxn ang="0">
                    <a:pos x="19" y="4"/>
                  </a:cxn>
                  <a:cxn ang="0">
                    <a:pos x="50" y="3"/>
                  </a:cxn>
                  <a:cxn ang="0">
                    <a:pos x="44" y="14"/>
                  </a:cxn>
                  <a:cxn ang="0">
                    <a:pos x="60" y="29"/>
                  </a:cxn>
                  <a:cxn ang="0">
                    <a:pos x="110" y="11"/>
                  </a:cxn>
                  <a:cxn ang="0">
                    <a:pos x="127" y="11"/>
                  </a:cxn>
                  <a:cxn ang="0">
                    <a:pos x="132" y="26"/>
                  </a:cxn>
                  <a:cxn ang="0">
                    <a:pos x="140" y="27"/>
                  </a:cxn>
                  <a:cxn ang="0">
                    <a:pos x="145" y="11"/>
                  </a:cxn>
                  <a:cxn ang="0">
                    <a:pos x="162" y="11"/>
                  </a:cxn>
                  <a:cxn ang="0">
                    <a:pos x="212" y="29"/>
                  </a:cxn>
                  <a:cxn ang="0">
                    <a:pos x="228" y="14"/>
                  </a:cxn>
                  <a:cxn ang="0">
                    <a:pos x="222" y="4"/>
                  </a:cxn>
                  <a:cxn ang="0">
                    <a:pos x="253" y="4"/>
                  </a:cxn>
                  <a:cxn ang="0">
                    <a:pos x="262" y="13"/>
                  </a:cxn>
                  <a:cxn ang="0">
                    <a:pos x="194" y="28"/>
                  </a:cxn>
                  <a:cxn ang="0">
                    <a:pos x="148" y="44"/>
                  </a:cxn>
                  <a:cxn ang="0">
                    <a:pos x="158" y="37"/>
                  </a:cxn>
                  <a:cxn ang="0">
                    <a:pos x="188" y="35"/>
                  </a:cxn>
                  <a:cxn ang="0">
                    <a:pos x="200" y="53"/>
                  </a:cxn>
                  <a:cxn ang="0">
                    <a:pos x="196" y="63"/>
                  </a:cxn>
                  <a:cxn ang="0">
                    <a:pos x="142" y="48"/>
                  </a:cxn>
                  <a:cxn ang="0">
                    <a:pos x="158" y="68"/>
                  </a:cxn>
                  <a:cxn ang="0">
                    <a:pos x="141" y="71"/>
                  </a:cxn>
                  <a:cxn ang="0">
                    <a:pos x="136" y="89"/>
                  </a:cxn>
                  <a:cxn ang="0">
                    <a:pos x="129" y="81"/>
                  </a:cxn>
                  <a:cxn ang="0">
                    <a:pos x="122" y="73"/>
                  </a:cxn>
                  <a:cxn ang="0">
                    <a:pos x="125" y="60"/>
                  </a:cxn>
                  <a:cxn ang="0">
                    <a:pos x="105" y="62"/>
                  </a:cxn>
                  <a:cxn ang="0">
                    <a:pos x="64" y="66"/>
                  </a:cxn>
                  <a:cxn ang="0">
                    <a:pos x="87" y="50"/>
                  </a:cxn>
                  <a:cxn ang="0">
                    <a:pos x="105" y="25"/>
                  </a:cxn>
                  <a:cxn ang="0">
                    <a:pos x="97" y="41"/>
                  </a:cxn>
                  <a:cxn ang="0">
                    <a:pos x="116" y="21"/>
                  </a:cxn>
                  <a:cxn ang="0">
                    <a:pos x="34" y="37"/>
                  </a:cxn>
                  <a:cxn ang="0">
                    <a:pos x="0" y="6"/>
                  </a:cxn>
                </a:cxnLst>
                <a:rect l="0" t="0" r="r" b="b"/>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lnTo>
                      <a:pt x="136" y="89"/>
                    </a:ln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FF"/>
                  </a:gs>
                  <a:gs pos="50000">
                    <a:schemeClr val="bg1"/>
                  </a:gs>
                  <a:gs pos="100000">
                    <a:srgbClr val="FF00FF"/>
                  </a:gs>
                </a:gsLst>
                <a:lin ang="5400000" scaled="1"/>
              </a:gradFill>
              <a:ln w="19050" cmpd="sng">
                <a:solidFill>
                  <a:srgbClr val="FF0066"/>
                </a:solidFill>
                <a:round/>
                <a:headEnd/>
                <a:tailEnd/>
              </a:ln>
            </p:spPr>
            <p:txBody>
              <a:bodyPr/>
              <a:lstStyle/>
              <a:p>
                <a:pPr>
                  <a:defRPr/>
                </a:pPr>
                <a:endParaRPr lang="ru-RU"/>
              </a:p>
            </p:txBody>
          </p:sp>
        </p:grpSp>
      </p:grpSp>
    </p:spTree>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2_1950"/>
          <p:cNvPicPr>
            <a:picLocks noChangeAspect="1" noChangeArrowheads="1"/>
          </p:cNvPicPr>
          <p:nvPr/>
        </p:nvPicPr>
        <p:blipFill>
          <a:blip r:embed="rId2" cstate="print"/>
          <a:srcRect/>
          <a:stretch>
            <a:fillRect/>
          </a:stretch>
        </p:blipFill>
        <p:spPr bwMode="auto">
          <a:xfrm>
            <a:off x="5364163" y="3716338"/>
            <a:ext cx="1439862" cy="2233612"/>
          </a:xfrm>
          <a:prstGeom prst="rect">
            <a:avLst/>
          </a:prstGeom>
          <a:noFill/>
          <a:ln w="9525">
            <a:noFill/>
            <a:miter lim="800000"/>
            <a:headEnd/>
            <a:tailEnd/>
          </a:ln>
        </p:spPr>
      </p:pic>
      <p:pic>
        <p:nvPicPr>
          <p:cNvPr id="51203" name="Picture 5" descr="5_pismo_rodine"/>
          <p:cNvPicPr>
            <a:picLocks noChangeAspect="1" noChangeArrowheads="1"/>
          </p:cNvPicPr>
          <p:nvPr/>
        </p:nvPicPr>
        <p:blipFill>
          <a:blip r:embed="rId3" cstate="print"/>
          <a:srcRect/>
          <a:stretch>
            <a:fillRect/>
          </a:stretch>
        </p:blipFill>
        <p:spPr bwMode="auto">
          <a:xfrm>
            <a:off x="3419475" y="1412875"/>
            <a:ext cx="1368425" cy="2014538"/>
          </a:xfrm>
          <a:prstGeom prst="rect">
            <a:avLst/>
          </a:prstGeom>
          <a:noFill/>
          <a:ln w="9525">
            <a:noFill/>
            <a:miter lim="800000"/>
            <a:headEnd/>
            <a:tailEnd/>
          </a:ln>
        </p:spPr>
      </p:pic>
      <p:pic>
        <p:nvPicPr>
          <p:cNvPr id="51204" name="Picture 6" descr="6_bizdin"/>
          <p:cNvPicPr>
            <a:picLocks noChangeAspect="1" noChangeArrowheads="1"/>
          </p:cNvPicPr>
          <p:nvPr/>
        </p:nvPicPr>
        <p:blipFill>
          <a:blip r:embed="rId4" cstate="print"/>
          <a:srcRect/>
          <a:stretch>
            <a:fillRect/>
          </a:stretch>
        </p:blipFill>
        <p:spPr bwMode="auto">
          <a:xfrm>
            <a:off x="2051050" y="1412875"/>
            <a:ext cx="1295400" cy="2016125"/>
          </a:xfrm>
          <a:prstGeom prst="rect">
            <a:avLst/>
          </a:prstGeom>
          <a:noFill/>
          <a:ln w="9525">
            <a:noFill/>
            <a:miter lim="800000"/>
            <a:headEnd/>
            <a:tailEnd/>
          </a:ln>
        </p:spPr>
      </p:pic>
      <p:pic>
        <p:nvPicPr>
          <p:cNvPr id="51205" name="Picture 7" descr="7_izbrannoe"/>
          <p:cNvPicPr>
            <a:picLocks noChangeAspect="1" noChangeArrowheads="1"/>
          </p:cNvPicPr>
          <p:nvPr/>
        </p:nvPicPr>
        <p:blipFill>
          <a:blip r:embed="rId5" cstate="print"/>
          <a:srcRect/>
          <a:stretch>
            <a:fillRect/>
          </a:stretch>
        </p:blipFill>
        <p:spPr bwMode="auto">
          <a:xfrm>
            <a:off x="3779838" y="3716338"/>
            <a:ext cx="1439862" cy="2233612"/>
          </a:xfrm>
          <a:prstGeom prst="rect">
            <a:avLst/>
          </a:prstGeom>
          <a:noFill/>
          <a:ln w="9525">
            <a:solidFill>
              <a:srgbClr val="000000"/>
            </a:solidFill>
            <a:miter lim="800000"/>
            <a:headEnd/>
            <a:tailEnd/>
          </a:ln>
        </p:spPr>
      </p:pic>
      <p:pic>
        <p:nvPicPr>
          <p:cNvPr id="51206" name="Picture 8" descr="10_akyn"/>
          <p:cNvPicPr>
            <a:picLocks noChangeAspect="1" noChangeArrowheads="1"/>
          </p:cNvPicPr>
          <p:nvPr/>
        </p:nvPicPr>
        <p:blipFill>
          <a:blip r:embed="rId6" cstate="print"/>
          <a:srcRect/>
          <a:stretch>
            <a:fillRect/>
          </a:stretch>
        </p:blipFill>
        <p:spPr bwMode="auto">
          <a:xfrm>
            <a:off x="7451725" y="1484313"/>
            <a:ext cx="1079500" cy="1944687"/>
          </a:xfrm>
          <a:prstGeom prst="rect">
            <a:avLst/>
          </a:prstGeom>
          <a:noFill/>
          <a:ln w="9525">
            <a:noFill/>
            <a:miter lim="800000"/>
            <a:headEnd/>
            <a:tailEnd/>
          </a:ln>
        </p:spPr>
      </p:pic>
      <p:pic>
        <p:nvPicPr>
          <p:cNvPr id="51207" name="Picture 9" descr="12_bir_kyi"/>
          <p:cNvPicPr>
            <a:picLocks noChangeAspect="1" noChangeArrowheads="1"/>
          </p:cNvPicPr>
          <p:nvPr/>
        </p:nvPicPr>
        <p:blipFill>
          <a:blip r:embed="rId7" cstate="print"/>
          <a:srcRect/>
          <a:stretch>
            <a:fillRect/>
          </a:stretch>
        </p:blipFill>
        <p:spPr bwMode="auto">
          <a:xfrm>
            <a:off x="6948488" y="3716338"/>
            <a:ext cx="1439862" cy="2233612"/>
          </a:xfrm>
          <a:prstGeom prst="rect">
            <a:avLst/>
          </a:prstGeom>
          <a:noFill/>
          <a:ln w="9525">
            <a:noFill/>
            <a:miter lim="800000"/>
            <a:headEnd/>
            <a:tailEnd/>
          </a:ln>
        </p:spPr>
      </p:pic>
      <p:pic>
        <p:nvPicPr>
          <p:cNvPr id="51208" name="Picture 10" descr="14_dastan"/>
          <p:cNvPicPr>
            <a:picLocks noChangeAspect="1" noChangeArrowheads="1"/>
          </p:cNvPicPr>
          <p:nvPr/>
        </p:nvPicPr>
        <p:blipFill>
          <a:blip r:embed="rId8" cstate="print"/>
          <a:srcRect/>
          <a:stretch>
            <a:fillRect/>
          </a:stretch>
        </p:blipFill>
        <p:spPr bwMode="auto">
          <a:xfrm>
            <a:off x="6156325" y="1484313"/>
            <a:ext cx="1223963" cy="1944687"/>
          </a:xfrm>
          <a:prstGeom prst="rect">
            <a:avLst/>
          </a:prstGeom>
          <a:noFill/>
          <a:ln w="9525">
            <a:noFill/>
            <a:miter lim="800000"/>
            <a:headEnd/>
            <a:tailEnd/>
          </a:ln>
        </p:spPr>
      </p:pic>
      <p:pic>
        <p:nvPicPr>
          <p:cNvPr id="51209" name="Picture 11" descr="15_nyrlu_dynie"/>
          <p:cNvPicPr>
            <a:picLocks noChangeAspect="1" noChangeArrowheads="1"/>
          </p:cNvPicPr>
          <p:nvPr/>
        </p:nvPicPr>
        <p:blipFill>
          <a:blip r:embed="rId9" cstate="print"/>
          <a:srcRect/>
          <a:stretch>
            <a:fillRect/>
          </a:stretch>
        </p:blipFill>
        <p:spPr bwMode="auto">
          <a:xfrm>
            <a:off x="2268538" y="3716338"/>
            <a:ext cx="1368425" cy="2233612"/>
          </a:xfrm>
          <a:prstGeom prst="rect">
            <a:avLst/>
          </a:prstGeom>
          <a:noFill/>
          <a:ln w="9525">
            <a:noFill/>
            <a:miter lim="800000"/>
            <a:headEnd/>
            <a:tailEnd/>
          </a:ln>
        </p:spPr>
      </p:pic>
      <p:pic>
        <p:nvPicPr>
          <p:cNvPr id="51210" name="Picture 12" descr="16_90_zhyl"/>
          <p:cNvPicPr>
            <a:picLocks noChangeAspect="1" noChangeArrowheads="1"/>
          </p:cNvPicPr>
          <p:nvPr/>
        </p:nvPicPr>
        <p:blipFill>
          <a:blip r:embed="rId10" cstate="print"/>
          <a:srcRect/>
          <a:stretch>
            <a:fillRect/>
          </a:stretch>
        </p:blipFill>
        <p:spPr bwMode="auto">
          <a:xfrm>
            <a:off x="611188" y="3716338"/>
            <a:ext cx="1511300" cy="2292350"/>
          </a:xfrm>
          <a:prstGeom prst="rect">
            <a:avLst/>
          </a:prstGeom>
          <a:noFill/>
          <a:ln w="9525">
            <a:noFill/>
            <a:miter lim="800000"/>
            <a:headEnd/>
            <a:tailEnd/>
          </a:ln>
        </p:spPr>
      </p:pic>
      <p:pic>
        <p:nvPicPr>
          <p:cNvPr id="51211" name="Picture 13" descr="17_dayul"/>
          <p:cNvPicPr>
            <a:picLocks noChangeAspect="1" noChangeArrowheads="1"/>
          </p:cNvPicPr>
          <p:nvPr/>
        </p:nvPicPr>
        <p:blipFill>
          <a:blip r:embed="rId11" cstate="print"/>
          <a:srcRect/>
          <a:stretch>
            <a:fillRect/>
          </a:stretch>
        </p:blipFill>
        <p:spPr bwMode="auto">
          <a:xfrm>
            <a:off x="4859338" y="1484313"/>
            <a:ext cx="1223962" cy="1931987"/>
          </a:xfrm>
          <a:prstGeom prst="rect">
            <a:avLst/>
          </a:prstGeom>
          <a:noFill/>
          <a:ln w="9525">
            <a:noFill/>
            <a:miter lim="800000"/>
            <a:headEnd/>
            <a:tailEnd/>
          </a:ln>
        </p:spPr>
      </p:pic>
      <p:pic>
        <p:nvPicPr>
          <p:cNvPr id="51212" name="Picture 14" descr="18_dariga"/>
          <p:cNvPicPr>
            <a:picLocks noChangeAspect="1" noChangeArrowheads="1"/>
          </p:cNvPicPr>
          <p:nvPr/>
        </p:nvPicPr>
        <p:blipFill>
          <a:blip r:embed="rId12" cstate="print"/>
          <a:srcRect/>
          <a:stretch>
            <a:fillRect/>
          </a:stretch>
        </p:blipFill>
        <p:spPr bwMode="auto">
          <a:xfrm>
            <a:off x="611188" y="1412875"/>
            <a:ext cx="1368425" cy="2092325"/>
          </a:xfrm>
          <a:prstGeom prst="rect">
            <a:avLst/>
          </a:prstGeom>
          <a:noFill/>
          <a:ln w="9525">
            <a:noFill/>
            <a:miter lim="800000"/>
            <a:headEnd/>
            <a:tailEnd/>
          </a:ln>
        </p:spPr>
      </p:pic>
      <p:sp>
        <p:nvSpPr>
          <p:cNvPr id="51213" name="WordArt 15"/>
          <p:cNvSpPr>
            <a:spLocks noChangeArrowheads="1" noChangeShapeType="1" noTextEdit="1"/>
          </p:cNvSpPr>
          <p:nvPr/>
        </p:nvSpPr>
        <p:spPr bwMode="auto">
          <a:xfrm>
            <a:off x="1692275" y="620713"/>
            <a:ext cx="5905500" cy="720725"/>
          </a:xfrm>
          <a:prstGeom prst="rect">
            <a:avLst/>
          </a:prstGeom>
        </p:spPr>
        <p:txBody>
          <a:bodyPr wrap="none" fromWordArt="1">
            <a:prstTxWarp prst="textPlain">
              <a:avLst>
                <a:gd name="adj" fmla="val 50000"/>
              </a:avLst>
            </a:prstTxWarp>
          </a:bodyPr>
          <a:lstStyle/>
          <a:p>
            <a:pPr algn="ctr"/>
            <a:r>
              <a:rPr lang="ru-RU" sz="3600" kern="10">
                <a:ln w="9525">
                  <a:solidFill>
                    <a:srgbClr val="FF0066"/>
                  </a:solidFill>
                  <a:round/>
                  <a:headEnd/>
                  <a:tailEnd/>
                </a:ln>
                <a:solidFill>
                  <a:srgbClr val="CC00FF"/>
                </a:solidFill>
                <a:effectLst>
                  <a:outerShdw dist="35921" dir="2700000" algn="ctr" rotWithShape="0">
                    <a:srgbClr val="C0C0C0">
                      <a:alpha val="79999"/>
                    </a:srgbClr>
                  </a:outerShdw>
                </a:effectLst>
                <a:latin typeface="Times New Roman"/>
                <a:cs typeface="Times New Roman"/>
              </a:rPr>
              <a:t>"Қазақ жырының алдаспаны"</a:t>
            </a:r>
          </a:p>
          <a:p>
            <a:pPr algn="ctr"/>
            <a:r>
              <a:rPr lang="ru-RU" sz="3600" kern="10">
                <a:ln w="9525">
                  <a:solidFill>
                    <a:srgbClr val="FF0066"/>
                  </a:solidFill>
                  <a:round/>
                  <a:headEnd/>
                  <a:tailEnd/>
                </a:ln>
                <a:solidFill>
                  <a:srgbClr val="CC00FF"/>
                </a:solidFill>
                <a:effectLst>
                  <a:outerShdw dist="35921" dir="2700000" algn="ctr" rotWithShape="0">
                    <a:srgbClr val="C0C0C0">
                      <a:alpha val="79999"/>
                    </a:srgbClr>
                  </a:outerShdw>
                </a:effectLst>
                <a:latin typeface="Times New Roman"/>
                <a:cs typeface="Times New Roman"/>
              </a:rPr>
              <a:t>атты кітап көрмесі</a:t>
            </a:r>
          </a:p>
        </p:txBody>
      </p:sp>
    </p:spTree>
  </p:cSld>
  <p:clrMapOvr>
    <a:masterClrMapping/>
  </p:clrMapOvr>
  <p:transition spd="med">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1_1946"/>
          <p:cNvPicPr>
            <a:picLocks noChangeAspect="1" noChangeArrowheads="1"/>
          </p:cNvPicPr>
          <p:nvPr/>
        </p:nvPicPr>
        <p:blipFill>
          <a:blip r:embed="rId2" cstate="print"/>
          <a:srcRect/>
          <a:stretch>
            <a:fillRect/>
          </a:stretch>
        </p:blipFill>
        <p:spPr bwMode="auto">
          <a:xfrm>
            <a:off x="2268538" y="3500438"/>
            <a:ext cx="1525587" cy="2160587"/>
          </a:xfrm>
          <a:prstGeom prst="rect">
            <a:avLst/>
          </a:prstGeom>
          <a:noFill/>
          <a:ln w="9525">
            <a:noFill/>
            <a:miter lim="800000"/>
            <a:headEnd/>
            <a:tailEnd/>
          </a:ln>
        </p:spPr>
      </p:pic>
      <p:pic>
        <p:nvPicPr>
          <p:cNvPr id="52227" name="Picture 6" descr="3_1955"/>
          <p:cNvPicPr>
            <a:picLocks noChangeAspect="1" noChangeArrowheads="1"/>
          </p:cNvPicPr>
          <p:nvPr/>
        </p:nvPicPr>
        <p:blipFill>
          <a:blip r:embed="rId3" cstate="print"/>
          <a:srcRect/>
          <a:stretch>
            <a:fillRect/>
          </a:stretch>
        </p:blipFill>
        <p:spPr bwMode="auto">
          <a:xfrm>
            <a:off x="7164388" y="981075"/>
            <a:ext cx="1368425" cy="2160588"/>
          </a:xfrm>
          <a:prstGeom prst="rect">
            <a:avLst/>
          </a:prstGeom>
          <a:noFill/>
          <a:ln w="9525">
            <a:noFill/>
            <a:miter lim="800000"/>
            <a:headEnd/>
            <a:tailEnd/>
          </a:ln>
        </p:spPr>
      </p:pic>
      <p:pic>
        <p:nvPicPr>
          <p:cNvPr id="52228" name="Picture 7" descr="4_stihi_poama"/>
          <p:cNvPicPr>
            <a:picLocks noChangeAspect="1" noChangeArrowheads="1"/>
          </p:cNvPicPr>
          <p:nvPr/>
        </p:nvPicPr>
        <p:blipFill>
          <a:blip r:embed="rId4" cstate="print"/>
          <a:srcRect/>
          <a:stretch>
            <a:fillRect/>
          </a:stretch>
        </p:blipFill>
        <p:spPr bwMode="auto">
          <a:xfrm>
            <a:off x="611188" y="981075"/>
            <a:ext cx="1524000" cy="2160588"/>
          </a:xfrm>
          <a:prstGeom prst="rect">
            <a:avLst/>
          </a:prstGeom>
          <a:noFill/>
          <a:ln w="9525">
            <a:noFill/>
            <a:miter lim="800000"/>
            <a:headEnd/>
            <a:tailEnd/>
          </a:ln>
        </p:spPr>
      </p:pic>
      <p:pic>
        <p:nvPicPr>
          <p:cNvPr id="52229" name="Picture 11" descr="8_stihi"/>
          <p:cNvPicPr>
            <a:picLocks noChangeAspect="1" noChangeArrowheads="1"/>
          </p:cNvPicPr>
          <p:nvPr/>
        </p:nvPicPr>
        <p:blipFill>
          <a:blip r:embed="rId5" cstate="print"/>
          <a:srcRect/>
          <a:stretch>
            <a:fillRect/>
          </a:stretch>
        </p:blipFill>
        <p:spPr bwMode="auto">
          <a:xfrm>
            <a:off x="3944938" y="3500438"/>
            <a:ext cx="1522412" cy="2160587"/>
          </a:xfrm>
          <a:prstGeom prst="rect">
            <a:avLst/>
          </a:prstGeom>
          <a:noFill/>
          <a:ln w="9525">
            <a:noFill/>
            <a:miter lim="800000"/>
            <a:headEnd/>
            <a:tailEnd/>
          </a:ln>
        </p:spPr>
      </p:pic>
      <p:pic>
        <p:nvPicPr>
          <p:cNvPr id="52230" name="Picture 12" descr="9_77"/>
          <p:cNvPicPr>
            <a:picLocks noChangeAspect="1" noChangeArrowheads="1"/>
          </p:cNvPicPr>
          <p:nvPr/>
        </p:nvPicPr>
        <p:blipFill>
          <a:blip r:embed="rId6" cstate="print"/>
          <a:srcRect/>
          <a:stretch>
            <a:fillRect/>
          </a:stretch>
        </p:blipFill>
        <p:spPr bwMode="auto">
          <a:xfrm>
            <a:off x="684213" y="3500438"/>
            <a:ext cx="1441450" cy="2233612"/>
          </a:xfrm>
          <a:prstGeom prst="rect">
            <a:avLst/>
          </a:prstGeom>
          <a:noFill/>
          <a:ln w="9525">
            <a:noFill/>
            <a:miter lim="800000"/>
            <a:headEnd/>
            <a:tailEnd/>
          </a:ln>
        </p:spPr>
      </p:pic>
      <p:pic>
        <p:nvPicPr>
          <p:cNvPr id="52231" name="Picture 14" descr="11_svetlyi_put"/>
          <p:cNvPicPr>
            <a:picLocks noChangeAspect="1" noChangeArrowheads="1"/>
          </p:cNvPicPr>
          <p:nvPr/>
        </p:nvPicPr>
        <p:blipFill>
          <a:blip r:embed="rId7" cstate="print"/>
          <a:srcRect/>
          <a:stretch>
            <a:fillRect/>
          </a:stretch>
        </p:blipFill>
        <p:spPr bwMode="auto">
          <a:xfrm>
            <a:off x="3995738" y="981075"/>
            <a:ext cx="1484312" cy="2160588"/>
          </a:xfrm>
          <a:prstGeom prst="rect">
            <a:avLst/>
          </a:prstGeom>
          <a:noFill/>
          <a:ln w="9525">
            <a:noFill/>
            <a:miter lim="800000"/>
            <a:headEnd/>
            <a:tailEnd/>
          </a:ln>
        </p:spPr>
      </p:pic>
      <p:pic>
        <p:nvPicPr>
          <p:cNvPr id="52232" name="Picture 16" descr="13_olender"/>
          <p:cNvPicPr>
            <a:picLocks noChangeAspect="1" noChangeArrowheads="1"/>
          </p:cNvPicPr>
          <p:nvPr/>
        </p:nvPicPr>
        <p:blipFill>
          <a:blip r:embed="rId8" cstate="print"/>
          <a:srcRect/>
          <a:stretch>
            <a:fillRect/>
          </a:stretch>
        </p:blipFill>
        <p:spPr bwMode="auto">
          <a:xfrm>
            <a:off x="7118350" y="3500438"/>
            <a:ext cx="1414463" cy="2160587"/>
          </a:xfrm>
          <a:prstGeom prst="rect">
            <a:avLst/>
          </a:prstGeom>
          <a:noFill/>
          <a:ln w="9525">
            <a:noFill/>
            <a:miter lim="800000"/>
            <a:headEnd/>
            <a:tailEnd/>
          </a:ln>
        </p:spPr>
      </p:pic>
      <p:pic>
        <p:nvPicPr>
          <p:cNvPr id="52233" name="Picture 22" descr="2011"/>
          <p:cNvPicPr>
            <a:picLocks noChangeAspect="1" noChangeArrowheads="1"/>
          </p:cNvPicPr>
          <p:nvPr/>
        </p:nvPicPr>
        <p:blipFill>
          <a:blip r:embed="rId9" cstate="print"/>
          <a:srcRect/>
          <a:stretch>
            <a:fillRect/>
          </a:stretch>
        </p:blipFill>
        <p:spPr bwMode="auto">
          <a:xfrm>
            <a:off x="2266950" y="981075"/>
            <a:ext cx="1530350" cy="2160588"/>
          </a:xfrm>
          <a:prstGeom prst="rect">
            <a:avLst/>
          </a:prstGeom>
          <a:noFill/>
          <a:ln w="9525">
            <a:noFill/>
            <a:miter lim="800000"/>
            <a:headEnd/>
            <a:tailEnd/>
          </a:ln>
        </p:spPr>
      </p:pic>
      <p:pic>
        <p:nvPicPr>
          <p:cNvPr id="52234" name="Picture 23" descr="amanzholov"/>
          <p:cNvPicPr>
            <a:picLocks noChangeAspect="1" noChangeArrowheads="1"/>
          </p:cNvPicPr>
          <p:nvPr/>
        </p:nvPicPr>
        <p:blipFill>
          <a:blip r:embed="rId10" cstate="print"/>
          <a:srcRect/>
          <a:stretch>
            <a:fillRect/>
          </a:stretch>
        </p:blipFill>
        <p:spPr bwMode="auto">
          <a:xfrm>
            <a:off x="5651500" y="981075"/>
            <a:ext cx="1400175" cy="2160588"/>
          </a:xfrm>
          <a:prstGeom prst="rect">
            <a:avLst/>
          </a:prstGeom>
          <a:noFill/>
          <a:ln w="9525">
            <a:noFill/>
            <a:miter lim="800000"/>
            <a:headEnd/>
            <a:tailEnd/>
          </a:ln>
        </p:spPr>
      </p:pic>
      <p:pic>
        <p:nvPicPr>
          <p:cNvPr id="52235" name="Picture 24" descr="nem"/>
          <p:cNvPicPr>
            <a:picLocks noChangeAspect="1" noChangeArrowheads="1"/>
          </p:cNvPicPr>
          <p:nvPr/>
        </p:nvPicPr>
        <p:blipFill>
          <a:blip r:embed="rId11" cstate="print"/>
          <a:srcRect/>
          <a:stretch>
            <a:fillRect/>
          </a:stretch>
        </p:blipFill>
        <p:spPr bwMode="auto">
          <a:xfrm>
            <a:off x="5634038" y="3500438"/>
            <a:ext cx="1366837" cy="2160587"/>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WordArt 4"/>
          <p:cNvSpPr>
            <a:spLocks noChangeArrowheads="1" noChangeShapeType="1" noTextEdit="1"/>
          </p:cNvSpPr>
          <p:nvPr/>
        </p:nvSpPr>
        <p:spPr bwMode="auto">
          <a:xfrm>
            <a:off x="1116013" y="2420938"/>
            <a:ext cx="7272337" cy="1873250"/>
          </a:xfrm>
          <a:prstGeom prst="rect">
            <a:avLst/>
          </a:prstGeom>
        </p:spPr>
        <p:txBody>
          <a:bodyPr wrap="none" fromWordArt="1">
            <a:prstTxWarp prst="textSlantUp">
              <a:avLst>
                <a:gd name="adj" fmla="val 32056"/>
              </a:avLst>
            </a:prstTxWarp>
          </a:bodyPr>
          <a:lstStyle/>
          <a:p>
            <a:pPr algn="ctr"/>
            <a:r>
              <a:rPr lang="ru-RU"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"Ұмытар ма өз елім..."</a:t>
            </a:r>
          </a:p>
        </p:txBody>
      </p:sp>
      <p:pic>
        <p:nvPicPr>
          <p:cNvPr id="25603" name="Группа 26"/>
          <p:cNvPicPr>
            <a:picLocks noChangeArrowheads="1"/>
          </p:cNvPicPr>
          <p:nvPr/>
        </p:nvPicPr>
        <p:blipFill>
          <a:blip r:embed="rId2" cstate="print"/>
          <a:srcRect/>
          <a:stretch>
            <a:fillRect/>
          </a:stretch>
        </p:blipFill>
        <p:spPr bwMode="auto">
          <a:xfrm>
            <a:off x="0" y="0"/>
            <a:ext cx="3716338" cy="3708400"/>
          </a:xfrm>
          <a:prstGeom prst="rect">
            <a:avLst/>
          </a:prstGeom>
          <a:noFill/>
          <a:ln w="9525">
            <a:noFill/>
            <a:miter lim="800000"/>
            <a:headEnd/>
            <a:tailEnd/>
          </a:ln>
        </p:spPr>
      </p:pic>
      <p:pic>
        <p:nvPicPr>
          <p:cNvPr id="25604" name="Группа 26"/>
          <p:cNvPicPr>
            <a:picLocks noChangeArrowheads="1"/>
          </p:cNvPicPr>
          <p:nvPr/>
        </p:nvPicPr>
        <p:blipFill>
          <a:blip r:embed="rId3" cstate="print"/>
          <a:srcRect/>
          <a:stretch>
            <a:fillRect/>
          </a:stretch>
        </p:blipFill>
        <p:spPr bwMode="auto">
          <a:xfrm>
            <a:off x="5435600" y="0"/>
            <a:ext cx="3708400" cy="3716338"/>
          </a:xfrm>
          <a:prstGeom prst="rect">
            <a:avLst/>
          </a:prstGeom>
          <a:noFill/>
          <a:ln w="9525">
            <a:noFill/>
            <a:miter lim="800000"/>
            <a:headEnd/>
            <a:tailEnd/>
          </a:ln>
        </p:spPr>
      </p:pic>
      <p:pic>
        <p:nvPicPr>
          <p:cNvPr id="25605" name="Группа 26"/>
          <p:cNvPicPr>
            <a:picLocks noChangeArrowheads="1"/>
          </p:cNvPicPr>
          <p:nvPr/>
        </p:nvPicPr>
        <p:blipFill>
          <a:blip r:embed="rId4" cstate="print"/>
          <a:srcRect/>
          <a:stretch>
            <a:fillRect/>
          </a:stretch>
        </p:blipFill>
        <p:spPr bwMode="auto">
          <a:xfrm>
            <a:off x="0" y="3875088"/>
            <a:ext cx="3716338" cy="2982912"/>
          </a:xfrm>
          <a:prstGeom prst="rect">
            <a:avLst/>
          </a:prstGeom>
          <a:noFill/>
          <a:ln w="9525">
            <a:noFill/>
            <a:miter lim="800000"/>
            <a:headEnd/>
            <a:tailEnd/>
          </a:ln>
        </p:spPr>
      </p:pic>
      <p:pic>
        <p:nvPicPr>
          <p:cNvPr id="25606" name="Группа 26"/>
          <p:cNvPicPr>
            <a:picLocks noChangeArrowheads="1"/>
          </p:cNvPicPr>
          <p:nvPr/>
        </p:nvPicPr>
        <p:blipFill>
          <a:blip r:embed="rId5" cstate="print"/>
          <a:srcRect/>
          <a:stretch>
            <a:fillRect/>
          </a:stretch>
        </p:blipFill>
        <p:spPr bwMode="auto">
          <a:xfrm>
            <a:off x="5435600" y="3883025"/>
            <a:ext cx="3708400" cy="2989263"/>
          </a:xfrm>
          <a:prstGeom prst="rect">
            <a:avLst/>
          </a:prstGeom>
          <a:noFill/>
          <a:ln w="9525">
            <a:noFill/>
            <a:miter lim="800000"/>
            <a:headEnd/>
            <a:tailEnd/>
          </a:ln>
        </p:spPr>
      </p:pic>
    </p:spTree>
  </p:cSld>
  <p:clrMapOvr>
    <a:masterClrMapping/>
  </p:clrMapOvr>
  <p:transition spd="slow">
    <p:wipe dir="r"/>
  </p:transition>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1426" name="Rectangle 2"/>
          <p:cNvSpPr>
            <a:spLocks noChangeArrowheads="1"/>
          </p:cNvSpPr>
          <p:nvPr/>
        </p:nvSpPr>
        <p:spPr bwMode="auto">
          <a:xfrm>
            <a:off x="2057400" y="1981200"/>
            <a:ext cx="5715000" cy="2528888"/>
          </a:xfrm>
          <a:prstGeom prst="rect">
            <a:avLst/>
          </a:prstGeom>
          <a:noFill/>
          <a:ln w="9525">
            <a:noFill/>
            <a:miter lim="800000"/>
            <a:headEnd/>
            <a:tailEnd/>
          </a:ln>
          <a:effectLst/>
        </p:spPr>
        <p:txBody>
          <a:bodyPr>
            <a:spAutoFit/>
          </a:bodyPr>
          <a:lstStyle/>
          <a:p>
            <a:pPr>
              <a:defRPr/>
            </a:pPr>
            <a:r>
              <a:rPr lang="kk-KZ" sz="3200" b="1">
                <a:solidFill>
                  <a:srgbClr val="D6061F"/>
                </a:solidFill>
                <a:effectLst>
                  <a:outerShdw blurRad="38100" dist="38100" dir="2700000" algn="tl">
                    <a:srgbClr val="C0C0C0"/>
                  </a:outerShdw>
                </a:effectLst>
              </a:rPr>
              <a:t>Қазақта Қасым бір туар.</a:t>
            </a:r>
          </a:p>
          <a:p>
            <a:pPr>
              <a:defRPr/>
            </a:pPr>
            <a:r>
              <a:rPr lang="kk-KZ" sz="3200" b="1">
                <a:solidFill>
                  <a:srgbClr val="D6061F"/>
                </a:solidFill>
                <a:effectLst>
                  <a:outerShdw blurRad="38100" dist="38100" dir="2700000" algn="tl">
                    <a:srgbClr val="C0C0C0"/>
                  </a:outerShdw>
                </a:effectLst>
              </a:rPr>
              <a:t>Ол жайлы сансыз жыр туар.</a:t>
            </a:r>
          </a:p>
          <a:p>
            <a:pPr>
              <a:defRPr/>
            </a:pPr>
            <a:r>
              <a:rPr lang="kk-KZ" sz="3200" b="1">
                <a:solidFill>
                  <a:srgbClr val="D6061F"/>
                </a:solidFill>
                <a:effectLst>
                  <a:outerShdw blurRad="38100" dist="38100" dir="2700000" algn="tl">
                    <a:srgbClr val="C0C0C0"/>
                  </a:outerShdw>
                </a:effectLst>
              </a:rPr>
              <a:t>Оның екі жүз жылдығын,</a:t>
            </a:r>
          </a:p>
          <a:p>
            <a:pPr>
              <a:defRPr/>
            </a:pPr>
            <a:r>
              <a:rPr lang="kk-KZ" sz="3200" b="1">
                <a:solidFill>
                  <a:srgbClr val="D6061F"/>
                </a:solidFill>
                <a:effectLst>
                  <a:outerShdw blurRad="38100" dist="38100" dir="2700000" algn="tl">
                    <a:srgbClr val="C0C0C0"/>
                  </a:outerShdw>
                </a:effectLst>
              </a:rPr>
              <a:t>Бүкіл әлем тойлайтын,</a:t>
            </a:r>
          </a:p>
          <a:p>
            <a:pPr>
              <a:defRPr/>
            </a:pPr>
            <a:r>
              <a:rPr lang="kk-KZ" sz="3200" b="1">
                <a:solidFill>
                  <a:srgbClr val="D6061F"/>
                </a:solidFill>
                <a:effectLst>
                  <a:outerShdw blurRad="38100" dist="38100" dir="2700000" algn="tl">
                    <a:srgbClr val="C0C0C0"/>
                  </a:outerShdw>
                </a:effectLst>
              </a:rPr>
              <a:t>Бақытты,жақұт күн туар.</a:t>
            </a:r>
            <a:endParaRPr lang="ru-RU" sz="4000" b="1">
              <a:effectLst>
                <a:outerShdw blurRad="38100" dist="38100" dir="2700000" algn="tl">
                  <a:srgbClr val="C0C0C0"/>
                </a:outerShdw>
              </a:effectLst>
              <a:latin typeface="Tahoma" pitchFamily="34" charset="0"/>
            </a:endParaRPr>
          </a:p>
        </p:txBody>
      </p:sp>
      <p:grpSp>
        <p:nvGrpSpPr>
          <p:cNvPr id="53251" name="Group 3"/>
          <p:cNvGrpSpPr>
            <a:grpSpLocks/>
          </p:cNvGrpSpPr>
          <p:nvPr/>
        </p:nvGrpSpPr>
        <p:grpSpPr bwMode="auto">
          <a:xfrm>
            <a:off x="-419100" y="-330200"/>
            <a:ext cx="9469438" cy="7561263"/>
            <a:chOff x="-264" y="-208"/>
            <a:chExt cx="5965" cy="4763"/>
          </a:xfrm>
        </p:grpSpPr>
        <p:grpSp>
          <p:nvGrpSpPr>
            <p:cNvPr id="53252" name="Group 4"/>
            <p:cNvGrpSpPr>
              <a:grpSpLocks/>
            </p:cNvGrpSpPr>
            <p:nvPr/>
          </p:nvGrpSpPr>
          <p:grpSpPr bwMode="auto">
            <a:xfrm>
              <a:off x="-264" y="88"/>
              <a:ext cx="1316" cy="4467"/>
              <a:chOff x="-264" y="88"/>
              <a:chExt cx="1316" cy="4467"/>
            </a:xfrm>
          </p:grpSpPr>
          <p:sp>
            <p:nvSpPr>
              <p:cNvPr id="53256" name="Freeform 5"/>
              <p:cNvSpPr>
                <a:spLocks/>
              </p:cNvSpPr>
              <p:nvPr/>
            </p:nvSpPr>
            <p:spPr bwMode="auto">
              <a:xfrm rot="8105235">
                <a:off x="-264" y="88"/>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00"/>
                  </a:gs>
                  <a:gs pos="50000">
                    <a:srgbClr val="33CC33"/>
                  </a:gs>
                  <a:gs pos="100000">
                    <a:srgbClr val="FF0000"/>
                  </a:gs>
                </a:gsLst>
                <a:lin ang="5400000" scaled="1"/>
              </a:gradFill>
              <a:ln w="9525">
                <a:solidFill>
                  <a:srgbClr val="33CC33"/>
                </a:solidFill>
                <a:round/>
                <a:headEnd/>
                <a:tailEnd/>
              </a:ln>
            </p:spPr>
            <p:txBody>
              <a:bodyPr/>
              <a:lstStyle/>
              <a:p>
                <a:endParaRPr lang="ru-RU"/>
              </a:p>
            </p:txBody>
          </p:sp>
          <p:sp>
            <p:nvSpPr>
              <p:cNvPr id="53257" name="Freeform 6"/>
              <p:cNvSpPr>
                <a:spLocks/>
              </p:cNvSpPr>
              <p:nvPr/>
            </p:nvSpPr>
            <p:spPr bwMode="auto">
              <a:xfrm rot="3091712">
                <a:off x="-264" y="3616"/>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00"/>
                  </a:gs>
                  <a:gs pos="50000">
                    <a:srgbClr val="33CC33"/>
                  </a:gs>
                  <a:gs pos="100000">
                    <a:srgbClr val="FF0000"/>
                  </a:gs>
                </a:gsLst>
                <a:lin ang="5400000" scaled="1"/>
              </a:gradFill>
              <a:ln w="9525">
                <a:solidFill>
                  <a:srgbClr val="33CC33"/>
                </a:solidFill>
                <a:round/>
                <a:headEnd/>
                <a:tailEnd/>
              </a:ln>
            </p:spPr>
            <p:txBody>
              <a:bodyPr/>
              <a:lstStyle/>
              <a:p>
                <a:endParaRPr lang="ru-RU"/>
              </a:p>
            </p:txBody>
          </p:sp>
        </p:grpSp>
        <p:grpSp>
          <p:nvGrpSpPr>
            <p:cNvPr id="53253" name="Group 7"/>
            <p:cNvGrpSpPr>
              <a:grpSpLocks/>
            </p:cNvGrpSpPr>
            <p:nvPr/>
          </p:nvGrpSpPr>
          <p:grpSpPr bwMode="auto">
            <a:xfrm>
              <a:off x="5111" y="-208"/>
              <a:ext cx="590" cy="4755"/>
              <a:chOff x="5111" y="-208"/>
              <a:chExt cx="590" cy="4755"/>
            </a:xfrm>
          </p:grpSpPr>
          <p:sp>
            <p:nvSpPr>
              <p:cNvPr id="53254" name="Freeform 8"/>
              <p:cNvSpPr>
                <a:spLocks/>
              </p:cNvSpPr>
              <p:nvPr/>
            </p:nvSpPr>
            <p:spPr bwMode="auto">
              <a:xfrm rot="-3107314">
                <a:off x="4734" y="3608"/>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00"/>
                  </a:gs>
                  <a:gs pos="50000">
                    <a:srgbClr val="33CC33"/>
                  </a:gs>
                  <a:gs pos="100000">
                    <a:srgbClr val="FF0000"/>
                  </a:gs>
                </a:gsLst>
                <a:lin ang="5400000" scaled="1"/>
              </a:gradFill>
              <a:ln w="9525">
                <a:solidFill>
                  <a:srgbClr val="33CC33"/>
                </a:solidFill>
                <a:round/>
                <a:headEnd/>
                <a:tailEnd/>
              </a:ln>
            </p:spPr>
            <p:txBody>
              <a:bodyPr/>
              <a:lstStyle/>
              <a:p>
                <a:endParaRPr lang="ru-RU"/>
              </a:p>
            </p:txBody>
          </p:sp>
          <p:sp>
            <p:nvSpPr>
              <p:cNvPr id="53255" name="Freeform 9"/>
              <p:cNvSpPr>
                <a:spLocks/>
              </p:cNvSpPr>
              <p:nvPr/>
            </p:nvSpPr>
            <p:spPr bwMode="auto">
              <a:xfrm rot="-7478457">
                <a:off x="4762" y="169"/>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gradFill rotWithShape="1">
                <a:gsLst>
                  <a:gs pos="0">
                    <a:srgbClr val="FF0000"/>
                  </a:gs>
                  <a:gs pos="50000">
                    <a:srgbClr val="33CC33"/>
                  </a:gs>
                  <a:gs pos="100000">
                    <a:srgbClr val="FF0000"/>
                  </a:gs>
                </a:gsLst>
                <a:lin ang="5400000" scaled="1"/>
              </a:gradFill>
              <a:ln w="9525">
                <a:solidFill>
                  <a:srgbClr val="33CC33"/>
                </a:solidFill>
                <a:round/>
                <a:headEnd/>
                <a:tailEnd/>
              </a:ln>
            </p:spPr>
            <p:txBody>
              <a:bodyPr/>
              <a:lstStyle/>
              <a:p>
                <a:endParaRPr lang="ru-RU"/>
              </a:p>
            </p:txBody>
          </p:sp>
        </p:grpSp>
      </p:grpSp>
    </p:spTree>
  </p:cSld>
  <p:clrMapOvr>
    <a:masterClrMapping/>
  </p:clrMapOvr>
  <p:transition spd="slow">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434_0e256263987c966c21978f007a14f682"/>
          <p:cNvPicPr>
            <a:picLocks noChangeAspect="1" noChangeArrowheads="1"/>
          </p:cNvPicPr>
          <p:nvPr/>
        </p:nvPicPr>
        <p:blipFill>
          <a:blip r:embed="rId3" cstate="print"/>
          <a:srcRect/>
          <a:stretch>
            <a:fillRect/>
          </a:stretch>
        </p:blipFill>
        <p:spPr bwMode="auto">
          <a:xfrm>
            <a:off x="611188" y="1196975"/>
            <a:ext cx="2630487" cy="4030663"/>
          </a:xfrm>
          <a:prstGeom prst="rect">
            <a:avLst/>
          </a:prstGeom>
          <a:noFill/>
          <a:ln w="76200" cmpd="tri">
            <a:solidFill>
              <a:srgbClr val="FF0066"/>
            </a:solidFill>
            <a:miter lim="800000"/>
            <a:headEnd/>
            <a:tailEnd/>
          </a:ln>
        </p:spPr>
      </p:pic>
      <p:sp>
        <p:nvSpPr>
          <p:cNvPr id="233478" name="Text Box 6"/>
          <p:cNvSpPr txBox="1">
            <a:spLocks noChangeArrowheads="1"/>
          </p:cNvSpPr>
          <p:nvPr/>
        </p:nvSpPr>
        <p:spPr bwMode="auto">
          <a:xfrm>
            <a:off x="3348038" y="1773238"/>
            <a:ext cx="5402262" cy="2647950"/>
          </a:xfrm>
          <a:prstGeom prst="rect">
            <a:avLst/>
          </a:prstGeom>
          <a:noFill/>
          <a:ln w="9525">
            <a:noFill/>
            <a:miter lim="800000"/>
            <a:headEnd/>
            <a:tailEnd/>
          </a:ln>
        </p:spPr>
        <p:txBody>
          <a:bodyPr wrap="none">
            <a:spAutoFit/>
          </a:bodyPr>
          <a:lstStyle/>
          <a:p>
            <a:r>
              <a:rPr lang="kk-KZ" sz="2400" b="1">
                <a:solidFill>
                  <a:srgbClr val="0000FF"/>
                </a:solidFill>
              </a:rPr>
              <a:t>Дүниеге келер әлі талай Қасым,</a:t>
            </a:r>
          </a:p>
          <a:p>
            <a:endParaRPr lang="kk-KZ" sz="2400" b="1">
              <a:solidFill>
                <a:srgbClr val="0000FF"/>
              </a:solidFill>
            </a:endParaRPr>
          </a:p>
          <a:p>
            <a:r>
              <a:rPr lang="kk-KZ" sz="2400" b="1">
                <a:solidFill>
                  <a:srgbClr val="0000FF"/>
                </a:solidFill>
              </a:rPr>
              <a:t>Олар да бұл Қасымды бір байқасын.</a:t>
            </a:r>
          </a:p>
          <a:p>
            <a:endParaRPr lang="kk-KZ" sz="2400" b="1">
              <a:solidFill>
                <a:srgbClr val="0000FF"/>
              </a:solidFill>
            </a:endParaRPr>
          </a:p>
          <a:p>
            <a:r>
              <a:rPr lang="kk-KZ" sz="2400" b="1">
                <a:solidFill>
                  <a:srgbClr val="0000FF"/>
                </a:solidFill>
              </a:rPr>
              <a:t>Өртке тиген дауылдай өлеңімді</a:t>
            </a:r>
          </a:p>
          <a:p>
            <a:endParaRPr lang="kk-KZ" sz="2400" b="1">
              <a:solidFill>
                <a:srgbClr val="0000FF"/>
              </a:solidFill>
            </a:endParaRPr>
          </a:p>
          <a:p>
            <a:r>
              <a:rPr lang="kk-KZ" sz="2400" b="1">
                <a:solidFill>
                  <a:srgbClr val="0000FF"/>
                </a:solidFill>
              </a:rPr>
              <a:t>Қасымның өзі емес деп кім айтасың?!</a:t>
            </a:r>
            <a:endParaRPr lang="ru-RU" sz="2400" b="1">
              <a:solidFill>
                <a:srgbClr val="0000FF"/>
              </a:solidFill>
            </a:endParaRPr>
          </a:p>
        </p:txBody>
      </p:sp>
      <p:pic>
        <p:nvPicPr>
          <p:cNvPr id="233479" name="оконцовка.mp3">
            <a:hlinkClick r:id="" action="ppaction://media"/>
          </p:cNvPr>
          <p:cNvPicPr>
            <a:picLocks noRot="1" noChangeAspect="1" noChangeArrowheads="1"/>
          </p:cNvPicPr>
          <p:nvPr>
            <a:audioFile r:link="rId1"/>
          </p:nvPr>
        </p:nvPicPr>
        <p:blipFill>
          <a:blip r:embed="rId4" cstate="print"/>
          <a:srcRect/>
          <a:stretch>
            <a:fillRect/>
          </a:stretch>
        </p:blipFill>
        <p:spPr bwMode="auto">
          <a:xfrm>
            <a:off x="827088" y="6021388"/>
            <a:ext cx="304800" cy="304800"/>
          </a:xfrm>
          <a:prstGeom prst="rect">
            <a:avLst/>
          </a:prstGeom>
          <a:noFill/>
          <a:ln w="9525">
            <a:noFill/>
            <a:miter lim="800000"/>
            <a:headEnd/>
            <a:tailEnd/>
          </a:ln>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33478"/>
                                        </p:tgtEl>
                                        <p:attrNameLst>
                                          <p:attrName>style.visibility</p:attrName>
                                        </p:attrNameLst>
                                      </p:cBhvr>
                                      <p:to>
                                        <p:strVal val="visible"/>
                                      </p:to>
                                    </p:set>
                                    <p:anim calcmode="lin" valueType="num">
                                      <p:cBhvr additive="base">
                                        <p:cTn id="7" dur="15000" fill="hold"/>
                                        <p:tgtEl>
                                          <p:spTgt spid="233478"/>
                                        </p:tgtEl>
                                        <p:attrNameLst>
                                          <p:attrName>ppt_x</p:attrName>
                                        </p:attrNameLst>
                                      </p:cBhvr>
                                      <p:tavLst>
                                        <p:tav tm="0">
                                          <p:val>
                                            <p:strVal val="#ppt_x"/>
                                          </p:val>
                                        </p:tav>
                                        <p:tav tm="100000">
                                          <p:val>
                                            <p:strVal val="#ppt_x"/>
                                          </p:val>
                                        </p:tav>
                                      </p:tavLst>
                                    </p:anim>
                                    <p:anim calcmode="lin" valueType="num">
                                      <p:cBhvr additive="base">
                                        <p:cTn id="8" dur="15000" fill="hold"/>
                                        <p:tgtEl>
                                          <p:spTgt spid="2334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33479"/>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17394" fill="hold"/>
                                        <p:tgtEl>
                                          <p:spTgt spid="233479"/>
                                        </p:tgtEl>
                                      </p:cBhvr>
                                    </p:cmd>
                                  </p:childTnLst>
                                </p:cTn>
                              </p:par>
                            </p:childTnLst>
                          </p:cTn>
                        </p:par>
                      </p:childTnLst>
                    </p:cTn>
                  </p:par>
                </p:childTnLst>
              </p:cTn>
              <p:nextCondLst>
                <p:cond evt="onClick" delay="0">
                  <p:tgtEl>
                    <p:spTgt spid="233479"/>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233479"/>
                </p:tgtEl>
              </p:cMediaNode>
            </p:audio>
          </p:childTnLst>
        </p:cTn>
      </p:par>
    </p:tnLst>
    <p:bldLst>
      <p:bldP spid="2334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ChangeArrowheads="1"/>
          </p:cNvSpPr>
          <p:nvPr/>
        </p:nvSpPr>
        <p:spPr bwMode="auto">
          <a:xfrm>
            <a:off x="1905000" y="2133600"/>
            <a:ext cx="5486400" cy="2041525"/>
          </a:xfrm>
          <a:prstGeom prst="rect">
            <a:avLst/>
          </a:prstGeom>
          <a:noFill/>
          <a:ln w="9525">
            <a:noFill/>
            <a:miter lim="800000"/>
            <a:headEnd/>
            <a:tailEnd/>
          </a:ln>
          <a:effectLst/>
        </p:spPr>
        <p:txBody>
          <a:bodyPr>
            <a:spAutoFit/>
          </a:bodyPr>
          <a:lstStyle/>
          <a:p>
            <a:pPr>
              <a:defRPr/>
            </a:pPr>
            <a:r>
              <a:rPr lang="kk-KZ" sz="3200" b="1" i="0">
                <a:solidFill>
                  <a:srgbClr val="FF0000"/>
                </a:solidFill>
                <a:effectLst>
                  <a:outerShdw blurRad="38100" dist="38100" dir="2700000" algn="tl">
                    <a:srgbClr val="C0C0C0"/>
                  </a:outerShdw>
                </a:effectLst>
              </a:rPr>
              <a:t>Мен дауылдың ұлымын</a:t>
            </a:r>
          </a:p>
          <a:p>
            <a:pPr>
              <a:defRPr/>
            </a:pPr>
            <a:r>
              <a:rPr lang="kk-KZ" sz="3200" b="1" i="0">
                <a:solidFill>
                  <a:srgbClr val="FF0000"/>
                </a:solidFill>
                <a:effectLst>
                  <a:outerShdw blurRad="38100" dist="38100" dir="2700000" algn="tl">
                    <a:srgbClr val="C0C0C0"/>
                  </a:outerShdw>
                </a:effectLst>
              </a:rPr>
              <a:t>Тұра алмаймын дауылсыз</a:t>
            </a:r>
          </a:p>
          <a:p>
            <a:pPr>
              <a:defRPr/>
            </a:pPr>
            <a:r>
              <a:rPr lang="kk-KZ" sz="3200" b="1" i="0">
                <a:solidFill>
                  <a:srgbClr val="FF0000"/>
                </a:solidFill>
                <a:effectLst>
                  <a:outerShdw blurRad="38100" dist="38100" dir="2700000" algn="tl">
                    <a:srgbClr val="C0C0C0"/>
                  </a:outerShdw>
                </a:effectLst>
              </a:rPr>
              <a:t>Қарсы алуға дайынмын,</a:t>
            </a:r>
          </a:p>
          <a:p>
            <a:pPr>
              <a:defRPr/>
            </a:pPr>
            <a:r>
              <a:rPr lang="kk-KZ" sz="3200" b="1" i="0">
                <a:solidFill>
                  <a:srgbClr val="FF0000"/>
                </a:solidFill>
                <a:effectLst>
                  <a:outerShdw blurRad="38100" dist="38100" dir="2700000" algn="tl">
                    <a:srgbClr val="C0C0C0"/>
                  </a:outerShdw>
                </a:effectLst>
              </a:rPr>
              <a:t>Соқса да дауыл дамылсыз</a:t>
            </a:r>
            <a:endParaRPr lang="ru-RU" sz="3200" b="1" i="0">
              <a:solidFill>
                <a:srgbClr val="FF0000"/>
              </a:solidFill>
              <a:effectLst>
                <a:outerShdw blurRad="38100" dist="38100" dir="2700000" algn="tl">
                  <a:srgbClr val="C0C0C0"/>
                </a:outerShdw>
              </a:effectLst>
            </a:endParaRPr>
          </a:p>
        </p:txBody>
      </p:sp>
      <p:pic>
        <p:nvPicPr>
          <p:cNvPr id="55299" name="Picture 9" descr="ГРАФИКА1"/>
          <p:cNvPicPr>
            <a:picLocks noChangeAspect="1" noChangeArrowheads="1"/>
          </p:cNvPicPr>
          <p:nvPr/>
        </p:nvPicPr>
        <p:blipFill>
          <a:blip r:embed="rId2" cstate="print"/>
          <a:srcRect/>
          <a:stretch>
            <a:fillRect/>
          </a:stretch>
        </p:blipFill>
        <p:spPr bwMode="auto">
          <a:xfrm rot="10800000">
            <a:off x="6970713" y="4684713"/>
            <a:ext cx="2173287" cy="2173287"/>
          </a:xfrm>
          <a:prstGeom prst="rect">
            <a:avLst/>
          </a:prstGeom>
          <a:noFill/>
          <a:ln w="9525">
            <a:noFill/>
            <a:miter lim="800000"/>
            <a:headEnd/>
            <a:tailEnd/>
          </a:ln>
        </p:spPr>
      </p:pic>
      <p:pic>
        <p:nvPicPr>
          <p:cNvPr id="55300" name="Picture 9" descr="ГРАФИКА1"/>
          <p:cNvPicPr>
            <a:picLocks noChangeAspect="1" noChangeArrowheads="1"/>
          </p:cNvPicPr>
          <p:nvPr/>
        </p:nvPicPr>
        <p:blipFill>
          <a:blip r:embed="rId2" cstate="print"/>
          <a:srcRect/>
          <a:stretch>
            <a:fillRect/>
          </a:stretch>
        </p:blipFill>
        <p:spPr bwMode="auto">
          <a:xfrm rot="-5400000">
            <a:off x="178594" y="4822031"/>
            <a:ext cx="1857375" cy="2214563"/>
          </a:xfrm>
          <a:prstGeom prst="rect">
            <a:avLst/>
          </a:prstGeom>
          <a:noFill/>
          <a:ln w="9525">
            <a:noFill/>
            <a:miter lim="800000"/>
            <a:headEnd/>
            <a:tailEnd/>
          </a:ln>
        </p:spPr>
      </p:pic>
      <p:pic>
        <p:nvPicPr>
          <p:cNvPr id="55301" name="Picture 9" descr="ГРАФИКА1"/>
          <p:cNvPicPr>
            <a:picLocks noChangeAspect="1" noChangeArrowheads="1"/>
          </p:cNvPicPr>
          <p:nvPr/>
        </p:nvPicPr>
        <p:blipFill>
          <a:blip r:embed="rId2" cstate="print"/>
          <a:srcRect/>
          <a:stretch>
            <a:fillRect/>
          </a:stretch>
        </p:blipFill>
        <p:spPr bwMode="auto">
          <a:xfrm>
            <a:off x="0" y="0"/>
            <a:ext cx="1857375" cy="2500313"/>
          </a:xfrm>
          <a:prstGeom prst="rect">
            <a:avLst/>
          </a:prstGeom>
          <a:noFill/>
          <a:ln w="9525">
            <a:noFill/>
            <a:miter lim="800000"/>
            <a:headEnd/>
            <a:tailEnd/>
          </a:ln>
        </p:spPr>
      </p:pic>
      <p:pic>
        <p:nvPicPr>
          <p:cNvPr id="55302" name="Picture 9" descr="ГРАФИКА1"/>
          <p:cNvPicPr>
            <a:picLocks noChangeAspect="1" noChangeArrowheads="1"/>
          </p:cNvPicPr>
          <p:nvPr/>
        </p:nvPicPr>
        <p:blipFill>
          <a:blip r:embed="rId2" cstate="print"/>
          <a:srcRect/>
          <a:stretch>
            <a:fillRect/>
          </a:stretch>
        </p:blipFill>
        <p:spPr bwMode="auto">
          <a:xfrm rot="5400000">
            <a:off x="6786563" y="0"/>
            <a:ext cx="2357438" cy="2357437"/>
          </a:xfrm>
          <a:prstGeom prst="rect">
            <a:avLst/>
          </a:prstGeom>
          <a:noFill/>
          <a:ln w="9525">
            <a:noFill/>
            <a:miter lim="800000"/>
            <a:headEnd/>
            <a:tailEnd/>
          </a:ln>
        </p:spPr>
      </p:pic>
    </p:spTree>
  </p:cSld>
  <p:clrMapOvr>
    <a:masterClrMapping/>
  </p:clrMapOvr>
  <p:transition spd="slow">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4294967295"/>
          </p:nvPr>
        </p:nvSpPr>
        <p:spPr>
          <a:xfrm>
            <a:off x="0" y="1981200"/>
            <a:ext cx="7772400" cy="4114800"/>
          </a:xfrm>
        </p:spPr>
        <p:txBody>
          <a:bodyPr/>
          <a:lstStyle/>
          <a:p>
            <a:pPr eaLnBrk="1" hangingPunct="1"/>
            <a:endParaRPr lang="kk-KZ" smtClean="0"/>
          </a:p>
          <a:p>
            <a:pPr eaLnBrk="1" hangingPunct="1"/>
            <a:endParaRPr lang="ru-RU" smtClean="0"/>
          </a:p>
        </p:txBody>
      </p:sp>
      <p:sp>
        <p:nvSpPr>
          <p:cNvPr id="264195" name="Rectangle 3"/>
          <p:cNvSpPr>
            <a:spLocks noChangeArrowheads="1"/>
          </p:cNvSpPr>
          <p:nvPr/>
        </p:nvSpPr>
        <p:spPr bwMode="auto">
          <a:xfrm>
            <a:off x="1219200" y="2209800"/>
            <a:ext cx="7010400" cy="2041525"/>
          </a:xfrm>
          <a:prstGeom prst="rect">
            <a:avLst/>
          </a:prstGeom>
          <a:noFill/>
          <a:ln w="9525">
            <a:noFill/>
            <a:miter lim="800000"/>
            <a:headEnd/>
            <a:tailEnd/>
          </a:ln>
          <a:effectLst/>
        </p:spPr>
        <p:txBody>
          <a:bodyPr>
            <a:spAutoFit/>
          </a:bodyPr>
          <a:lstStyle/>
          <a:p>
            <a:pPr>
              <a:defRPr/>
            </a:pPr>
            <a:r>
              <a:rPr lang="kk-KZ" sz="3200" b="1">
                <a:solidFill>
                  <a:srgbClr val="0000FF"/>
                </a:solidFill>
                <a:effectLst>
                  <a:outerShdw blurRad="38100" dist="38100" dir="2700000" algn="tl">
                    <a:srgbClr val="C0C0C0"/>
                  </a:outerShdw>
                </a:effectLst>
              </a:rPr>
              <a:t>Берсең бер,бермесең қой баспанаңды</a:t>
            </a:r>
          </a:p>
          <a:p>
            <a:pPr>
              <a:defRPr/>
            </a:pPr>
            <a:r>
              <a:rPr lang="kk-KZ" sz="3200" b="1">
                <a:solidFill>
                  <a:srgbClr val="0000FF"/>
                </a:solidFill>
                <a:effectLst>
                  <a:outerShdw blurRad="38100" dist="38100" dir="2700000" algn="tl">
                    <a:srgbClr val="C0C0C0"/>
                  </a:outerShdw>
                </a:effectLst>
              </a:rPr>
              <a:t>Сонда да тастамаймын астанамды</a:t>
            </a:r>
          </a:p>
          <a:p>
            <a:pPr>
              <a:defRPr/>
            </a:pPr>
            <a:r>
              <a:rPr lang="kk-KZ" sz="3200" b="1">
                <a:solidFill>
                  <a:srgbClr val="0000FF"/>
                </a:solidFill>
                <a:effectLst>
                  <a:outerShdw blurRad="38100" dist="38100" dir="2700000" algn="tl">
                    <a:srgbClr val="C0C0C0"/>
                  </a:outerShdw>
                </a:effectLst>
              </a:rPr>
              <a:t>Өлеңнің отын жағып жылытармын</a:t>
            </a:r>
          </a:p>
          <a:p>
            <a:pPr>
              <a:defRPr/>
            </a:pPr>
            <a:r>
              <a:rPr lang="kk-KZ" sz="3200" b="1">
                <a:solidFill>
                  <a:srgbClr val="0000FF"/>
                </a:solidFill>
                <a:effectLst>
                  <a:outerShdw blurRad="38100" dist="38100" dir="2700000" algn="tl">
                    <a:srgbClr val="C0C0C0"/>
                  </a:outerShdw>
                </a:effectLst>
              </a:rPr>
              <a:t>Өзімді,әйелімді,жас баламды.</a:t>
            </a:r>
            <a:endParaRPr lang="ru-RU" sz="3200" b="1">
              <a:solidFill>
                <a:srgbClr val="0000FF"/>
              </a:solidFill>
              <a:effectLst>
                <a:outerShdw blurRad="38100" dist="38100" dir="2700000" algn="tl">
                  <a:srgbClr val="C0C0C0"/>
                </a:outerShdw>
              </a:effectLst>
            </a:endParaRPr>
          </a:p>
        </p:txBody>
      </p:sp>
      <p:grpSp>
        <p:nvGrpSpPr>
          <p:cNvPr id="56324" name="Group 4"/>
          <p:cNvGrpSpPr>
            <a:grpSpLocks/>
          </p:cNvGrpSpPr>
          <p:nvPr/>
        </p:nvGrpSpPr>
        <p:grpSpPr bwMode="auto">
          <a:xfrm>
            <a:off x="-419100" y="-330200"/>
            <a:ext cx="9469438" cy="7561263"/>
            <a:chOff x="-264" y="-208"/>
            <a:chExt cx="5965" cy="4763"/>
          </a:xfrm>
        </p:grpSpPr>
        <p:grpSp>
          <p:nvGrpSpPr>
            <p:cNvPr id="56325" name="Group 5"/>
            <p:cNvGrpSpPr>
              <a:grpSpLocks/>
            </p:cNvGrpSpPr>
            <p:nvPr/>
          </p:nvGrpSpPr>
          <p:grpSpPr bwMode="auto">
            <a:xfrm>
              <a:off x="-264" y="88"/>
              <a:ext cx="1316" cy="4467"/>
              <a:chOff x="-264" y="88"/>
              <a:chExt cx="1316" cy="4467"/>
            </a:xfrm>
          </p:grpSpPr>
          <p:sp>
            <p:nvSpPr>
              <p:cNvPr id="56329" name="Freeform 6"/>
              <p:cNvSpPr>
                <a:spLocks/>
              </p:cNvSpPr>
              <p:nvPr/>
            </p:nvSpPr>
            <p:spPr bwMode="auto">
              <a:xfrm rot="8105235">
                <a:off x="-264" y="88"/>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solidFill>
                <a:srgbClr val="FF00FF"/>
              </a:solidFill>
              <a:ln w="9525">
                <a:solidFill>
                  <a:srgbClr val="0000FF"/>
                </a:solidFill>
                <a:round/>
                <a:headEnd/>
                <a:tailEnd/>
              </a:ln>
            </p:spPr>
            <p:txBody>
              <a:bodyPr/>
              <a:lstStyle/>
              <a:p>
                <a:endParaRPr lang="ru-RU"/>
              </a:p>
            </p:txBody>
          </p:sp>
          <p:sp>
            <p:nvSpPr>
              <p:cNvPr id="56330" name="Freeform 7"/>
              <p:cNvSpPr>
                <a:spLocks/>
              </p:cNvSpPr>
              <p:nvPr/>
            </p:nvSpPr>
            <p:spPr bwMode="auto">
              <a:xfrm rot="3091712">
                <a:off x="-264" y="3616"/>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solidFill>
                <a:srgbClr val="FF00FF"/>
              </a:solidFill>
              <a:ln w="9525">
                <a:solidFill>
                  <a:srgbClr val="0000FF"/>
                </a:solidFill>
                <a:round/>
                <a:headEnd/>
                <a:tailEnd/>
              </a:ln>
            </p:spPr>
            <p:txBody>
              <a:bodyPr/>
              <a:lstStyle/>
              <a:p>
                <a:endParaRPr lang="ru-RU"/>
              </a:p>
            </p:txBody>
          </p:sp>
        </p:grpSp>
        <p:grpSp>
          <p:nvGrpSpPr>
            <p:cNvPr id="56326" name="Group 8"/>
            <p:cNvGrpSpPr>
              <a:grpSpLocks/>
            </p:cNvGrpSpPr>
            <p:nvPr/>
          </p:nvGrpSpPr>
          <p:grpSpPr bwMode="auto">
            <a:xfrm>
              <a:off x="5111" y="-208"/>
              <a:ext cx="590" cy="4755"/>
              <a:chOff x="5111" y="-208"/>
              <a:chExt cx="590" cy="4755"/>
            </a:xfrm>
          </p:grpSpPr>
          <p:sp>
            <p:nvSpPr>
              <p:cNvPr id="56327" name="Freeform 9"/>
              <p:cNvSpPr>
                <a:spLocks/>
              </p:cNvSpPr>
              <p:nvPr/>
            </p:nvSpPr>
            <p:spPr bwMode="auto">
              <a:xfrm rot="-3107314">
                <a:off x="4734" y="3608"/>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solidFill>
                <a:srgbClr val="FF00FF"/>
              </a:solidFill>
              <a:ln w="9525">
                <a:solidFill>
                  <a:srgbClr val="0000FF"/>
                </a:solidFill>
                <a:round/>
                <a:headEnd/>
                <a:tailEnd/>
              </a:ln>
            </p:spPr>
            <p:txBody>
              <a:bodyPr/>
              <a:lstStyle/>
              <a:p>
                <a:endParaRPr lang="ru-RU"/>
              </a:p>
            </p:txBody>
          </p:sp>
          <p:sp>
            <p:nvSpPr>
              <p:cNvPr id="56328" name="Freeform 10"/>
              <p:cNvSpPr>
                <a:spLocks/>
              </p:cNvSpPr>
              <p:nvPr/>
            </p:nvSpPr>
            <p:spPr bwMode="auto">
              <a:xfrm rot="-7478457">
                <a:off x="4762" y="169"/>
                <a:ext cx="1316" cy="562"/>
              </a:xfrm>
              <a:custGeom>
                <a:avLst/>
                <a:gdLst>
                  <a:gd name="T0" fmla="*/ 19 w 272"/>
                  <a:gd name="T1" fmla="*/ 4 h 89"/>
                  <a:gd name="T2" fmla="*/ 50 w 272"/>
                  <a:gd name="T3" fmla="*/ 3 h 89"/>
                  <a:gd name="T4" fmla="*/ 44 w 272"/>
                  <a:gd name="T5" fmla="*/ 14 h 89"/>
                  <a:gd name="T6" fmla="*/ 60 w 272"/>
                  <a:gd name="T7" fmla="*/ 29 h 89"/>
                  <a:gd name="T8" fmla="*/ 110 w 272"/>
                  <a:gd name="T9" fmla="*/ 11 h 89"/>
                  <a:gd name="T10" fmla="*/ 127 w 272"/>
                  <a:gd name="T11" fmla="*/ 11 h 89"/>
                  <a:gd name="T12" fmla="*/ 132 w 272"/>
                  <a:gd name="T13" fmla="*/ 26 h 89"/>
                  <a:gd name="T14" fmla="*/ 140 w 272"/>
                  <a:gd name="T15" fmla="*/ 27 h 89"/>
                  <a:gd name="T16" fmla="*/ 145 w 272"/>
                  <a:gd name="T17" fmla="*/ 11 h 89"/>
                  <a:gd name="T18" fmla="*/ 162 w 272"/>
                  <a:gd name="T19" fmla="*/ 11 h 89"/>
                  <a:gd name="T20" fmla="*/ 212 w 272"/>
                  <a:gd name="T21" fmla="*/ 29 h 89"/>
                  <a:gd name="T22" fmla="*/ 228 w 272"/>
                  <a:gd name="T23" fmla="*/ 14 h 89"/>
                  <a:gd name="T24" fmla="*/ 222 w 272"/>
                  <a:gd name="T25" fmla="*/ 4 h 89"/>
                  <a:gd name="T26" fmla="*/ 253 w 272"/>
                  <a:gd name="T27" fmla="*/ 4 h 89"/>
                  <a:gd name="T28" fmla="*/ 262 w 272"/>
                  <a:gd name="T29" fmla="*/ 13 h 89"/>
                  <a:gd name="T30" fmla="*/ 194 w 272"/>
                  <a:gd name="T31" fmla="*/ 28 h 89"/>
                  <a:gd name="T32" fmla="*/ 148 w 272"/>
                  <a:gd name="T33" fmla="*/ 44 h 89"/>
                  <a:gd name="T34" fmla="*/ 158 w 272"/>
                  <a:gd name="T35" fmla="*/ 37 h 89"/>
                  <a:gd name="T36" fmla="*/ 188 w 272"/>
                  <a:gd name="T37" fmla="*/ 35 h 89"/>
                  <a:gd name="T38" fmla="*/ 200 w 272"/>
                  <a:gd name="T39" fmla="*/ 53 h 89"/>
                  <a:gd name="T40" fmla="*/ 196 w 272"/>
                  <a:gd name="T41" fmla="*/ 63 h 89"/>
                  <a:gd name="T42" fmla="*/ 142 w 272"/>
                  <a:gd name="T43" fmla="*/ 48 h 89"/>
                  <a:gd name="T44" fmla="*/ 158 w 272"/>
                  <a:gd name="T45" fmla="*/ 68 h 89"/>
                  <a:gd name="T46" fmla="*/ 141 w 272"/>
                  <a:gd name="T47" fmla="*/ 71 h 89"/>
                  <a:gd name="T48" fmla="*/ 136 w 272"/>
                  <a:gd name="T49" fmla="*/ 89 h 89"/>
                  <a:gd name="T50" fmla="*/ 129 w 272"/>
                  <a:gd name="T51" fmla="*/ 81 h 89"/>
                  <a:gd name="T52" fmla="*/ 122 w 272"/>
                  <a:gd name="T53" fmla="*/ 73 h 89"/>
                  <a:gd name="T54" fmla="*/ 125 w 272"/>
                  <a:gd name="T55" fmla="*/ 60 h 89"/>
                  <a:gd name="T56" fmla="*/ 105 w 272"/>
                  <a:gd name="T57" fmla="*/ 62 h 89"/>
                  <a:gd name="T58" fmla="*/ 64 w 272"/>
                  <a:gd name="T59" fmla="*/ 66 h 89"/>
                  <a:gd name="T60" fmla="*/ 87 w 272"/>
                  <a:gd name="T61" fmla="*/ 50 h 89"/>
                  <a:gd name="T62" fmla="*/ 105 w 272"/>
                  <a:gd name="T63" fmla="*/ 25 h 89"/>
                  <a:gd name="T64" fmla="*/ 97 w 272"/>
                  <a:gd name="T65" fmla="*/ 41 h 89"/>
                  <a:gd name="T66" fmla="*/ 116 w 272"/>
                  <a:gd name="T67" fmla="*/ 21 h 89"/>
                  <a:gd name="T68" fmla="*/ 34 w 272"/>
                  <a:gd name="T69" fmla="*/ 37 h 89"/>
                  <a:gd name="T70" fmla="*/ 0 w 272"/>
                  <a:gd name="T71" fmla="*/ 6 h 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72"/>
                  <a:gd name="T109" fmla="*/ 0 h 89"/>
                  <a:gd name="T110" fmla="*/ 272 w 272"/>
                  <a:gd name="T111" fmla="*/ 89 h 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72" h="89">
                    <a:moveTo>
                      <a:pt x="0" y="6"/>
                    </a:moveTo>
                    <a:cubicBezTo>
                      <a:pt x="0" y="6"/>
                      <a:pt x="10" y="1"/>
                      <a:pt x="19" y="4"/>
                    </a:cubicBezTo>
                    <a:cubicBezTo>
                      <a:pt x="28" y="6"/>
                      <a:pt x="30" y="15"/>
                      <a:pt x="30" y="15"/>
                    </a:cubicBezTo>
                    <a:cubicBezTo>
                      <a:pt x="30" y="15"/>
                      <a:pt x="34" y="0"/>
                      <a:pt x="50" y="3"/>
                    </a:cubicBezTo>
                    <a:cubicBezTo>
                      <a:pt x="60" y="5"/>
                      <a:pt x="65" y="17"/>
                      <a:pt x="57" y="24"/>
                    </a:cubicBezTo>
                    <a:cubicBezTo>
                      <a:pt x="57" y="24"/>
                      <a:pt x="54" y="11"/>
                      <a:pt x="44" y="14"/>
                    </a:cubicBezTo>
                    <a:cubicBezTo>
                      <a:pt x="34" y="18"/>
                      <a:pt x="36" y="26"/>
                      <a:pt x="40" y="29"/>
                    </a:cubicBezTo>
                    <a:cubicBezTo>
                      <a:pt x="44" y="32"/>
                      <a:pt x="53" y="31"/>
                      <a:pt x="60" y="29"/>
                    </a:cubicBezTo>
                    <a:cubicBezTo>
                      <a:pt x="67" y="26"/>
                      <a:pt x="70" y="24"/>
                      <a:pt x="79" y="19"/>
                    </a:cubicBezTo>
                    <a:cubicBezTo>
                      <a:pt x="89" y="14"/>
                      <a:pt x="103" y="13"/>
                      <a:pt x="110" y="11"/>
                    </a:cubicBezTo>
                    <a:cubicBezTo>
                      <a:pt x="117" y="8"/>
                      <a:pt x="129" y="1"/>
                      <a:pt x="129" y="1"/>
                    </a:cubicBezTo>
                    <a:cubicBezTo>
                      <a:pt x="129" y="1"/>
                      <a:pt x="129" y="8"/>
                      <a:pt x="127" y="11"/>
                    </a:cubicBezTo>
                    <a:cubicBezTo>
                      <a:pt x="125" y="15"/>
                      <a:pt x="118" y="15"/>
                      <a:pt x="118" y="15"/>
                    </a:cubicBezTo>
                    <a:cubicBezTo>
                      <a:pt x="118" y="15"/>
                      <a:pt x="127" y="17"/>
                      <a:pt x="132" y="26"/>
                    </a:cubicBezTo>
                    <a:cubicBezTo>
                      <a:pt x="134" y="30"/>
                      <a:pt x="135" y="34"/>
                      <a:pt x="136" y="39"/>
                    </a:cubicBezTo>
                    <a:cubicBezTo>
                      <a:pt x="137" y="34"/>
                      <a:pt x="138" y="30"/>
                      <a:pt x="140" y="27"/>
                    </a:cubicBezTo>
                    <a:cubicBezTo>
                      <a:pt x="145" y="17"/>
                      <a:pt x="154" y="15"/>
                      <a:pt x="154" y="15"/>
                    </a:cubicBezTo>
                    <a:cubicBezTo>
                      <a:pt x="154" y="15"/>
                      <a:pt x="147" y="15"/>
                      <a:pt x="145" y="11"/>
                    </a:cubicBezTo>
                    <a:cubicBezTo>
                      <a:pt x="143" y="8"/>
                      <a:pt x="143" y="1"/>
                      <a:pt x="143" y="1"/>
                    </a:cubicBezTo>
                    <a:cubicBezTo>
                      <a:pt x="143" y="1"/>
                      <a:pt x="155" y="9"/>
                      <a:pt x="162" y="11"/>
                    </a:cubicBezTo>
                    <a:cubicBezTo>
                      <a:pt x="169" y="13"/>
                      <a:pt x="183" y="14"/>
                      <a:pt x="193" y="19"/>
                    </a:cubicBezTo>
                    <a:cubicBezTo>
                      <a:pt x="202" y="24"/>
                      <a:pt x="205" y="27"/>
                      <a:pt x="212" y="29"/>
                    </a:cubicBezTo>
                    <a:cubicBezTo>
                      <a:pt x="219" y="31"/>
                      <a:pt x="228" y="32"/>
                      <a:pt x="232" y="29"/>
                    </a:cubicBezTo>
                    <a:cubicBezTo>
                      <a:pt x="236" y="27"/>
                      <a:pt x="238" y="18"/>
                      <a:pt x="228" y="14"/>
                    </a:cubicBezTo>
                    <a:cubicBezTo>
                      <a:pt x="218" y="11"/>
                      <a:pt x="215" y="24"/>
                      <a:pt x="215" y="24"/>
                    </a:cubicBezTo>
                    <a:cubicBezTo>
                      <a:pt x="207" y="17"/>
                      <a:pt x="212" y="6"/>
                      <a:pt x="222" y="4"/>
                    </a:cubicBezTo>
                    <a:cubicBezTo>
                      <a:pt x="238" y="0"/>
                      <a:pt x="242" y="15"/>
                      <a:pt x="242" y="15"/>
                    </a:cubicBezTo>
                    <a:cubicBezTo>
                      <a:pt x="242" y="15"/>
                      <a:pt x="244" y="6"/>
                      <a:pt x="253" y="4"/>
                    </a:cubicBezTo>
                    <a:cubicBezTo>
                      <a:pt x="262" y="1"/>
                      <a:pt x="272" y="6"/>
                      <a:pt x="272" y="6"/>
                    </a:cubicBezTo>
                    <a:cubicBezTo>
                      <a:pt x="272" y="6"/>
                      <a:pt x="272" y="6"/>
                      <a:pt x="262" y="13"/>
                    </a:cubicBezTo>
                    <a:cubicBezTo>
                      <a:pt x="253" y="19"/>
                      <a:pt x="253" y="30"/>
                      <a:pt x="238" y="37"/>
                    </a:cubicBezTo>
                    <a:cubicBezTo>
                      <a:pt x="227" y="42"/>
                      <a:pt x="218" y="41"/>
                      <a:pt x="194" y="28"/>
                    </a:cubicBezTo>
                    <a:cubicBezTo>
                      <a:pt x="169" y="14"/>
                      <a:pt x="161" y="18"/>
                      <a:pt x="156" y="21"/>
                    </a:cubicBezTo>
                    <a:cubicBezTo>
                      <a:pt x="151" y="24"/>
                      <a:pt x="140" y="33"/>
                      <a:pt x="148" y="44"/>
                    </a:cubicBezTo>
                    <a:cubicBezTo>
                      <a:pt x="157" y="55"/>
                      <a:pt x="177" y="50"/>
                      <a:pt x="175" y="41"/>
                    </a:cubicBezTo>
                    <a:cubicBezTo>
                      <a:pt x="171" y="29"/>
                      <a:pt x="158" y="37"/>
                      <a:pt x="158" y="37"/>
                    </a:cubicBezTo>
                    <a:cubicBezTo>
                      <a:pt x="158" y="37"/>
                      <a:pt x="157" y="28"/>
                      <a:pt x="167" y="25"/>
                    </a:cubicBezTo>
                    <a:cubicBezTo>
                      <a:pt x="177" y="23"/>
                      <a:pt x="185" y="28"/>
                      <a:pt x="188" y="35"/>
                    </a:cubicBezTo>
                    <a:cubicBezTo>
                      <a:pt x="191" y="41"/>
                      <a:pt x="185" y="50"/>
                      <a:pt x="185" y="50"/>
                    </a:cubicBezTo>
                    <a:cubicBezTo>
                      <a:pt x="185" y="50"/>
                      <a:pt x="193" y="48"/>
                      <a:pt x="200" y="53"/>
                    </a:cubicBezTo>
                    <a:cubicBezTo>
                      <a:pt x="208" y="57"/>
                      <a:pt x="208" y="66"/>
                      <a:pt x="208" y="66"/>
                    </a:cubicBezTo>
                    <a:cubicBezTo>
                      <a:pt x="208" y="66"/>
                      <a:pt x="202" y="64"/>
                      <a:pt x="196" y="63"/>
                    </a:cubicBezTo>
                    <a:cubicBezTo>
                      <a:pt x="190" y="63"/>
                      <a:pt x="183" y="65"/>
                      <a:pt x="167" y="62"/>
                    </a:cubicBezTo>
                    <a:cubicBezTo>
                      <a:pt x="151" y="59"/>
                      <a:pt x="142" y="48"/>
                      <a:pt x="142" y="48"/>
                    </a:cubicBezTo>
                    <a:cubicBezTo>
                      <a:pt x="142" y="48"/>
                      <a:pt x="143" y="56"/>
                      <a:pt x="147" y="61"/>
                    </a:cubicBezTo>
                    <a:cubicBezTo>
                      <a:pt x="151" y="65"/>
                      <a:pt x="158" y="68"/>
                      <a:pt x="158" y="68"/>
                    </a:cubicBezTo>
                    <a:cubicBezTo>
                      <a:pt x="158" y="68"/>
                      <a:pt x="156" y="72"/>
                      <a:pt x="150" y="73"/>
                    </a:cubicBezTo>
                    <a:cubicBezTo>
                      <a:pt x="145" y="74"/>
                      <a:pt x="141" y="71"/>
                      <a:pt x="141" y="71"/>
                    </a:cubicBezTo>
                    <a:cubicBezTo>
                      <a:pt x="141" y="71"/>
                      <a:pt x="145" y="78"/>
                      <a:pt x="143" y="82"/>
                    </a:cubicBezTo>
                    <a:cubicBezTo>
                      <a:pt x="142" y="85"/>
                      <a:pt x="136" y="89"/>
                      <a:pt x="136" y="89"/>
                    </a:cubicBezTo>
                    <a:cubicBezTo>
                      <a:pt x="135" y="88"/>
                      <a:pt x="130" y="85"/>
                      <a:pt x="129" y="81"/>
                    </a:cubicBezTo>
                    <a:cubicBezTo>
                      <a:pt x="127" y="78"/>
                      <a:pt x="131" y="71"/>
                      <a:pt x="131" y="71"/>
                    </a:cubicBezTo>
                    <a:cubicBezTo>
                      <a:pt x="131" y="71"/>
                      <a:pt x="127" y="73"/>
                      <a:pt x="122" y="73"/>
                    </a:cubicBezTo>
                    <a:cubicBezTo>
                      <a:pt x="116" y="72"/>
                      <a:pt x="114" y="68"/>
                      <a:pt x="114" y="68"/>
                    </a:cubicBezTo>
                    <a:cubicBezTo>
                      <a:pt x="114" y="68"/>
                      <a:pt x="121" y="65"/>
                      <a:pt x="125" y="60"/>
                    </a:cubicBezTo>
                    <a:cubicBezTo>
                      <a:pt x="129" y="56"/>
                      <a:pt x="130" y="48"/>
                      <a:pt x="130" y="48"/>
                    </a:cubicBezTo>
                    <a:cubicBezTo>
                      <a:pt x="130" y="48"/>
                      <a:pt x="121" y="59"/>
                      <a:pt x="105" y="62"/>
                    </a:cubicBezTo>
                    <a:cubicBezTo>
                      <a:pt x="89" y="65"/>
                      <a:pt x="82" y="63"/>
                      <a:pt x="76" y="63"/>
                    </a:cubicBezTo>
                    <a:cubicBezTo>
                      <a:pt x="70" y="64"/>
                      <a:pt x="64" y="66"/>
                      <a:pt x="64" y="66"/>
                    </a:cubicBezTo>
                    <a:cubicBezTo>
                      <a:pt x="64" y="66"/>
                      <a:pt x="64" y="57"/>
                      <a:pt x="72" y="53"/>
                    </a:cubicBezTo>
                    <a:cubicBezTo>
                      <a:pt x="79" y="48"/>
                      <a:pt x="87" y="50"/>
                      <a:pt x="87" y="50"/>
                    </a:cubicBezTo>
                    <a:cubicBezTo>
                      <a:pt x="87" y="50"/>
                      <a:pt x="81" y="41"/>
                      <a:pt x="84" y="35"/>
                    </a:cubicBezTo>
                    <a:cubicBezTo>
                      <a:pt x="87" y="28"/>
                      <a:pt x="95" y="23"/>
                      <a:pt x="105" y="25"/>
                    </a:cubicBezTo>
                    <a:cubicBezTo>
                      <a:pt x="115" y="28"/>
                      <a:pt x="114" y="37"/>
                      <a:pt x="114" y="37"/>
                    </a:cubicBezTo>
                    <a:cubicBezTo>
                      <a:pt x="114" y="37"/>
                      <a:pt x="101" y="29"/>
                      <a:pt x="97" y="41"/>
                    </a:cubicBezTo>
                    <a:cubicBezTo>
                      <a:pt x="95" y="50"/>
                      <a:pt x="115" y="55"/>
                      <a:pt x="124" y="44"/>
                    </a:cubicBezTo>
                    <a:cubicBezTo>
                      <a:pt x="132" y="33"/>
                      <a:pt x="121" y="24"/>
                      <a:pt x="116" y="21"/>
                    </a:cubicBezTo>
                    <a:cubicBezTo>
                      <a:pt x="111" y="18"/>
                      <a:pt x="103" y="14"/>
                      <a:pt x="78" y="28"/>
                    </a:cubicBezTo>
                    <a:cubicBezTo>
                      <a:pt x="54" y="41"/>
                      <a:pt x="45" y="42"/>
                      <a:pt x="34" y="37"/>
                    </a:cubicBezTo>
                    <a:cubicBezTo>
                      <a:pt x="19" y="30"/>
                      <a:pt x="19" y="19"/>
                      <a:pt x="10" y="13"/>
                    </a:cubicBezTo>
                    <a:cubicBezTo>
                      <a:pt x="0" y="6"/>
                      <a:pt x="0" y="6"/>
                      <a:pt x="0" y="6"/>
                    </a:cubicBezTo>
                    <a:close/>
                  </a:path>
                </a:pathLst>
              </a:custGeom>
              <a:solidFill>
                <a:srgbClr val="FF00FF"/>
              </a:solidFill>
              <a:ln w="9525">
                <a:solidFill>
                  <a:srgbClr val="0000FF"/>
                </a:solidFill>
                <a:round/>
                <a:headEnd/>
                <a:tailEnd/>
              </a:ln>
            </p:spPr>
            <p:txBody>
              <a:bodyPr/>
              <a:lstStyle/>
              <a:p>
                <a:endParaRPr lang="ru-RU"/>
              </a:p>
            </p:txBody>
          </p:sp>
        </p:grpSp>
      </p:grpSp>
    </p:spTree>
  </p:cSld>
  <p:clrMapOvr>
    <a:masterClrMapping/>
  </p:clrMapOvr>
  <p:transition spd="slow">
    <p:comb/>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ChangeArrowheads="1"/>
          </p:cNvSpPr>
          <p:nvPr/>
        </p:nvSpPr>
        <p:spPr bwMode="auto">
          <a:xfrm>
            <a:off x="1752600" y="2209800"/>
            <a:ext cx="5638800" cy="2041525"/>
          </a:xfrm>
          <a:prstGeom prst="rect">
            <a:avLst/>
          </a:prstGeom>
          <a:noFill/>
          <a:ln w="9525">
            <a:noFill/>
            <a:miter lim="800000"/>
            <a:headEnd/>
            <a:tailEnd/>
          </a:ln>
          <a:effectLst/>
        </p:spPr>
        <p:txBody>
          <a:bodyPr>
            <a:spAutoFit/>
          </a:bodyPr>
          <a:lstStyle/>
          <a:p>
            <a:pPr>
              <a:defRPr/>
            </a:pPr>
            <a:r>
              <a:rPr lang="kk-KZ" sz="3200" b="1">
                <a:solidFill>
                  <a:srgbClr val="FF0000"/>
                </a:solidFill>
                <a:effectLst>
                  <a:outerShdw blurRad="38100" dist="38100" dir="2700000" algn="tl">
                    <a:srgbClr val="C0C0C0"/>
                  </a:outerShdw>
                </a:effectLst>
              </a:rPr>
              <a:t>Семья – шағын мемлекет,</a:t>
            </a:r>
          </a:p>
          <a:p>
            <a:pPr>
              <a:defRPr/>
            </a:pPr>
            <a:r>
              <a:rPr lang="kk-KZ" sz="3200" b="1">
                <a:solidFill>
                  <a:srgbClr val="FF0000"/>
                </a:solidFill>
                <a:effectLst>
                  <a:outerShdw blurRad="38100" dist="38100" dir="2700000" algn="tl">
                    <a:srgbClr val="C0C0C0"/>
                  </a:outerShdw>
                </a:effectLst>
              </a:rPr>
              <a:t>Мен-президент,сен-премьер.</a:t>
            </a:r>
          </a:p>
          <a:p>
            <a:pPr>
              <a:defRPr/>
            </a:pPr>
            <a:r>
              <a:rPr lang="kk-KZ" sz="3200" b="1">
                <a:solidFill>
                  <a:srgbClr val="FF0000"/>
                </a:solidFill>
                <a:effectLst>
                  <a:outerShdw blurRad="38100" dist="38100" dir="2700000" algn="tl">
                    <a:srgbClr val="C0C0C0"/>
                  </a:outerShdw>
                </a:effectLst>
              </a:rPr>
              <a:t>Арттым саған көп міндет</a:t>
            </a:r>
          </a:p>
          <a:p>
            <a:pPr>
              <a:defRPr/>
            </a:pPr>
            <a:r>
              <a:rPr lang="kk-KZ" sz="3200" b="1">
                <a:solidFill>
                  <a:srgbClr val="FF0000"/>
                </a:solidFill>
                <a:effectLst>
                  <a:outerShdw blurRad="38100" dist="38100" dir="2700000" algn="tl">
                    <a:srgbClr val="C0C0C0"/>
                  </a:outerShdw>
                </a:effectLst>
              </a:rPr>
              <a:t>Премьер жолдас,бер пример</a:t>
            </a:r>
            <a:endParaRPr lang="ru-RU" sz="3200" b="1">
              <a:solidFill>
                <a:srgbClr val="FF0000"/>
              </a:solidFill>
              <a:effectLst>
                <a:outerShdw blurRad="38100" dist="38100" dir="2700000" algn="tl">
                  <a:srgbClr val="C0C0C0"/>
                </a:outerShdw>
              </a:effectLst>
            </a:endParaRPr>
          </a:p>
        </p:txBody>
      </p:sp>
      <p:pic>
        <p:nvPicPr>
          <p:cNvPr id="57347" name="Группа 26"/>
          <p:cNvPicPr>
            <a:picLocks noChangeArrowheads="1"/>
          </p:cNvPicPr>
          <p:nvPr/>
        </p:nvPicPr>
        <p:blipFill>
          <a:blip r:embed="rId2" cstate="print"/>
          <a:srcRect/>
          <a:stretch>
            <a:fillRect/>
          </a:stretch>
        </p:blipFill>
        <p:spPr bwMode="auto">
          <a:xfrm>
            <a:off x="0" y="0"/>
            <a:ext cx="3716338" cy="3708400"/>
          </a:xfrm>
          <a:prstGeom prst="rect">
            <a:avLst/>
          </a:prstGeom>
          <a:noFill/>
          <a:ln w="9525">
            <a:noFill/>
            <a:miter lim="800000"/>
            <a:headEnd/>
            <a:tailEnd/>
          </a:ln>
        </p:spPr>
      </p:pic>
      <p:pic>
        <p:nvPicPr>
          <p:cNvPr id="57348" name="Группа 26"/>
          <p:cNvPicPr>
            <a:picLocks noChangeArrowheads="1"/>
          </p:cNvPicPr>
          <p:nvPr/>
        </p:nvPicPr>
        <p:blipFill>
          <a:blip r:embed="rId3" cstate="print"/>
          <a:srcRect/>
          <a:stretch>
            <a:fillRect/>
          </a:stretch>
        </p:blipFill>
        <p:spPr bwMode="auto">
          <a:xfrm>
            <a:off x="5435600" y="0"/>
            <a:ext cx="3708400" cy="3716338"/>
          </a:xfrm>
          <a:prstGeom prst="rect">
            <a:avLst/>
          </a:prstGeom>
          <a:noFill/>
          <a:ln w="9525">
            <a:noFill/>
            <a:miter lim="800000"/>
            <a:headEnd/>
            <a:tailEnd/>
          </a:ln>
        </p:spPr>
      </p:pic>
      <p:pic>
        <p:nvPicPr>
          <p:cNvPr id="57349" name="Группа 26"/>
          <p:cNvPicPr>
            <a:picLocks noChangeArrowheads="1"/>
          </p:cNvPicPr>
          <p:nvPr/>
        </p:nvPicPr>
        <p:blipFill>
          <a:blip r:embed="rId4" cstate="print"/>
          <a:srcRect/>
          <a:stretch>
            <a:fillRect/>
          </a:stretch>
        </p:blipFill>
        <p:spPr bwMode="auto">
          <a:xfrm>
            <a:off x="0" y="3875088"/>
            <a:ext cx="3716338" cy="2982912"/>
          </a:xfrm>
          <a:prstGeom prst="rect">
            <a:avLst/>
          </a:prstGeom>
          <a:noFill/>
          <a:ln w="9525">
            <a:noFill/>
            <a:miter lim="800000"/>
            <a:headEnd/>
            <a:tailEnd/>
          </a:ln>
        </p:spPr>
      </p:pic>
      <p:pic>
        <p:nvPicPr>
          <p:cNvPr id="57350" name="Группа 26"/>
          <p:cNvPicPr>
            <a:picLocks noChangeArrowheads="1"/>
          </p:cNvPicPr>
          <p:nvPr/>
        </p:nvPicPr>
        <p:blipFill>
          <a:blip r:embed="rId5" cstate="print"/>
          <a:srcRect/>
          <a:stretch>
            <a:fillRect/>
          </a:stretch>
        </p:blipFill>
        <p:spPr bwMode="auto">
          <a:xfrm>
            <a:off x="5435600" y="3883025"/>
            <a:ext cx="3708400" cy="2989263"/>
          </a:xfrm>
          <a:prstGeom prst="rect">
            <a:avLst/>
          </a:prstGeom>
          <a:noFill/>
          <a:ln w="9525">
            <a:noFill/>
            <a:miter lim="800000"/>
            <a:headEnd/>
            <a:tailEnd/>
          </a:ln>
        </p:spPr>
      </p:pic>
    </p:spTree>
  </p:cSld>
  <p:clrMapOvr>
    <a:masterClrMapping/>
  </p:clrMapOvr>
  <p:transition spd="slow">
    <p:checker dir="ver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ChangeArrowheads="1"/>
          </p:cNvSpPr>
          <p:nvPr/>
        </p:nvSpPr>
        <p:spPr bwMode="auto">
          <a:xfrm>
            <a:off x="762000" y="2286000"/>
            <a:ext cx="7848600" cy="2041525"/>
          </a:xfrm>
          <a:prstGeom prst="rect">
            <a:avLst/>
          </a:prstGeom>
          <a:noFill/>
          <a:ln w="9525">
            <a:noFill/>
            <a:miter lim="800000"/>
            <a:headEnd/>
            <a:tailEnd/>
          </a:ln>
          <a:effectLst/>
        </p:spPr>
        <p:txBody>
          <a:bodyPr>
            <a:spAutoFit/>
          </a:bodyPr>
          <a:lstStyle/>
          <a:p>
            <a:pPr>
              <a:defRPr/>
            </a:pPr>
            <a:r>
              <a:rPr lang="kk-KZ" sz="3200" b="1">
                <a:solidFill>
                  <a:srgbClr val="009900"/>
                </a:solidFill>
                <a:effectLst>
                  <a:outerShdw blurRad="38100" dist="38100" dir="2700000" algn="tl">
                    <a:srgbClr val="C0C0C0"/>
                  </a:outerShdw>
                </a:effectLst>
              </a:rPr>
              <a:t>Дүние, жалт – жұлт еткен кең мекенім,</a:t>
            </a:r>
          </a:p>
          <a:p>
            <a:pPr>
              <a:defRPr/>
            </a:pPr>
            <a:r>
              <a:rPr lang="kk-KZ" sz="3200" b="1">
                <a:solidFill>
                  <a:srgbClr val="009900"/>
                </a:solidFill>
                <a:effectLst>
                  <a:outerShdw blurRad="38100" dist="38100" dir="2700000" algn="tl">
                    <a:srgbClr val="C0C0C0"/>
                  </a:outerShdw>
                </a:effectLst>
              </a:rPr>
              <a:t>Көре алмай көп жеріңді мен кетемін.</a:t>
            </a:r>
          </a:p>
          <a:p>
            <a:pPr>
              <a:defRPr/>
            </a:pPr>
            <a:r>
              <a:rPr lang="kk-KZ" sz="3200" b="1">
                <a:solidFill>
                  <a:srgbClr val="009900"/>
                </a:solidFill>
                <a:effectLst>
                  <a:outerShdw blurRad="38100" dist="38100" dir="2700000" algn="tl">
                    <a:srgbClr val="C0C0C0"/>
                  </a:outerShdw>
                </a:effectLst>
              </a:rPr>
              <a:t>Арпалыс ала құйын заманалар,</a:t>
            </a:r>
          </a:p>
          <a:p>
            <a:pPr>
              <a:defRPr/>
            </a:pPr>
            <a:r>
              <a:rPr lang="kk-KZ" sz="3200" b="1">
                <a:solidFill>
                  <a:srgbClr val="009900"/>
                </a:solidFill>
                <a:effectLst>
                  <a:outerShdw blurRad="38100" dist="38100" dir="2700000" algn="tl">
                    <a:srgbClr val="C0C0C0"/>
                  </a:outerShdw>
                </a:effectLst>
              </a:rPr>
              <a:t>Арбасып тұрып алды, мен не етемін.</a:t>
            </a:r>
            <a:endParaRPr lang="ru-RU" sz="3200" b="1">
              <a:solidFill>
                <a:srgbClr val="009900"/>
              </a:solidFill>
              <a:effectLst>
                <a:outerShdw blurRad="38100" dist="38100" dir="2700000" algn="tl">
                  <a:srgbClr val="C0C0C0"/>
                </a:outerShdw>
              </a:effectLst>
            </a:endParaRPr>
          </a:p>
        </p:txBody>
      </p:sp>
      <p:pic>
        <p:nvPicPr>
          <p:cNvPr id="58371" name="Picture 9" descr="ГРАФИКА1"/>
          <p:cNvPicPr>
            <a:picLocks noChangeAspect="1" noChangeArrowheads="1"/>
          </p:cNvPicPr>
          <p:nvPr/>
        </p:nvPicPr>
        <p:blipFill>
          <a:blip r:embed="rId2" cstate="print"/>
          <a:srcRect/>
          <a:stretch>
            <a:fillRect/>
          </a:stretch>
        </p:blipFill>
        <p:spPr bwMode="auto">
          <a:xfrm rot="10800000">
            <a:off x="6970713" y="4684713"/>
            <a:ext cx="2173287" cy="2173287"/>
          </a:xfrm>
          <a:prstGeom prst="rect">
            <a:avLst/>
          </a:prstGeom>
          <a:noFill/>
          <a:ln w="9525">
            <a:noFill/>
            <a:miter lim="800000"/>
            <a:headEnd/>
            <a:tailEnd/>
          </a:ln>
        </p:spPr>
      </p:pic>
      <p:pic>
        <p:nvPicPr>
          <p:cNvPr id="58372" name="Picture 9" descr="ГРАФИКА1"/>
          <p:cNvPicPr>
            <a:picLocks noChangeAspect="1" noChangeArrowheads="1"/>
          </p:cNvPicPr>
          <p:nvPr/>
        </p:nvPicPr>
        <p:blipFill>
          <a:blip r:embed="rId2" cstate="print"/>
          <a:srcRect/>
          <a:stretch>
            <a:fillRect/>
          </a:stretch>
        </p:blipFill>
        <p:spPr bwMode="auto">
          <a:xfrm rot="-5400000">
            <a:off x="178594" y="4822031"/>
            <a:ext cx="1857375" cy="2214563"/>
          </a:xfrm>
          <a:prstGeom prst="rect">
            <a:avLst/>
          </a:prstGeom>
          <a:noFill/>
          <a:ln w="9525">
            <a:noFill/>
            <a:miter lim="800000"/>
            <a:headEnd/>
            <a:tailEnd/>
          </a:ln>
        </p:spPr>
      </p:pic>
      <p:pic>
        <p:nvPicPr>
          <p:cNvPr id="58373" name="Picture 9" descr="ГРАФИКА1"/>
          <p:cNvPicPr>
            <a:picLocks noChangeAspect="1" noChangeArrowheads="1"/>
          </p:cNvPicPr>
          <p:nvPr/>
        </p:nvPicPr>
        <p:blipFill>
          <a:blip r:embed="rId2" cstate="print"/>
          <a:srcRect/>
          <a:stretch>
            <a:fillRect/>
          </a:stretch>
        </p:blipFill>
        <p:spPr bwMode="auto">
          <a:xfrm>
            <a:off x="0" y="0"/>
            <a:ext cx="1857375" cy="2500313"/>
          </a:xfrm>
          <a:prstGeom prst="rect">
            <a:avLst/>
          </a:prstGeom>
          <a:noFill/>
          <a:ln w="9525">
            <a:noFill/>
            <a:miter lim="800000"/>
            <a:headEnd/>
            <a:tailEnd/>
          </a:ln>
        </p:spPr>
      </p:pic>
      <p:pic>
        <p:nvPicPr>
          <p:cNvPr id="58374" name="Picture 9" descr="ГРАФИКА1"/>
          <p:cNvPicPr>
            <a:picLocks noChangeAspect="1" noChangeArrowheads="1"/>
          </p:cNvPicPr>
          <p:nvPr/>
        </p:nvPicPr>
        <p:blipFill>
          <a:blip r:embed="rId2" cstate="print"/>
          <a:srcRect/>
          <a:stretch>
            <a:fillRect/>
          </a:stretch>
        </p:blipFill>
        <p:spPr bwMode="auto">
          <a:xfrm rot="5400000">
            <a:off x="6786563" y="0"/>
            <a:ext cx="2357438" cy="2357437"/>
          </a:xfrm>
          <a:prstGeom prst="rect">
            <a:avLst/>
          </a:prstGeom>
          <a:noFill/>
          <a:ln w="9525">
            <a:noFill/>
            <a:miter lim="800000"/>
            <a:headEnd/>
            <a:tailEnd/>
          </a:ln>
        </p:spPr>
      </p:pic>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97" name="Group 17"/>
          <p:cNvGraphicFramePr>
            <a:graphicFrameLocks noGrp="1"/>
          </p:cNvGraphicFramePr>
          <p:nvPr/>
        </p:nvGraphicFramePr>
        <p:xfrm>
          <a:off x="611188" y="3213100"/>
          <a:ext cx="7991475" cy="3230880"/>
        </p:xfrm>
        <a:graphic>
          <a:graphicData uri="http://schemas.openxmlformats.org/drawingml/2006/table">
            <a:tbl>
              <a:tblPr/>
              <a:tblGrid>
                <a:gridCol w="719137"/>
                <a:gridCol w="7272338"/>
              </a:tblGrid>
              <a:tr h="304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rPr>
                        <a:t>  №</a:t>
                      </a:r>
                    </a:p>
                  </a:txBody>
                  <a:tcP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gradFill rotWithShape="1">
                      <a:gsLst>
                        <a:gs pos="0">
                          <a:srgbClr val="FFCCFF"/>
                        </a:gs>
                        <a:gs pos="50000">
                          <a:schemeClr val="bg1"/>
                        </a:gs>
                        <a:gs pos="100000">
                          <a:srgbClr val="FFCCFF"/>
                        </a:gs>
                      </a:gsLst>
                      <a:lin ang="5400000" scaled="1"/>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smtClean="0">
                          <a:ln>
                            <a:noFill/>
                          </a:ln>
                          <a:solidFill>
                            <a:srgbClr val="000099"/>
                          </a:solidFill>
                          <a:effectLst/>
                          <a:latin typeface="Times New Roman" pitchFamily="18" charset="0"/>
                          <a:cs typeface="Times New Roman" pitchFamily="18" charset="0"/>
                        </a:rPr>
                        <a:t>Жауап нұсқалары</a:t>
                      </a:r>
                    </a:p>
                  </a:txBody>
                  <a:tcP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gradFill rotWithShape="1">
                      <a:gsLst>
                        <a:gs pos="0">
                          <a:srgbClr val="FFCCFF"/>
                        </a:gs>
                        <a:gs pos="50000">
                          <a:schemeClr val="bg1"/>
                        </a:gs>
                        <a:gs pos="100000">
                          <a:srgbClr val="FFCCFF"/>
                        </a:gs>
                      </a:gsLst>
                      <a:lin ang="5400000" scaled="1"/>
                    </a:gradFill>
                  </a:tcPr>
                </a:tc>
              </a:tr>
              <a:tr h="23304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rPr>
                        <a:t> 1.</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9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rPr>
                        <a:t> 2.</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9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rPr>
                        <a:t> 3.</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9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rPr>
                        <a:t> 4.</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9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smtClean="0">
                          <a:ln>
                            <a:noFill/>
                          </a:ln>
                          <a:solidFill>
                            <a:srgbClr val="000099"/>
                          </a:solidFill>
                          <a:effectLst/>
                          <a:latin typeface="Times New Roman" pitchFamily="18" charset="0"/>
                          <a:ea typeface="Calibri" pitchFamily="34" charset="0"/>
                          <a:cs typeface="Times New Roman" pitchFamily="18" charset="0"/>
                        </a:rPr>
                        <a:t> 5.</a:t>
                      </a:r>
                    </a:p>
                  </a:txBody>
                  <a:tcP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gradFill rotWithShape="1">
                      <a:gsLst>
                        <a:gs pos="0">
                          <a:srgbClr val="FFCCFF"/>
                        </a:gs>
                        <a:gs pos="50000">
                          <a:schemeClr val="bg1"/>
                        </a:gs>
                        <a:gs pos="100000">
                          <a:srgbClr val="FFCCFF"/>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ru-RU" sz="2800" b="0" i="0" u="none" strike="noStrike" cap="none" normalizeH="0" baseline="0" smtClean="0">
                        <a:ln>
                          <a:noFill/>
                        </a:ln>
                        <a:solidFill>
                          <a:srgbClr val="000099"/>
                        </a:solidFill>
                        <a:effectLst>
                          <a:outerShdw blurRad="38100" dist="38100" dir="2700000" algn="tl">
                            <a:srgbClr val="000000"/>
                          </a:outerShdw>
                        </a:effectLst>
                        <a:latin typeface="Times New Roman" pitchFamily="18" charset="0"/>
                      </a:endParaRPr>
                    </a:p>
                  </a:txBody>
                  <a:tcPr horzOverflow="overflow">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lnTlToBr>
                      <a:noFill/>
                    </a:lnTlToBr>
                    <a:lnBlToTr>
                      <a:noFill/>
                    </a:lnBlToTr>
                    <a:gradFill rotWithShape="1">
                      <a:gsLst>
                        <a:gs pos="0">
                          <a:srgbClr val="FFCCFF"/>
                        </a:gs>
                        <a:gs pos="50000">
                          <a:schemeClr val="bg1"/>
                        </a:gs>
                        <a:gs pos="100000">
                          <a:srgbClr val="FFCCFF"/>
                        </a:gs>
                      </a:gsLst>
                      <a:lin ang="5400000" scaled="1"/>
                    </a:gradFill>
                  </a:tcPr>
                </a:tc>
              </a:tr>
            </a:tbl>
          </a:graphicData>
        </a:graphic>
      </p:graphicFrame>
      <p:sp>
        <p:nvSpPr>
          <p:cNvPr id="26637" name="WordArt 16"/>
          <p:cNvSpPr>
            <a:spLocks noChangeArrowheads="1" noChangeShapeType="1" noTextEdit="1"/>
          </p:cNvSpPr>
          <p:nvPr/>
        </p:nvSpPr>
        <p:spPr bwMode="auto">
          <a:xfrm>
            <a:off x="1042988" y="620713"/>
            <a:ext cx="7235825" cy="863600"/>
          </a:xfrm>
          <a:prstGeom prst="rect">
            <a:avLst/>
          </a:prstGeom>
        </p:spPr>
        <p:txBody>
          <a:bodyPr wrap="none" fromWordArt="1">
            <a:prstTxWarp prst="textPlain">
              <a:avLst>
                <a:gd name="adj" fmla="val 50000"/>
              </a:avLst>
            </a:prstTxWarp>
          </a:bodyPr>
          <a:lstStyle/>
          <a:p>
            <a:pPr algn="ctr"/>
            <a:r>
              <a:rPr lang="ru-RU" sz="3600" kern="1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rPr>
              <a:t>1. Сіздер Қасым ақын туралы не білесіздер,</a:t>
            </a:r>
          </a:p>
          <a:p>
            <a:pPr algn="ctr"/>
            <a:r>
              <a:rPr lang="ru-RU" sz="3600" kern="1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rPr>
              <a:t>қандай өлеңдерін оқыдыңыздар? </a:t>
            </a:r>
          </a:p>
        </p:txBody>
      </p:sp>
      <p:sp>
        <p:nvSpPr>
          <p:cNvPr id="26638" name="WordArt 18"/>
          <p:cNvSpPr>
            <a:spLocks noChangeArrowheads="1" noChangeShapeType="1" noTextEdit="1"/>
          </p:cNvSpPr>
          <p:nvPr/>
        </p:nvSpPr>
        <p:spPr bwMode="auto">
          <a:xfrm>
            <a:off x="827088" y="1916113"/>
            <a:ext cx="6769100" cy="720725"/>
          </a:xfrm>
          <a:prstGeom prst="rect">
            <a:avLst/>
          </a:prstGeom>
        </p:spPr>
        <p:txBody>
          <a:bodyPr wrap="none" fromWordArt="1">
            <a:prstTxWarp prst="textPlain">
              <a:avLst>
                <a:gd name="adj" fmla="val 50000"/>
              </a:avLst>
            </a:prstTxWarp>
          </a:bodyPr>
          <a:lstStyle/>
          <a:p>
            <a:pPr algn="ctr"/>
            <a:r>
              <a:rPr lang="ru-RU" sz="3600" kern="1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rPr>
              <a:t>2.Неге біз Қасым Аманжолов</a:t>
            </a:r>
          </a:p>
          <a:p>
            <a:pPr algn="ctr"/>
            <a:r>
              <a:rPr lang="ru-RU" sz="3600" kern="10">
                <a:ln w="9525">
                  <a:solidFill>
                    <a:srgbClr val="FF0000"/>
                  </a:solidFill>
                  <a:round/>
                  <a:headEnd/>
                  <a:tailEnd/>
                </a:ln>
                <a:solidFill>
                  <a:srgbClr val="FF0000"/>
                </a:solidFill>
                <a:effectLst>
                  <a:outerShdw dist="35921" dir="2700000" algn="ctr" rotWithShape="0">
                    <a:srgbClr val="C0C0C0">
                      <a:alpha val="79999"/>
                    </a:srgbClr>
                  </a:outerShdw>
                </a:effectLst>
                <a:latin typeface="Times New Roman"/>
                <a:cs typeface="Times New Roman"/>
              </a:rPr>
              <a:t> шығармашылығына тоқталмақпыз?</a:t>
            </a:r>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70" name="AutoShape 6"/>
          <p:cNvSpPr>
            <a:spLocks noChangeArrowheads="1"/>
          </p:cNvSpPr>
          <p:nvPr/>
        </p:nvSpPr>
        <p:spPr bwMode="auto">
          <a:xfrm>
            <a:off x="539750" y="1773238"/>
            <a:ext cx="8137525" cy="4321175"/>
          </a:xfrm>
          <a:prstGeom prst="flowChartMultidocument">
            <a:avLst/>
          </a:prstGeom>
          <a:gradFill rotWithShape="1">
            <a:gsLst>
              <a:gs pos="0">
                <a:srgbClr val="FFFF99"/>
              </a:gs>
              <a:gs pos="50000">
                <a:schemeClr val="bg1"/>
              </a:gs>
              <a:gs pos="100000">
                <a:srgbClr val="FFFF99"/>
              </a:gs>
            </a:gsLst>
            <a:lin ang="5400000" scaled="1"/>
          </a:gradFill>
          <a:ln w="28575">
            <a:solidFill>
              <a:srgbClr val="FF0000"/>
            </a:solidFill>
            <a:prstDash val="sysDot"/>
            <a:miter lim="800000"/>
            <a:headEnd/>
            <a:tailEnd/>
          </a:ln>
          <a:effectLst/>
        </p:spPr>
        <p:txBody>
          <a:bodyPr wrap="none" anchor="ctr"/>
          <a:lstStyle/>
          <a:p>
            <a:pPr>
              <a:defRPr/>
            </a:pPr>
            <a:endParaRPr lang="ru-RU"/>
          </a:p>
        </p:txBody>
      </p:sp>
      <p:sp>
        <p:nvSpPr>
          <p:cNvPr id="27651" name="Rectangle 4"/>
          <p:cNvSpPr>
            <a:spLocks noChangeArrowheads="1"/>
          </p:cNvSpPr>
          <p:nvPr/>
        </p:nvSpPr>
        <p:spPr bwMode="auto">
          <a:xfrm>
            <a:off x="755650" y="2852738"/>
            <a:ext cx="6594475" cy="2227262"/>
          </a:xfrm>
          <a:prstGeom prst="rect">
            <a:avLst/>
          </a:prstGeom>
          <a:noFill/>
          <a:ln w="9525">
            <a:noFill/>
            <a:miter lim="800000"/>
            <a:headEnd/>
            <a:tailEnd/>
          </a:ln>
        </p:spPr>
        <p:txBody>
          <a:bodyPr wrap="none" anchor="ctr">
            <a:spAutoFit/>
          </a:bodyPr>
          <a:lstStyle/>
          <a:p>
            <a:pPr algn="ctr"/>
            <a:r>
              <a:rPr lang="kk-KZ" sz="2800" b="1">
                <a:solidFill>
                  <a:srgbClr val="FF00FF"/>
                </a:solidFill>
              </a:rPr>
              <a:t>«Хакім Абай –қазақ жырының</a:t>
            </a:r>
          </a:p>
          <a:p>
            <a:pPr algn="ctr"/>
            <a:r>
              <a:rPr lang="kk-KZ" sz="2800" b="1">
                <a:solidFill>
                  <a:srgbClr val="FF00FF"/>
                </a:solidFill>
              </a:rPr>
              <a:t> қасиетті Алатауы болса,ақиық ақын </a:t>
            </a:r>
          </a:p>
          <a:p>
            <a:pPr algn="ctr"/>
            <a:r>
              <a:rPr lang="kk-KZ" sz="2800" b="1">
                <a:solidFill>
                  <a:srgbClr val="FF00FF"/>
                </a:solidFill>
              </a:rPr>
              <a:t>Қасым –қазыналы Қаратауы»</a:t>
            </a:r>
            <a:endParaRPr lang="ru-RU" sz="2800" b="1">
              <a:solidFill>
                <a:srgbClr val="FF00FF"/>
              </a:solidFill>
            </a:endParaRPr>
          </a:p>
          <a:p>
            <a:pPr algn="ctr"/>
            <a:endParaRPr lang="kk-KZ" sz="2800" b="1">
              <a:solidFill>
                <a:srgbClr val="FF00FF"/>
              </a:solidFill>
            </a:endParaRPr>
          </a:p>
          <a:p>
            <a:pPr algn="ctr"/>
            <a:r>
              <a:rPr lang="kk-KZ" sz="2800" b="1">
                <a:solidFill>
                  <a:srgbClr val="FF00FF"/>
                </a:solidFill>
              </a:rPr>
              <a:t>                                      Серік Ақсұңқарұлы</a:t>
            </a:r>
          </a:p>
        </p:txBody>
      </p:sp>
      <p:sp>
        <p:nvSpPr>
          <p:cNvPr id="27652" name="Rectangle 5"/>
          <p:cNvSpPr>
            <a:spLocks noChangeArrowheads="1"/>
          </p:cNvSpPr>
          <p:nvPr/>
        </p:nvSpPr>
        <p:spPr bwMode="auto">
          <a:xfrm>
            <a:off x="2411413" y="765175"/>
            <a:ext cx="5013325" cy="701675"/>
          </a:xfrm>
          <a:prstGeom prst="rect">
            <a:avLst/>
          </a:prstGeom>
          <a:noFill/>
          <a:ln w="9525">
            <a:noFill/>
            <a:miter lim="800000"/>
            <a:headEnd/>
            <a:tailEnd/>
          </a:ln>
        </p:spPr>
        <p:txBody>
          <a:bodyPr wrap="none">
            <a:spAutoFit/>
          </a:bodyPr>
          <a:lstStyle/>
          <a:p>
            <a:r>
              <a:rPr lang="kk-KZ" sz="4000" b="1">
                <a:solidFill>
                  <a:srgbClr val="0000FF"/>
                </a:solidFill>
              </a:rPr>
              <a:t>Сабақтың эпиграфы.</a:t>
            </a:r>
            <a:endParaRPr lang="ru-RU" sz="4000" b="1">
              <a:solidFill>
                <a:srgbClr val="0000FF"/>
              </a:solidFill>
            </a:endParaRPr>
          </a:p>
        </p:txBody>
      </p:sp>
      <p:pic>
        <p:nvPicPr>
          <p:cNvPr id="27653" name="Picture 10" descr="AG00428_"/>
          <p:cNvPicPr>
            <a:picLocks noChangeAspect="1" noChangeArrowheads="1" noCrop="1"/>
          </p:cNvPicPr>
          <p:nvPr/>
        </p:nvPicPr>
        <p:blipFill>
          <a:blip r:embed="rId2" cstate="print"/>
          <a:srcRect/>
          <a:stretch>
            <a:fillRect/>
          </a:stretch>
        </p:blipFill>
        <p:spPr bwMode="auto">
          <a:xfrm rot="-1932288">
            <a:off x="346075" y="277813"/>
            <a:ext cx="1824038" cy="104775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p:cNvPicPr>
            <a:picLocks noChangeAspect="1" noChangeArrowheads="1"/>
          </p:cNvPicPr>
          <p:nvPr/>
        </p:nvPicPr>
        <p:blipFill>
          <a:blip r:embed="rId2" cstate="print"/>
          <a:srcRect r="156" b="93"/>
          <a:stretch>
            <a:fillRect/>
          </a:stretch>
        </p:blipFill>
        <p:spPr bwMode="auto">
          <a:xfrm>
            <a:off x="250825" y="188913"/>
            <a:ext cx="5113338" cy="6453187"/>
          </a:xfrm>
          <a:prstGeom prst="rect">
            <a:avLst/>
          </a:prstGeom>
          <a:noFill/>
          <a:ln w="9525">
            <a:noFill/>
            <a:miter lim="800000"/>
            <a:headEnd/>
            <a:tailEnd/>
          </a:ln>
        </p:spPr>
      </p:pic>
      <p:sp>
        <p:nvSpPr>
          <p:cNvPr id="28675" name="WordArt 7"/>
          <p:cNvSpPr>
            <a:spLocks noChangeArrowheads="1" noChangeShapeType="1" noTextEdit="1"/>
          </p:cNvSpPr>
          <p:nvPr/>
        </p:nvSpPr>
        <p:spPr bwMode="auto">
          <a:xfrm rot="-296295">
            <a:off x="3890963" y="1989138"/>
            <a:ext cx="5253037" cy="3455987"/>
          </a:xfrm>
          <a:prstGeom prst="rect">
            <a:avLst/>
          </a:prstGeom>
        </p:spPr>
        <p:txBody>
          <a:bodyPr wrap="none" fromWordArt="1">
            <a:prstTxWarp prst="textSlantUp">
              <a:avLst>
                <a:gd name="adj" fmla="val 32056"/>
              </a:avLst>
            </a:prstTxWarp>
          </a:bodyPr>
          <a:lstStyle/>
          <a:p>
            <a:pPr algn="ctr"/>
            <a:r>
              <a:rPr lang="ru-RU" sz="2400" b="1" kern="10">
                <a:ln w="9525">
                  <a:solidFill>
                    <a:srgbClr val="0000FF"/>
                  </a:solidFill>
                  <a:round/>
                  <a:headEnd/>
                  <a:tailEnd/>
                </a:ln>
                <a:solidFill>
                  <a:srgbClr val="FF0000"/>
                </a:solidFill>
                <a:effectLst>
                  <a:outerShdw dist="53882" dir="2700000" algn="ctr" rotWithShape="0">
                    <a:srgbClr val="9999FF">
                      <a:alpha val="79999"/>
                    </a:srgbClr>
                  </a:outerShdw>
                </a:effectLst>
                <a:latin typeface="Times New Roman"/>
                <a:cs typeface="Times New Roman"/>
              </a:rPr>
              <a:t>Дабылды жырдың </a:t>
            </a:r>
          </a:p>
          <a:p>
            <a:pPr algn="ctr"/>
            <a:r>
              <a:rPr lang="ru-RU" sz="2400" b="1" kern="10">
                <a:ln w="9525">
                  <a:solidFill>
                    <a:srgbClr val="0000FF"/>
                  </a:solidFill>
                  <a:round/>
                  <a:headEnd/>
                  <a:tailEnd/>
                </a:ln>
                <a:solidFill>
                  <a:srgbClr val="FF0000"/>
                </a:solidFill>
                <a:effectLst>
                  <a:outerShdw dist="53882" dir="2700000" algn="ctr" rotWithShape="0">
                    <a:srgbClr val="9999FF">
                      <a:alpha val="79999"/>
                    </a:srgbClr>
                  </a:outerShdw>
                </a:effectLst>
                <a:latin typeface="Times New Roman"/>
                <a:cs typeface="Times New Roman"/>
              </a:rPr>
              <a:t>дауылпазы,қыран </a:t>
            </a:r>
          </a:p>
          <a:p>
            <a:pPr algn="ctr"/>
            <a:r>
              <a:rPr lang="ru-RU" sz="2400" b="1" kern="10">
                <a:ln w="9525">
                  <a:solidFill>
                    <a:srgbClr val="0000FF"/>
                  </a:solidFill>
                  <a:round/>
                  <a:headEnd/>
                  <a:tailEnd/>
                </a:ln>
                <a:solidFill>
                  <a:srgbClr val="FF0000"/>
                </a:solidFill>
                <a:effectLst>
                  <a:outerShdw dist="53882" dir="2700000" algn="ctr" rotWithShape="0">
                    <a:srgbClr val="9999FF">
                      <a:alpha val="79999"/>
                    </a:srgbClr>
                  </a:outerShdw>
                </a:effectLst>
                <a:latin typeface="Times New Roman"/>
                <a:cs typeface="Times New Roman"/>
              </a:rPr>
              <a:t>қанатты ақын </a:t>
            </a:r>
          </a:p>
          <a:p>
            <a:pPr algn="ctr"/>
            <a:r>
              <a:rPr lang="ru-RU" sz="2400" b="1" kern="10">
                <a:ln w="9525">
                  <a:solidFill>
                    <a:srgbClr val="0000FF"/>
                  </a:solidFill>
                  <a:round/>
                  <a:headEnd/>
                  <a:tailEnd/>
                </a:ln>
                <a:solidFill>
                  <a:srgbClr val="FF0000"/>
                </a:solidFill>
                <a:effectLst>
                  <a:outerShdw dist="53882" dir="2700000" algn="ctr" rotWithShape="0">
                    <a:srgbClr val="9999FF">
                      <a:alpha val="79999"/>
                    </a:srgbClr>
                  </a:outerShdw>
                </a:effectLst>
                <a:latin typeface="Times New Roman"/>
                <a:cs typeface="Times New Roman"/>
              </a:rPr>
              <a:t>Қасым Аманжоловтың</a:t>
            </a:r>
          </a:p>
          <a:p>
            <a:pPr algn="ctr"/>
            <a:r>
              <a:rPr lang="ru-RU" sz="2400" b="1" kern="10">
                <a:ln w="9525">
                  <a:solidFill>
                    <a:srgbClr val="0000FF"/>
                  </a:solidFill>
                  <a:round/>
                  <a:headEnd/>
                  <a:tailEnd/>
                </a:ln>
                <a:solidFill>
                  <a:srgbClr val="FF0000"/>
                </a:solidFill>
                <a:effectLst>
                  <a:outerShdw dist="53882" dir="2700000" algn="ctr" rotWithShape="0">
                    <a:srgbClr val="9999FF">
                      <a:alpha val="79999"/>
                    </a:srgbClr>
                  </a:outerShdw>
                </a:effectLst>
                <a:latin typeface="Times New Roman"/>
                <a:cs typeface="Times New Roman"/>
              </a:rPr>
              <a:t> туғанына 100 жыл.</a:t>
            </a:r>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WordArt 6"/>
          <p:cNvSpPr>
            <a:spLocks noChangeArrowheads="1" noChangeShapeType="1" noTextEdit="1"/>
          </p:cNvSpPr>
          <p:nvPr/>
        </p:nvSpPr>
        <p:spPr bwMode="auto">
          <a:xfrm>
            <a:off x="250825" y="1412875"/>
            <a:ext cx="8713788" cy="3384550"/>
          </a:xfrm>
          <a:prstGeom prst="rect">
            <a:avLst/>
          </a:prstGeom>
        </p:spPr>
        <p:txBody>
          <a:bodyPr wrap="none" fromWordArt="1">
            <a:prstTxWarp prst="textSlantUp">
              <a:avLst>
                <a:gd name="adj" fmla="val 32056"/>
              </a:avLst>
            </a:prstTxWarp>
          </a:bodyPr>
          <a:lstStyle/>
          <a:p>
            <a:pPr algn="ctr"/>
            <a:r>
              <a:rPr lang="ru-RU"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Зерттеу шеберханасы</a:t>
            </a:r>
          </a:p>
          <a:p>
            <a:pPr algn="ctr"/>
            <a:r>
              <a:rPr lang="ru-RU"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“Аманжол Рахымжанның</a:t>
            </a:r>
          </a:p>
          <a:p>
            <a:pPr algn="ctr"/>
            <a:r>
              <a:rPr lang="ru-RU"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Times New Roman"/>
                <a:cs typeface="Times New Roman"/>
              </a:rPr>
              <a:t>Қасымымын”</a:t>
            </a:r>
          </a:p>
        </p:txBody>
      </p:sp>
      <p:pic>
        <p:nvPicPr>
          <p:cNvPr id="29699" name="Группа 26"/>
          <p:cNvPicPr>
            <a:picLocks noChangeArrowheads="1"/>
          </p:cNvPicPr>
          <p:nvPr/>
        </p:nvPicPr>
        <p:blipFill>
          <a:blip r:embed="rId2" cstate="print"/>
          <a:srcRect/>
          <a:stretch>
            <a:fillRect/>
          </a:stretch>
        </p:blipFill>
        <p:spPr bwMode="auto">
          <a:xfrm>
            <a:off x="0" y="0"/>
            <a:ext cx="3716338" cy="3708400"/>
          </a:xfrm>
          <a:prstGeom prst="rect">
            <a:avLst/>
          </a:prstGeom>
          <a:noFill/>
          <a:ln w="9525">
            <a:noFill/>
            <a:miter lim="800000"/>
            <a:headEnd/>
            <a:tailEnd/>
          </a:ln>
        </p:spPr>
      </p:pic>
      <p:pic>
        <p:nvPicPr>
          <p:cNvPr id="29700" name="Группа 26"/>
          <p:cNvPicPr>
            <a:picLocks noChangeArrowheads="1"/>
          </p:cNvPicPr>
          <p:nvPr/>
        </p:nvPicPr>
        <p:blipFill>
          <a:blip r:embed="rId3" cstate="print"/>
          <a:srcRect/>
          <a:stretch>
            <a:fillRect/>
          </a:stretch>
        </p:blipFill>
        <p:spPr bwMode="auto">
          <a:xfrm>
            <a:off x="5435600" y="0"/>
            <a:ext cx="3708400" cy="3716338"/>
          </a:xfrm>
          <a:prstGeom prst="rect">
            <a:avLst/>
          </a:prstGeom>
          <a:noFill/>
          <a:ln w="9525">
            <a:noFill/>
            <a:miter lim="800000"/>
            <a:headEnd/>
            <a:tailEnd/>
          </a:ln>
        </p:spPr>
      </p:pic>
      <p:pic>
        <p:nvPicPr>
          <p:cNvPr id="29701" name="Группа 26"/>
          <p:cNvPicPr>
            <a:picLocks noChangeArrowheads="1"/>
          </p:cNvPicPr>
          <p:nvPr/>
        </p:nvPicPr>
        <p:blipFill>
          <a:blip r:embed="rId4" cstate="print"/>
          <a:srcRect/>
          <a:stretch>
            <a:fillRect/>
          </a:stretch>
        </p:blipFill>
        <p:spPr bwMode="auto">
          <a:xfrm>
            <a:off x="0" y="3875088"/>
            <a:ext cx="3716338" cy="2982912"/>
          </a:xfrm>
          <a:prstGeom prst="rect">
            <a:avLst/>
          </a:prstGeom>
          <a:noFill/>
          <a:ln w="9525">
            <a:noFill/>
            <a:miter lim="800000"/>
            <a:headEnd/>
            <a:tailEnd/>
          </a:ln>
        </p:spPr>
      </p:pic>
      <p:pic>
        <p:nvPicPr>
          <p:cNvPr id="29702" name="Группа 26"/>
          <p:cNvPicPr>
            <a:picLocks noChangeArrowheads="1"/>
          </p:cNvPicPr>
          <p:nvPr/>
        </p:nvPicPr>
        <p:blipFill>
          <a:blip r:embed="rId5" cstate="print"/>
          <a:srcRect/>
          <a:stretch>
            <a:fillRect/>
          </a:stretch>
        </p:blipFill>
        <p:spPr bwMode="auto">
          <a:xfrm>
            <a:off x="5435600" y="3883025"/>
            <a:ext cx="3708400" cy="2989263"/>
          </a:xfrm>
          <a:prstGeom prst="rect">
            <a:avLst/>
          </a:prstGeom>
          <a:noFill/>
          <a:ln w="9525">
            <a:noFill/>
            <a:miter lim="800000"/>
            <a:headEnd/>
            <a:tailEnd/>
          </a:ln>
        </p:spPr>
      </p:pic>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8" name="Rectangle 4"/>
          <p:cNvSpPr>
            <a:spLocks noChangeArrowheads="1"/>
          </p:cNvSpPr>
          <p:nvPr/>
        </p:nvSpPr>
        <p:spPr bwMode="auto">
          <a:xfrm>
            <a:off x="4067175" y="-7875588"/>
            <a:ext cx="4572000" cy="7670800"/>
          </a:xfrm>
          <a:prstGeom prst="rect">
            <a:avLst/>
          </a:prstGeom>
          <a:noFill/>
          <a:ln w="9525">
            <a:noFill/>
            <a:miter lim="800000"/>
            <a:headEnd/>
            <a:tailEnd/>
          </a:ln>
        </p:spPr>
        <p:txBody>
          <a:bodyPr>
            <a:spAutoFit/>
          </a:bodyPr>
          <a:lstStyle/>
          <a:p>
            <a:r>
              <a:rPr lang="ru-RU" b="1">
                <a:solidFill>
                  <a:srgbClr val="0000FF"/>
                </a:solidFill>
              </a:rPr>
              <a:t>Өзге емес, өзім айтам өз жайымды,</a:t>
            </a:r>
          </a:p>
          <a:p>
            <a:endParaRPr lang="ru-RU" b="1">
              <a:solidFill>
                <a:srgbClr val="0000FF"/>
              </a:solidFill>
            </a:endParaRPr>
          </a:p>
          <a:p>
            <a:r>
              <a:rPr lang="ru-RU" b="1">
                <a:solidFill>
                  <a:srgbClr val="0000FF"/>
                </a:solidFill>
              </a:rPr>
              <a:t>Жүрегім жалын атқан сөз дайында.</a:t>
            </a:r>
          </a:p>
          <a:p>
            <a:endParaRPr lang="ru-RU" b="1">
              <a:solidFill>
                <a:srgbClr val="0000FF"/>
              </a:solidFill>
            </a:endParaRPr>
          </a:p>
          <a:p>
            <a:r>
              <a:rPr lang="ru-RU" b="1">
                <a:solidFill>
                  <a:srgbClr val="0000FF"/>
                </a:solidFill>
              </a:rPr>
              <a:t>Тереңде тұнып жатқан дауыл күйді,</a:t>
            </a:r>
          </a:p>
          <a:p>
            <a:endParaRPr lang="ru-RU" b="1">
              <a:solidFill>
                <a:srgbClr val="0000FF"/>
              </a:solidFill>
            </a:endParaRPr>
          </a:p>
          <a:p>
            <a:r>
              <a:rPr lang="ru-RU" b="1">
                <a:solidFill>
                  <a:srgbClr val="0000FF"/>
                </a:solidFill>
              </a:rPr>
              <a:t>Тербетіп, тулатып бір қозғайында.</a:t>
            </a:r>
          </a:p>
          <a:p>
            <a:endParaRPr lang="ru-RU" b="1">
              <a:solidFill>
                <a:srgbClr val="0000FF"/>
              </a:solidFill>
            </a:endParaRPr>
          </a:p>
          <a:p>
            <a:r>
              <a:rPr lang="ru-RU" b="1">
                <a:solidFill>
                  <a:srgbClr val="0000FF"/>
                </a:solidFill>
              </a:rPr>
              <a:t> Аманжол Рақымжанның Қасымымын,</a:t>
            </a:r>
          </a:p>
          <a:p>
            <a:endParaRPr lang="ru-RU" b="1">
              <a:solidFill>
                <a:srgbClr val="0000FF"/>
              </a:solidFill>
            </a:endParaRPr>
          </a:p>
          <a:p>
            <a:r>
              <a:rPr lang="ru-RU" b="1">
                <a:solidFill>
                  <a:srgbClr val="0000FF"/>
                </a:solidFill>
              </a:rPr>
              <a:t>Мен қалған бір атаның ғасырымын.</a:t>
            </a:r>
          </a:p>
          <a:p>
            <a:endParaRPr lang="ru-RU" b="1">
              <a:solidFill>
                <a:srgbClr val="0000FF"/>
              </a:solidFill>
            </a:endParaRPr>
          </a:p>
          <a:p>
            <a:r>
              <a:rPr lang="ru-RU" b="1">
                <a:solidFill>
                  <a:srgbClr val="0000FF"/>
                </a:solidFill>
              </a:rPr>
              <a:t>Біреуге жұртта қалған жасығымын,</a:t>
            </a:r>
          </a:p>
          <a:p>
            <a:endParaRPr lang="ru-RU" b="1">
              <a:solidFill>
                <a:srgbClr val="0000FF"/>
              </a:solidFill>
            </a:endParaRPr>
          </a:p>
          <a:p>
            <a:r>
              <a:rPr lang="ru-RU" b="1">
                <a:solidFill>
                  <a:srgbClr val="0000FF"/>
                </a:solidFill>
              </a:rPr>
              <a:t>Біреуге аспандағы асылымын.</a:t>
            </a:r>
          </a:p>
          <a:p>
            <a:endParaRPr lang="kk-KZ" b="1">
              <a:solidFill>
                <a:srgbClr val="0000FF"/>
              </a:solidFill>
            </a:endParaRPr>
          </a:p>
          <a:p>
            <a:r>
              <a:rPr lang="kk-KZ" b="1">
                <a:solidFill>
                  <a:srgbClr val="0000FF"/>
                </a:solidFill>
              </a:rPr>
              <a:t>Шарлаған жолым жатыр жер бетінде, </a:t>
            </a:r>
          </a:p>
          <a:p>
            <a:endParaRPr lang="kk-KZ" b="1">
              <a:solidFill>
                <a:srgbClr val="0000FF"/>
              </a:solidFill>
            </a:endParaRPr>
          </a:p>
          <a:p>
            <a:r>
              <a:rPr lang="kk-KZ" b="1">
                <a:solidFill>
                  <a:srgbClr val="0000FF"/>
                </a:solidFill>
              </a:rPr>
              <a:t>Көрінер көлеңкесі келбетімде.</a:t>
            </a:r>
          </a:p>
          <a:p>
            <a:endParaRPr lang="kk-KZ" b="1">
              <a:solidFill>
                <a:srgbClr val="0000FF"/>
              </a:solidFill>
            </a:endParaRPr>
          </a:p>
          <a:p>
            <a:r>
              <a:rPr lang="kk-KZ" b="1">
                <a:solidFill>
                  <a:srgbClr val="0000FF"/>
                </a:solidFill>
              </a:rPr>
              <a:t>Қай жерде үзіледі қайран сапар,</a:t>
            </a:r>
          </a:p>
          <a:p>
            <a:endParaRPr lang="kk-KZ" b="1">
              <a:solidFill>
                <a:srgbClr val="0000FF"/>
              </a:solidFill>
            </a:endParaRPr>
          </a:p>
          <a:p>
            <a:r>
              <a:rPr lang="kk-KZ" b="1">
                <a:solidFill>
                  <a:srgbClr val="0000FF"/>
                </a:solidFill>
              </a:rPr>
              <a:t>Түйін боп өмірімнің бір шетінде?</a:t>
            </a:r>
            <a:endParaRPr lang="ru-RU" b="1">
              <a:solidFill>
                <a:srgbClr val="0000FF"/>
              </a:solidFill>
            </a:endParaRPr>
          </a:p>
          <a:p>
            <a:r>
              <a:rPr lang="ru-RU" b="1">
                <a:solidFill>
                  <a:srgbClr val="0000FF"/>
                </a:solidFill>
              </a:rPr>
              <a:t> </a:t>
            </a:r>
          </a:p>
          <a:p>
            <a:r>
              <a:rPr lang="ru-RU" b="1">
                <a:solidFill>
                  <a:srgbClr val="0000FF"/>
                </a:solidFill>
              </a:rPr>
              <a:t>Өкінбен мен де бір күн өлемін деп,</a:t>
            </a:r>
          </a:p>
          <a:p>
            <a:endParaRPr lang="ru-RU" b="1">
              <a:solidFill>
                <a:srgbClr val="0000FF"/>
              </a:solidFill>
            </a:endParaRPr>
          </a:p>
          <a:p>
            <a:r>
              <a:rPr lang="ru-RU" b="1">
                <a:solidFill>
                  <a:srgbClr val="0000FF"/>
                </a:solidFill>
              </a:rPr>
              <a:t>Өкінем ұқсата алмай келемін деп.</a:t>
            </a:r>
          </a:p>
          <a:p>
            <a:endParaRPr lang="ru-RU" b="1">
              <a:solidFill>
                <a:srgbClr val="0000FF"/>
              </a:solidFill>
            </a:endParaRPr>
          </a:p>
          <a:p>
            <a:r>
              <a:rPr lang="ru-RU" b="1">
                <a:solidFill>
                  <a:srgbClr val="0000FF"/>
                </a:solidFill>
              </a:rPr>
              <a:t>Күніне жүз ойланып, мың толғанам,</a:t>
            </a:r>
          </a:p>
          <a:p>
            <a:endParaRPr lang="ru-RU" b="1">
              <a:solidFill>
                <a:srgbClr val="0000FF"/>
              </a:solidFill>
            </a:endParaRPr>
          </a:p>
          <a:p>
            <a:r>
              <a:rPr lang="ru-RU" b="1">
                <a:solidFill>
                  <a:srgbClr val="0000FF"/>
                </a:solidFill>
              </a:rPr>
              <a:t>Өзіммен бірге өлмесін өлеңім деп.</a:t>
            </a:r>
          </a:p>
        </p:txBody>
      </p:sp>
      <p:pic>
        <p:nvPicPr>
          <p:cNvPr id="30723" name="Picture 5" descr="phoca_thumb_l_0"/>
          <p:cNvPicPr>
            <a:picLocks noChangeAspect="1" noChangeArrowheads="1"/>
          </p:cNvPicPr>
          <p:nvPr/>
        </p:nvPicPr>
        <p:blipFill>
          <a:blip r:embed="rId3" cstate="print"/>
          <a:srcRect/>
          <a:stretch>
            <a:fillRect/>
          </a:stretch>
        </p:blipFill>
        <p:spPr bwMode="auto">
          <a:xfrm>
            <a:off x="539750" y="1125538"/>
            <a:ext cx="3168650" cy="4208462"/>
          </a:xfrm>
          <a:prstGeom prst="rect">
            <a:avLst/>
          </a:prstGeom>
          <a:noFill/>
          <a:ln w="57150" cmpd="thinThick">
            <a:solidFill>
              <a:srgbClr val="CC00FF"/>
            </a:solidFill>
            <a:miter lim="800000"/>
            <a:headEnd/>
            <a:tailEnd/>
          </a:ln>
        </p:spPr>
      </p:pic>
      <p:pic>
        <p:nvPicPr>
          <p:cNvPr id="185354" name="стих.mp3">
            <a:hlinkClick r:id="" action="ppaction://media"/>
          </p:cNvPr>
          <p:cNvPicPr>
            <a:picLocks noRot="1" noChangeAspect="1" noChangeArrowheads="1"/>
          </p:cNvPicPr>
          <p:nvPr>
            <a:audioFile r:link="rId1"/>
          </p:nvPr>
        </p:nvPicPr>
        <p:blipFill>
          <a:blip r:embed="rId4" cstate="print"/>
          <a:srcRect/>
          <a:stretch>
            <a:fillRect/>
          </a:stretch>
        </p:blipFill>
        <p:spPr bwMode="auto">
          <a:xfrm>
            <a:off x="323850" y="6308725"/>
            <a:ext cx="304800" cy="304800"/>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2000"/>
                                  </p:stCondLst>
                                  <p:childTnLst>
                                    <p:set>
                                      <p:cBhvr>
                                        <p:cTn id="6" dur="1" fill="hold">
                                          <p:stCondLst>
                                            <p:cond delay="0"/>
                                          </p:stCondLst>
                                        </p:cTn>
                                        <p:tgtEl>
                                          <p:spTgt spid="185348"/>
                                        </p:tgtEl>
                                        <p:attrNameLst>
                                          <p:attrName>style.visibility</p:attrName>
                                        </p:attrNameLst>
                                      </p:cBhvr>
                                      <p:to>
                                        <p:strVal val="visible"/>
                                      </p:to>
                                    </p:set>
                                    <p:anim calcmode="lin" valueType="num">
                                      <p:cBhvr additive="base">
                                        <p:cTn id="7" dur="66000" fill="hold"/>
                                        <p:tgtEl>
                                          <p:spTgt spid="185348"/>
                                        </p:tgtEl>
                                        <p:attrNameLst>
                                          <p:attrName>ppt_x</p:attrName>
                                        </p:attrNameLst>
                                      </p:cBhvr>
                                      <p:tavLst>
                                        <p:tav tm="0">
                                          <p:val>
                                            <p:strVal val="#ppt_x"/>
                                          </p:val>
                                        </p:tav>
                                        <p:tav tm="100000">
                                          <p:val>
                                            <p:strVal val="#ppt_x"/>
                                          </p:val>
                                        </p:tav>
                                      </p:tavLst>
                                    </p:anim>
                                    <p:anim calcmode="lin" valueType="num">
                                      <p:cBhvr additive="base">
                                        <p:cTn id="8" dur="66000" fill="hold"/>
                                        <p:tgtEl>
                                          <p:spTgt spid="1853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85354"/>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66532" fill="hold"/>
                                        <p:tgtEl>
                                          <p:spTgt spid="185354"/>
                                        </p:tgtEl>
                                      </p:cBhvr>
                                    </p:cmd>
                                  </p:childTnLst>
                                </p:cTn>
                              </p:par>
                            </p:childTnLst>
                          </p:cTn>
                        </p:par>
                      </p:childTnLst>
                    </p:cTn>
                  </p:par>
                </p:childTnLst>
              </p:cTn>
              <p:nextCondLst>
                <p:cond evt="onClick" delay="0">
                  <p:tgtEl>
                    <p:spTgt spid="185354"/>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185354"/>
                </p:tgtEl>
              </p:cMediaNode>
            </p:audio>
          </p:childTnLst>
        </p:cTn>
      </p:par>
    </p:tnLst>
    <p:bldLst>
      <p:bldP spid="1853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30"/>
          <p:cNvSpPr>
            <a:spLocks noChangeArrowheads="1"/>
          </p:cNvSpPr>
          <p:nvPr/>
        </p:nvSpPr>
        <p:spPr bwMode="auto">
          <a:xfrm>
            <a:off x="684213" y="404813"/>
            <a:ext cx="1655762" cy="928687"/>
          </a:xfrm>
          <a:prstGeom prst="flowChartProcess">
            <a:avLst/>
          </a:prstGeom>
          <a:gradFill rotWithShape="1">
            <a:gsLst>
              <a:gs pos="0">
                <a:srgbClr val="FFFF99"/>
              </a:gs>
              <a:gs pos="50000">
                <a:srgbClr val="FFFFFF"/>
              </a:gs>
              <a:gs pos="100000">
                <a:srgbClr val="FFFF99"/>
              </a:gs>
            </a:gsLst>
            <a:lin ang="5400000" scaled="1"/>
          </a:gradFill>
          <a:ln w="28575">
            <a:solidFill>
              <a:srgbClr val="000000"/>
            </a:solidFill>
            <a:miter lim="800000"/>
            <a:headEnd/>
            <a:tailEnd/>
          </a:ln>
        </p:spPr>
        <p:txBody>
          <a:bodyPr/>
          <a:lstStyle/>
          <a:p>
            <a:pPr algn="ctr"/>
            <a:r>
              <a:rPr lang="ru-RU" sz="2000" b="1">
                <a:solidFill>
                  <a:srgbClr val="000099"/>
                </a:solidFill>
                <a:latin typeface="Arial" charset="0"/>
              </a:rPr>
              <a:t>Арғын Қаракесек</a:t>
            </a:r>
          </a:p>
        </p:txBody>
      </p:sp>
      <p:sp>
        <p:nvSpPr>
          <p:cNvPr id="31747" name="AutoShape 31"/>
          <p:cNvSpPr>
            <a:spLocks noChangeArrowheads="1"/>
          </p:cNvSpPr>
          <p:nvPr/>
        </p:nvSpPr>
        <p:spPr bwMode="auto">
          <a:xfrm>
            <a:off x="1979613" y="1339850"/>
            <a:ext cx="1368425" cy="576263"/>
          </a:xfrm>
          <a:prstGeom prst="flowChartProcess">
            <a:avLst/>
          </a:prstGeom>
          <a:gradFill rotWithShape="1">
            <a:gsLst>
              <a:gs pos="0">
                <a:srgbClr val="FFFF99"/>
              </a:gs>
              <a:gs pos="50000">
                <a:srgbClr val="FFFFFF"/>
              </a:gs>
              <a:gs pos="100000">
                <a:srgbClr val="FFFF99"/>
              </a:gs>
            </a:gsLst>
            <a:lin ang="5400000" scaled="1"/>
          </a:gradFill>
          <a:ln w="28575">
            <a:solidFill>
              <a:srgbClr val="000000"/>
            </a:solidFill>
            <a:miter lim="800000"/>
            <a:headEnd/>
            <a:tailEnd/>
          </a:ln>
        </p:spPr>
        <p:txBody>
          <a:bodyPr/>
          <a:lstStyle/>
          <a:p>
            <a:pPr algn="ctr"/>
            <a:r>
              <a:rPr lang="ru-RU" sz="2000" b="1">
                <a:solidFill>
                  <a:srgbClr val="000099"/>
                </a:solidFill>
                <a:latin typeface="Arial" charset="0"/>
              </a:rPr>
              <a:t>Қара</a:t>
            </a:r>
            <a:endParaRPr lang="ru-RU" sz="2000">
              <a:solidFill>
                <a:srgbClr val="000099"/>
              </a:solidFill>
              <a:latin typeface="Arial" charset="0"/>
            </a:endParaRPr>
          </a:p>
        </p:txBody>
      </p:sp>
      <p:sp>
        <p:nvSpPr>
          <p:cNvPr id="31748" name="AutoShape 32"/>
          <p:cNvSpPr>
            <a:spLocks noChangeArrowheads="1"/>
          </p:cNvSpPr>
          <p:nvPr/>
        </p:nvSpPr>
        <p:spPr bwMode="auto">
          <a:xfrm>
            <a:off x="3060700" y="1916113"/>
            <a:ext cx="1439863" cy="576262"/>
          </a:xfrm>
          <a:prstGeom prst="flowChartProcess">
            <a:avLst/>
          </a:prstGeom>
          <a:gradFill rotWithShape="1">
            <a:gsLst>
              <a:gs pos="0">
                <a:srgbClr val="FFFF99"/>
              </a:gs>
              <a:gs pos="50000">
                <a:srgbClr val="FFFFFF"/>
              </a:gs>
              <a:gs pos="100000">
                <a:srgbClr val="FFFF99"/>
              </a:gs>
            </a:gsLst>
            <a:lin ang="5400000" scaled="1"/>
          </a:gradFill>
          <a:ln w="28575">
            <a:solidFill>
              <a:srgbClr val="000000"/>
            </a:solidFill>
            <a:miter lim="800000"/>
            <a:headEnd/>
            <a:tailEnd/>
          </a:ln>
        </p:spPr>
        <p:txBody>
          <a:bodyPr/>
          <a:lstStyle/>
          <a:p>
            <a:pPr algn="ctr"/>
            <a:r>
              <a:rPr lang="ru-RU" sz="2000" b="1">
                <a:solidFill>
                  <a:srgbClr val="000099"/>
                </a:solidFill>
                <a:latin typeface="Arial" charset="0"/>
              </a:rPr>
              <a:t>Оразқұл</a:t>
            </a:r>
            <a:endParaRPr lang="ru-RU" sz="2000">
              <a:solidFill>
                <a:srgbClr val="000099"/>
              </a:solidFill>
              <a:latin typeface="Arial" charset="0"/>
            </a:endParaRPr>
          </a:p>
        </p:txBody>
      </p:sp>
      <p:sp>
        <p:nvSpPr>
          <p:cNvPr id="31749" name="AutoShape 33"/>
          <p:cNvSpPr>
            <a:spLocks noChangeArrowheads="1"/>
          </p:cNvSpPr>
          <p:nvPr/>
        </p:nvSpPr>
        <p:spPr bwMode="auto">
          <a:xfrm>
            <a:off x="4068763" y="2492375"/>
            <a:ext cx="1368425" cy="504825"/>
          </a:xfrm>
          <a:prstGeom prst="flowChartProcess">
            <a:avLst/>
          </a:prstGeom>
          <a:gradFill rotWithShape="1">
            <a:gsLst>
              <a:gs pos="0">
                <a:srgbClr val="FFFF99"/>
              </a:gs>
              <a:gs pos="50000">
                <a:srgbClr val="FFFFFF"/>
              </a:gs>
              <a:gs pos="100000">
                <a:srgbClr val="FFFF99"/>
              </a:gs>
            </a:gsLst>
            <a:lin ang="5400000" scaled="1"/>
          </a:gradFill>
          <a:ln w="28575">
            <a:solidFill>
              <a:srgbClr val="000000"/>
            </a:solidFill>
            <a:miter lim="800000"/>
            <a:headEnd/>
            <a:tailEnd/>
          </a:ln>
        </p:spPr>
        <p:txBody>
          <a:bodyPr/>
          <a:lstStyle/>
          <a:p>
            <a:pPr algn="ctr"/>
            <a:r>
              <a:rPr lang="ru-RU" sz="2000" b="1">
                <a:solidFill>
                  <a:srgbClr val="000099"/>
                </a:solidFill>
                <a:latin typeface="Arial" charset="0"/>
              </a:rPr>
              <a:t>Ақжол</a:t>
            </a:r>
            <a:endParaRPr lang="ru-RU" sz="2000">
              <a:solidFill>
                <a:srgbClr val="000099"/>
              </a:solidFill>
              <a:latin typeface="Arial" charset="0"/>
            </a:endParaRPr>
          </a:p>
        </p:txBody>
      </p:sp>
      <p:sp>
        <p:nvSpPr>
          <p:cNvPr id="31750" name="AutoShape 34"/>
          <p:cNvSpPr>
            <a:spLocks noChangeArrowheads="1"/>
          </p:cNvSpPr>
          <p:nvPr/>
        </p:nvSpPr>
        <p:spPr bwMode="auto">
          <a:xfrm>
            <a:off x="5292725" y="3068638"/>
            <a:ext cx="1655763" cy="431800"/>
          </a:xfrm>
          <a:prstGeom prst="flowChartProcess">
            <a:avLst/>
          </a:prstGeom>
          <a:gradFill rotWithShape="1">
            <a:gsLst>
              <a:gs pos="0">
                <a:srgbClr val="FFFF99"/>
              </a:gs>
              <a:gs pos="50000">
                <a:srgbClr val="FFFFFF"/>
              </a:gs>
              <a:gs pos="100000">
                <a:srgbClr val="FFFF99"/>
              </a:gs>
            </a:gsLst>
            <a:lin ang="5400000" scaled="1"/>
          </a:gradFill>
          <a:ln w="28575">
            <a:solidFill>
              <a:srgbClr val="000000"/>
            </a:solidFill>
            <a:miter lim="800000"/>
            <a:headEnd/>
            <a:tailEnd/>
          </a:ln>
        </p:spPr>
        <p:txBody>
          <a:bodyPr/>
          <a:lstStyle/>
          <a:p>
            <a:pPr algn="ctr"/>
            <a:r>
              <a:rPr lang="kk-KZ" sz="2000" b="1">
                <a:solidFill>
                  <a:srgbClr val="000099"/>
                </a:solidFill>
                <a:latin typeface="Arial" charset="0"/>
              </a:rPr>
              <a:t>Алакөшек</a:t>
            </a:r>
            <a:endParaRPr lang="ru-RU" sz="2000" b="1">
              <a:solidFill>
                <a:srgbClr val="000099"/>
              </a:solidFill>
              <a:latin typeface="Arial" charset="0"/>
            </a:endParaRPr>
          </a:p>
        </p:txBody>
      </p:sp>
      <p:sp>
        <p:nvSpPr>
          <p:cNvPr id="31751" name="AutoShape 34"/>
          <p:cNvSpPr>
            <a:spLocks noChangeArrowheads="1"/>
          </p:cNvSpPr>
          <p:nvPr/>
        </p:nvSpPr>
        <p:spPr bwMode="auto">
          <a:xfrm>
            <a:off x="6445250" y="3500438"/>
            <a:ext cx="1439863" cy="431800"/>
          </a:xfrm>
          <a:prstGeom prst="flowChartProcess">
            <a:avLst/>
          </a:prstGeom>
          <a:gradFill rotWithShape="1">
            <a:gsLst>
              <a:gs pos="0">
                <a:srgbClr val="FFFF99"/>
              </a:gs>
              <a:gs pos="50000">
                <a:srgbClr val="FFFFFF"/>
              </a:gs>
              <a:gs pos="100000">
                <a:srgbClr val="FFFF99"/>
              </a:gs>
            </a:gsLst>
            <a:lin ang="5400000" scaled="1"/>
          </a:gradFill>
          <a:ln w="28575">
            <a:solidFill>
              <a:srgbClr val="000000"/>
            </a:solidFill>
            <a:miter lim="800000"/>
            <a:headEnd/>
            <a:tailEnd/>
          </a:ln>
        </p:spPr>
        <p:txBody>
          <a:bodyPr/>
          <a:lstStyle/>
          <a:p>
            <a:pPr algn="ctr"/>
            <a:r>
              <a:rPr lang="kk-KZ" sz="2000" b="1">
                <a:solidFill>
                  <a:srgbClr val="000099"/>
                </a:solidFill>
                <a:latin typeface="Arial" charset="0"/>
              </a:rPr>
              <a:t>Аманжол</a:t>
            </a:r>
            <a:endParaRPr lang="ru-RU" sz="2000">
              <a:solidFill>
                <a:srgbClr val="000099"/>
              </a:solidFill>
              <a:latin typeface="Arial" charset="0"/>
            </a:endParaRPr>
          </a:p>
        </p:txBody>
      </p:sp>
      <p:sp>
        <p:nvSpPr>
          <p:cNvPr id="31752" name="AutoShape 34"/>
          <p:cNvSpPr>
            <a:spLocks noChangeArrowheads="1"/>
          </p:cNvSpPr>
          <p:nvPr/>
        </p:nvSpPr>
        <p:spPr bwMode="auto">
          <a:xfrm>
            <a:off x="7308850" y="3932238"/>
            <a:ext cx="1584325" cy="431800"/>
          </a:xfrm>
          <a:prstGeom prst="flowChartProcess">
            <a:avLst/>
          </a:prstGeom>
          <a:gradFill rotWithShape="1">
            <a:gsLst>
              <a:gs pos="0">
                <a:srgbClr val="FFFF99"/>
              </a:gs>
              <a:gs pos="50000">
                <a:srgbClr val="FFFFFF"/>
              </a:gs>
              <a:gs pos="100000">
                <a:srgbClr val="FFFF99"/>
              </a:gs>
            </a:gsLst>
            <a:lin ang="5400000" scaled="1"/>
          </a:gradFill>
          <a:ln w="28575">
            <a:solidFill>
              <a:srgbClr val="000000"/>
            </a:solidFill>
            <a:miter lim="800000"/>
            <a:headEnd/>
            <a:tailEnd/>
          </a:ln>
        </p:spPr>
        <p:txBody>
          <a:bodyPr/>
          <a:lstStyle/>
          <a:p>
            <a:pPr algn="ctr"/>
            <a:r>
              <a:rPr lang="kk-KZ" sz="2000" b="1">
                <a:solidFill>
                  <a:srgbClr val="000099"/>
                </a:solidFill>
                <a:latin typeface="Arial" charset="0"/>
              </a:rPr>
              <a:t>Рақымжан</a:t>
            </a:r>
            <a:endParaRPr lang="ru-RU" sz="2000">
              <a:solidFill>
                <a:srgbClr val="000099"/>
              </a:solidFill>
              <a:latin typeface="Arial" charset="0"/>
            </a:endParaRPr>
          </a:p>
        </p:txBody>
      </p:sp>
      <p:sp>
        <p:nvSpPr>
          <p:cNvPr id="22547" name="Oval 19"/>
          <p:cNvSpPr>
            <a:spLocks noChangeArrowheads="1"/>
          </p:cNvSpPr>
          <p:nvPr/>
        </p:nvSpPr>
        <p:spPr bwMode="auto">
          <a:xfrm>
            <a:off x="3492500" y="4868863"/>
            <a:ext cx="2449513" cy="936625"/>
          </a:xfrm>
          <a:prstGeom prst="ellipse">
            <a:avLst/>
          </a:prstGeom>
          <a:gradFill rotWithShape="1">
            <a:gsLst>
              <a:gs pos="0">
                <a:srgbClr val="FF66CC"/>
              </a:gs>
              <a:gs pos="50000">
                <a:schemeClr val="bg1"/>
              </a:gs>
              <a:gs pos="100000">
                <a:srgbClr val="FF66CC"/>
              </a:gs>
            </a:gsLst>
            <a:lin ang="5400000" scaled="1"/>
          </a:gradFill>
          <a:ln w="9525">
            <a:solidFill>
              <a:schemeClr val="tx1"/>
            </a:solidFill>
            <a:round/>
            <a:headEnd/>
            <a:tailEnd/>
          </a:ln>
          <a:effectLst/>
        </p:spPr>
        <p:txBody>
          <a:bodyPr wrap="none" anchor="ctr"/>
          <a:lstStyle/>
          <a:p>
            <a:pPr algn="ctr">
              <a:defRPr/>
            </a:pPr>
            <a:r>
              <a:rPr lang="kk-KZ" sz="3200" b="1">
                <a:solidFill>
                  <a:srgbClr val="660066"/>
                </a:solidFill>
              </a:rPr>
              <a:t>Қасым</a:t>
            </a:r>
            <a:endParaRPr lang="ru-RU" sz="3200" b="1">
              <a:solidFill>
                <a:srgbClr val="660066"/>
              </a:solidFill>
            </a:endParaRPr>
          </a:p>
        </p:txBody>
      </p:sp>
      <p:sp>
        <p:nvSpPr>
          <p:cNvPr id="31754" name="AutoShape 23"/>
          <p:cNvSpPr>
            <a:spLocks noChangeArrowheads="1"/>
          </p:cNvSpPr>
          <p:nvPr/>
        </p:nvSpPr>
        <p:spPr bwMode="auto">
          <a:xfrm rot="1730379">
            <a:off x="755650" y="1628775"/>
            <a:ext cx="1366838" cy="576263"/>
          </a:xfrm>
          <a:prstGeom prst="curvedUpArrow">
            <a:avLst>
              <a:gd name="adj1" fmla="val 51786"/>
              <a:gd name="adj2" fmla="val 94876"/>
              <a:gd name="adj3" fmla="val 74236"/>
            </a:avLst>
          </a:prstGeom>
          <a:solidFill>
            <a:schemeClr val="accent1"/>
          </a:solidFill>
          <a:ln w="9525">
            <a:solidFill>
              <a:schemeClr val="tx1"/>
            </a:solidFill>
            <a:miter lim="800000"/>
            <a:headEnd/>
            <a:tailEnd/>
          </a:ln>
        </p:spPr>
        <p:txBody>
          <a:bodyPr wrap="none" anchor="ctr"/>
          <a:lstStyle/>
          <a:p>
            <a:endParaRPr lang="ru-RU"/>
          </a:p>
        </p:txBody>
      </p:sp>
      <p:sp>
        <p:nvSpPr>
          <p:cNvPr id="31755" name="AutoShape 24"/>
          <p:cNvSpPr>
            <a:spLocks noChangeArrowheads="1"/>
          </p:cNvSpPr>
          <p:nvPr/>
        </p:nvSpPr>
        <p:spPr bwMode="auto">
          <a:xfrm rot="1730379">
            <a:off x="1836738" y="2276475"/>
            <a:ext cx="1366837" cy="576263"/>
          </a:xfrm>
          <a:prstGeom prst="curvedUpArrow">
            <a:avLst>
              <a:gd name="adj1" fmla="val 51786"/>
              <a:gd name="adj2" fmla="val 94876"/>
              <a:gd name="adj3" fmla="val 74236"/>
            </a:avLst>
          </a:prstGeom>
          <a:solidFill>
            <a:srgbClr val="0000FF"/>
          </a:solidFill>
          <a:ln w="9525">
            <a:solidFill>
              <a:schemeClr val="tx1"/>
            </a:solidFill>
            <a:miter lim="800000"/>
            <a:headEnd/>
            <a:tailEnd/>
          </a:ln>
        </p:spPr>
        <p:txBody>
          <a:bodyPr wrap="none" anchor="ctr"/>
          <a:lstStyle/>
          <a:p>
            <a:endParaRPr lang="ru-RU"/>
          </a:p>
        </p:txBody>
      </p:sp>
      <p:sp>
        <p:nvSpPr>
          <p:cNvPr id="31756" name="AutoShape 25"/>
          <p:cNvSpPr>
            <a:spLocks noChangeArrowheads="1"/>
          </p:cNvSpPr>
          <p:nvPr/>
        </p:nvSpPr>
        <p:spPr bwMode="auto">
          <a:xfrm rot="1730379">
            <a:off x="2916238" y="2852738"/>
            <a:ext cx="1366837" cy="576262"/>
          </a:xfrm>
          <a:prstGeom prst="curvedUpArrow">
            <a:avLst>
              <a:gd name="adj1" fmla="val 51787"/>
              <a:gd name="adj2" fmla="val 94876"/>
              <a:gd name="adj3" fmla="val 74236"/>
            </a:avLst>
          </a:prstGeom>
          <a:gradFill rotWithShape="1">
            <a:gsLst>
              <a:gs pos="0">
                <a:srgbClr val="940000"/>
              </a:gs>
              <a:gs pos="50000">
                <a:srgbClr val="990000"/>
              </a:gs>
              <a:gs pos="100000">
                <a:srgbClr val="940000"/>
              </a:gs>
            </a:gsLst>
            <a:lin ang="5400000" scaled="1"/>
          </a:gradFill>
          <a:ln w="9525">
            <a:solidFill>
              <a:schemeClr val="tx1"/>
            </a:solidFill>
            <a:miter lim="800000"/>
            <a:headEnd/>
            <a:tailEnd/>
          </a:ln>
        </p:spPr>
        <p:txBody>
          <a:bodyPr wrap="none" anchor="ctr"/>
          <a:lstStyle/>
          <a:p>
            <a:endParaRPr lang="ru-RU"/>
          </a:p>
        </p:txBody>
      </p:sp>
      <p:sp>
        <p:nvSpPr>
          <p:cNvPr id="31757" name="AutoShape 26"/>
          <p:cNvSpPr>
            <a:spLocks noChangeArrowheads="1"/>
          </p:cNvSpPr>
          <p:nvPr/>
        </p:nvSpPr>
        <p:spPr bwMode="auto">
          <a:xfrm rot="1730379">
            <a:off x="3995738" y="3500438"/>
            <a:ext cx="1366837" cy="576262"/>
          </a:xfrm>
          <a:prstGeom prst="curvedUpArrow">
            <a:avLst>
              <a:gd name="adj1" fmla="val 51787"/>
              <a:gd name="adj2" fmla="val 94876"/>
              <a:gd name="adj3" fmla="val 74236"/>
            </a:avLst>
          </a:prstGeom>
          <a:solidFill>
            <a:srgbClr val="33CCFF"/>
          </a:solidFill>
          <a:ln w="9525">
            <a:solidFill>
              <a:schemeClr val="tx1"/>
            </a:solidFill>
            <a:miter lim="800000"/>
            <a:headEnd/>
            <a:tailEnd/>
          </a:ln>
        </p:spPr>
        <p:txBody>
          <a:bodyPr wrap="none" anchor="ctr"/>
          <a:lstStyle/>
          <a:p>
            <a:endParaRPr lang="ru-RU"/>
          </a:p>
        </p:txBody>
      </p:sp>
      <p:sp>
        <p:nvSpPr>
          <p:cNvPr id="31758" name="AutoShape 27"/>
          <p:cNvSpPr>
            <a:spLocks noChangeArrowheads="1"/>
          </p:cNvSpPr>
          <p:nvPr/>
        </p:nvSpPr>
        <p:spPr bwMode="auto">
          <a:xfrm rot="1730379">
            <a:off x="5076825" y="3932238"/>
            <a:ext cx="1366838" cy="576262"/>
          </a:xfrm>
          <a:prstGeom prst="curvedUpArrow">
            <a:avLst>
              <a:gd name="adj1" fmla="val 51787"/>
              <a:gd name="adj2" fmla="val 94876"/>
              <a:gd name="adj3" fmla="val 74236"/>
            </a:avLst>
          </a:prstGeom>
          <a:solidFill>
            <a:srgbClr val="990000"/>
          </a:solidFill>
          <a:ln w="9525">
            <a:solidFill>
              <a:srgbClr val="990000"/>
            </a:solidFill>
            <a:miter lim="800000"/>
            <a:headEnd/>
            <a:tailEnd/>
          </a:ln>
        </p:spPr>
        <p:txBody>
          <a:bodyPr wrap="none" anchor="ctr"/>
          <a:lstStyle/>
          <a:p>
            <a:endParaRPr lang="ru-RU"/>
          </a:p>
        </p:txBody>
      </p:sp>
      <p:sp>
        <p:nvSpPr>
          <p:cNvPr id="31759" name="AutoShape 28"/>
          <p:cNvSpPr>
            <a:spLocks noChangeArrowheads="1"/>
          </p:cNvSpPr>
          <p:nvPr/>
        </p:nvSpPr>
        <p:spPr bwMode="auto">
          <a:xfrm rot="1730379">
            <a:off x="6084888" y="4292600"/>
            <a:ext cx="1366837" cy="576263"/>
          </a:xfrm>
          <a:prstGeom prst="curvedUpArrow">
            <a:avLst>
              <a:gd name="adj1" fmla="val 51786"/>
              <a:gd name="adj2" fmla="val 94876"/>
              <a:gd name="adj3" fmla="val 74236"/>
            </a:avLst>
          </a:prstGeom>
          <a:solidFill>
            <a:srgbClr val="0000FF"/>
          </a:solidFill>
          <a:ln w="9525">
            <a:solidFill>
              <a:schemeClr val="tx1"/>
            </a:solidFill>
            <a:miter lim="800000"/>
            <a:headEnd/>
            <a:tailEnd/>
          </a:ln>
        </p:spPr>
        <p:txBody>
          <a:bodyPr wrap="none" anchor="ctr"/>
          <a:lstStyle/>
          <a:p>
            <a:endParaRPr lang="ru-RU"/>
          </a:p>
        </p:txBody>
      </p:sp>
      <p:sp>
        <p:nvSpPr>
          <p:cNvPr id="31760" name="WordArt 29"/>
          <p:cNvSpPr>
            <a:spLocks noChangeArrowheads="1" noChangeShapeType="1" noTextEdit="1"/>
          </p:cNvSpPr>
          <p:nvPr/>
        </p:nvSpPr>
        <p:spPr bwMode="auto">
          <a:xfrm rot="1797228">
            <a:off x="3419475" y="1341438"/>
            <a:ext cx="5222875" cy="971550"/>
          </a:xfrm>
          <a:prstGeom prst="rect">
            <a:avLst/>
          </a:prstGeom>
        </p:spPr>
        <p:txBody>
          <a:bodyPr spcFirstLastPara="1" wrap="none" fromWordArt="1">
            <a:prstTxWarp prst="textArchUp">
              <a:avLst>
                <a:gd name="adj" fmla="val 10800004"/>
              </a:avLst>
            </a:prstTxWarp>
          </a:bodyPr>
          <a:lstStyle/>
          <a:p>
            <a:pPr algn="ctr"/>
            <a:r>
              <a:rPr lang="ru-RU" sz="3600" b="1" kern="10">
                <a:ln w="9525">
                  <a:solidFill>
                    <a:srgbClr val="990000"/>
                  </a:solidFill>
                  <a:round/>
                  <a:headEnd/>
                  <a:tailEnd/>
                </a:ln>
                <a:solidFill>
                  <a:srgbClr val="0000FF"/>
                </a:solidFill>
                <a:latin typeface="Arial"/>
                <a:cs typeface="Arial"/>
              </a:rPr>
              <a:t>Қасым шежіресі </a:t>
            </a:r>
          </a:p>
        </p:txBody>
      </p:sp>
      <p:sp>
        <p:nvSpPr>
          <p:cNvPr id="22558" name="Oval 30"/>
          <p:cNvSpPr>
            <a:spLocks noChangeArrowheads="1"/>
          </p:cNvSpPr>
          <p:nvPr/>
        </p:nvSpPr>
        <p:spPr bwMode="auto">
          <a:xfrm>
            <a:off x="539750" y="3789363"/>
            <a:ext cx="2663825" cy="1079500"/>
          </a:xfrm>
          <a:prstGeom prst="ellipse">
            <a:avLst/>
          </a:prstGeom>
          <a:gradFill rotWithShape="1">
            <a:gsLst>
              <a:gs pos="0">
                <a:srgbClr val="FF66CC"/>
              </a:gs>
              <a:gs pos="50000">
                <a:schemeClr val="bg1"/>
              </a:gs>
              <a:gs pos="100000">
                <a:srgbClr val="FF66CC"/>
              </a:gs>
            </a:gsLst>
            <a:lin ang="5400000" scaled="1"/>
          </a:gradFill>
          <a:ln w="9525">
            <a:solidFill>
              <a:schemeClr val="tx1"/>
            </a:solidFill>
            <a:round/>
            <a:headEnd/>
            <a:tailEnd/>
          </a:ln>
          <a:effectLst/>
        </p:spPr>
        <p:txBody>
          <a:bodyPr wrap="none" anchor="ctr"/>
          <a:lstStyle/>
          <a:p>
            <a:pPr algn="ctr">
              <a:defRPr/>
            </a:pPr>
            <a:r>
              <a:rPr lang="kk-KZ" sz="2400" b="1">
                <a:solidFill>
                  <a:srgbClr val="660066"/>
                </a:solidFill>
              </a:rPr>
              <a:t>Анасы - Айғанша</a:t>
            </a:r>
            <a:endParaRPr lang="ru-RU" sz="2400" b="1">
              <a:solidFill>
                <a:srgbClr val="660066"/>
              </a:solidFill>
            </a:endParaRPr>
          </a:p>
        </p:txBody>
      </p:sp>
      <p:sp>
        <p:nvSpPr>
          <p:cNvPr id="22559" name="Oval 31"/>
          <p:cNvSpPr>
            <a:spLocks noChangeArrowheads="1"/>
          </p:cNvSpPr>
          <p:nvPr/>
        </p:nvSpPr>
        <p:spPr bwMode="auto">
          <a:xfrm>
            <a:off x="539750" y="5661025"/>
            <a:ext cx="3024188" cy="936625"/>
          </a:xfrm>
          <a:prstGeom prst="ellipse">
            <a:avLst/>
          </a:prstGeom>
          <a:gradFill rotWithShape="1">
            <a:gsLst>
              <a:gs pos="0">
                <a:srgbClr val="FF66CC"/>
              </a:gs>
              <a:gs pos="50000">
                <a:schemeClr val="bg1"/>
              </a:gs>
              <a:gs pos="100000">
                <a:srgbClr val="FF66CC"/>
              </a:gs>
            </a:gsLst>
            <a:lin ang="5400000" scaled="1"/>
          </a:gradFill>
          <a:ln w="9525">
            <a:solidFill>
              <a:schemeClr val="tx1"/>
            </a:solidFill>
            <a:round/>
            <a:headEnd/>
            <a:tailEnd/>
          </a:ln>
          <a:effectLst/>
        </p:spPr>
        <p:txBody>
          <a:bodyPr wrap="none" anchor="ctr"/>
          <a:lstStyle/>
          <a:p>
            <a:pPr algn="ctr">
              <a:defRPr/>
            </a:pPr>
            <a:r>
              <a:rPr lang="kk-KZ" sz="2400" b="1">
                <a:solidFill>
                  <a:srgbClr val="660066"/>
                </a:solidFill>
              </a:rPr>
              <a:t>Әйелі - Сақыпжамал</a:t>
            </a:r>
            <a:endParaRPr lang="ru-RU" sz="2400" b="1">
              <a:solidFill>
                <a:srgbClr val="660066"/>
              </a:solidFill>
            </a:endParaRPr>
          </a:p>
        </p:txBody>
      </p:sp>
      <p:sp>
        <p:nvSpPr>
          <p:cNvPr id="31763" name="Line 32"/>
          <p:cNvSpPr>
            <a:spLocks noChangeShapeType="1"/>
          </p:cNvSpPr>
          <p:nvPr/>
        </p:nvSpPr>
        <p:spPr bwMode="auto">
          <a:xfrm flipV="1">
            <a:off x="5940425" y="4437063"/>
            <a:ext cx="2160588" cy="863600"/>
          </a:xfrm>
          <a:prstGeom prst="line">
            <a:avLst/>
          </a:prstGeom>
          <a:noFill/>
          <a:ln w="9525">
            <a:solidFill>
              <a:schemeClr val="tx1"/>
            </a:solidFill>
            <a:round/>
            <a:headEnd/>
            <a:tailEnd type="triangle" w="med" len="med"/>
          </a:ln>
        </p:spPr>
        <p:txBody>
          <a:bodyPr/>
          <a:lstStyle/>
          <a:p>
            <a:endParaRPr lang="ru-RU"/>
          </a:p>
        </p:txBody>
      </p:sp>
      <p:sp>
        <p:nvSpPr>
          <p:cNvPr id="31764" name="Line 33"/>
          <p:cNvSpPr>
            <a:spLocks noChangeShapeType="1"/>
          </p:cNvSpPr>
          <p:nvPr/>
        </p:nvSpPr>
        <p:spPr bwMode="auto">
          <a:xfrm flipH="1" flipV="1">
            <a:off x="3203575" y="4437063"/>
            <a:ext cx="1008063" cy="504825"/>
          </a:xfrm>
          <a:prstGeom prst="line">
            <a:avLst/>
          </a:prstGeom>
          <a:noFill/>
          <a:ln w="9525">
            <a:solidFill>
              <a:schemeClr val="tx1"/>
            </a:solidFill>
            <a:round/>
            <a:headEnd/>
            <a:tailEnd type="triangle" w="med" len="med"/>
          </a:ln>
        </p:spPr>
        <p:txBody>
          <a:bodyPr/>
          <a:lstStyle/>
          <a:p>
            <a:endParaRPr lang="ru-RU"/>
          </a:p>
        </p:txBody>
      </p:sp>
      <p:sp>
        <p:nvSpPr>
          <p:cNvPr id="31765" name="Line 34"/>
          <p:cNvSpPr>
            <a:spLocks noChangeShapeType="1"/>
          </p:cNvSpPr>
          <p:nvPr/>
        </p:nvSpPr>
        <p:spPr bwMode="auto">
          <a:xfrm flipH="1">
            <a:off x="3563938" y="5805488"/>
            <a:ext cx="1079500" cy="287337"/>
          </a:xfrm>
          <a:prstGeom prst="line">
            <a:avLst/>
          </a:prstGeom>
          <a:noFill/>
          <a:ln w="9525">
            <a:solidFill>
              <a:schemeClr val="tx1"/>
            </a:solidFill>
            <a:round/>
            <a:headEnd/>
            <a:tailEnd type="triangle" w="med" len="med"/>
          </a:ln>
        </p:spPr>
        <p:txBody>
          <a:bodyPr/>
          <a:lstStyle/>
          <a:p>
            <a:endParaRPr lang="ru-RU"/>
          </a:p>
        </p:txBody>
      </p:sp>
      <p:sp>
        <p:nvSpPr>
          <p:cNvPr id="22563" name="Oval 35"/>
          <p:cNvSpPr>
            <a:spLocks noChangeArrowheads="1"/>
          </p:cNvSpPr>
          <p:nvPr/>
        </p:nvSpPr>
        <p:spPr bwMode="auto">
          <a:xfrm>
            <a:off x="5724525" y="5661025"/>
            <a:ext cx="3024188" cy="936625"/>
          </a:xfrm>
          <a:prstGeom prst="ellipse">
            <a:avLst/>
          </a:prstGeom>
          <a:gradFill rotWithShape="1">
            <a:gsLst>
              <a:gs pos="0">
                <a:srgbClr val="FF66CC"/>
              </a:gs>
              <a:gs pos="50000">
                <a:schemeClr val="bg1"/>
              </a:gs>
              <a:gs pos="100000">
                <a:srgbClr val="FF66CC"/>
              </a:gs>
            </a:gsLst>
            <a:lin ang="5400000" scaled="1"/>
          </a:gradFill>
          <a:ln w="9525">
            <a:solidFill>
              <a:schemeClr val="tx1"/>
            </a:solidFill>
            <a:round/>
            <a:headEnd/>
            <a:tailEnd/>
          </a:ln>
          <a:effectLst/>
        </p:spPr>
        <p:txBody>
          <a:bodyPr wrap="none" anchor="ctr"/>
          <a:lstStyle/>
          <a:p>
            <a:pPr algn="ctr">
              <a:defRPr/>
            </a:pPr>
            <a:r>
              <a:rPr lang="kk-KZ" sz="2400" b="1">
                <a:solidFill>
                  <a:srgbClr val="660066"/>
                </a:solidFill>
              </a:rPr>
              <a:t>Жанна, Дариға</a:t>
            </a:r>
            <a:endParaRPr lang="ru-RU" sz="2400" b="1">
              <a:solidFill>
                <a:srgbClr val="660066"/>
              </a:solidFill>
            </a:endParaRPr>
          </a:p>
        </p:txBody>
      </p:sp>
      <p:sp>
        <p:nvSpPr>
          <p:cNvPr id="31767" name="Line 36"/>
          <p:cNvSpPr>
            <a:spLocks noChangeShapeType="1"/>
          </p:cNvSpPr>
          <p:nvPr/>
        </p:nvSpPr>
        <p:spPr bwMode="auto">
          <a:xfrm>
            <a:off x="5003800" y="5805488"/>
            <a:ext cx="720725" cy="287337"/>
          </a:xfrm>
          <a:prstGeom prst="line">
            <a:avLst/>
          </a:prstGeom>
          <a:noFill/>
          <a:ln w="9525">
            <a:solidFill>
              <a:schemeClr val="tx1"/>
            </a:solidFill>
            <a:round/>
            <a:headEnd/>
            <a:tailEnd type="triangle" w="med" len="med"/>
          </a:ln>
        </p:spPr>
        <p:txBody>
          <a:bodyPr/>
          <a:lstStyle/>
          <a:p>
            <a:endParaRPr lang="ru-RU"/>
          </a:p>
        </p:txBody>
      </p:sp>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Диплом">
  <a:themeElements>
    <a:clrScheme name="Диплом 1">
      <a:dk1>
        <a:srgbClr val="000000"/>
      </a:dk1>
      <a:lt1>
        <a:srgbClr val="FFFFCC"/>
      </a:lt1>
      <a:dk2>
        <a:srgbClr val="333300"/>
      </a:dk2>
      <a:lt2>
        <a:srgbClr val="808000"/>
      </a:lt2>
      <a:accent1>
        <a:srgbClr val="339933"/>
      </a:accent1>
      <a:accent2>
        <a:srgbClr val="A50021"/>
      </a:accent2>
      <a:accent3>
        <a:srgbClr val="FFFFE2"/>
      </a:accent3>
      <a:accent4>
        <a:srgbClr val="000000"/>
      </a:accent4>
      <a:accent5>
        <a:srgbClr val="ADCAAD"/>
      </a:accent5>
      <a:accent6>
        <a:srgbClr val="95001D"/>
      </a:accent6>
      <a:hlink>
        <a:srgbClr val="CC9900"/>
      </a:hlink>
      <a:folHlink>
        <a:srgbClr val="FFCC66"/>
      </a:folHlink>
    </a:clrScheme>
    <a:fontScheme name="Диплом">
      <a:majorFont>
        <a:latin typeface="Arial Narrow"/>
        <a:ea typeface=""/>
        <a:cs typeface=""/>
      </a:majorFont>
      <a:minorFont>
        <a:latin typeface="Monotype Corsiv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Диплом 1">
        <a:dk1>
          <a:srgbClr val="000000"/>
        </a:dk1>
        <a:lt1>
          <a:srgbClr val="FFFFCC"/>
        </a:lt1>
        <a:dk2>
          <a:srgbClr val="333300"/>
        </a:dk2>
        <a:lt2>
          <a:srgbClr val="808000"/>
        </a:lt2>
        <a:accent1>
          <a:srgbClr val="339933"/>
        </a:accent1>
        <a:accent2>
          <a:srgbClr val="A50021"/>
        </a:accent2>
        <a:accent3>
          <a:srgbClr val="FFFFE2"/>
        </a:accent3>
        <a:accent4>
          <a:srgbClr val="000000"/>
        </a:accent4>
        <a:accent5>
          <a:srgbClr val="ADCAAD"/>
        </a:accent5>
        <a:accent6>
          <a:srgbClr val="95001D"/>
        </a:accent6>
        <a:hlink>
          <a:srgbClr val="CC9900"/>
        </a:hlink>
        <a:folHlink>
          <a:srgbClr val="FFCC66"/>
        </a:folHlink>
      </a:clrScheme>
      <a:clrMap bg1="lt1" tx1="dk1" bg2="lt2" tx2="dk2" accent1="accent1" accent2="accent2" accent3="accent3" accent4="accent4" accent5="accent5" accent6="accent6" hlink="hlink" folHlink="folHlink"/>
    </a:extraClrScheme>
    <a:extraClrScheme>
      <a:clrScheme name="Диплом 2">
        <a:dk1>
          <a:srgbClr val="000000"/>
        </a:dk1>
        <a:lt1>
          <a:srgbClr val="FFFFFF"/>
        </a:lt1>
        <a:dk2>
          <a:srgbClr val="000000"/>
        </a:dk2>
        <a:lt2>
          <a:srgbClr val="969696"/>
        </a:lt2>
        <a:accent1>
          <a:srgbClr val="FF3399"/>
        </a:accent1>
        <a:accent2>
          <a:srgbClr val="3333CC"/>
        </a:accent2>
        <a:accent3>
          <a:srgbClr val="FFFFFF"/>
        </a:accent3>
        <a:accent4>
          <a:srgbClr val="000000"/>
        </a:accent4>
        <a:accent5>
          <a:srgbClr val="FFADCA"/>
        </a:accent5>
        <a:accent6>
          <a:srgbClr val="2D2DB9"/>
        </a:accent6>
        <a:hlink>
          <a:srgbClr val="FFCC00"/>
        </a:hlink>
        <a:folHlink>
          <a:srgbClr val="B2B2B2"/>
        </a:folHlink>
      </a:clrScheme>
      <a:clrMap bg1="lt1" tx1="dk1" bg2="lt2" tx2="dk2" accent1="accent1" accent2="accent2" accent3="accent3" accent4="accent4" accent5="accent5" accent6="accent6" hlink="hlink" folHlink="folHlink"/>
    </a:extraClrScheme>
    <a:extraClrScheme>
      <a:clrScheme name="Диплом 3">
        <a:dk1>
          <a:srgbClr val="000000"/>
        </a:dk1>
        <a:lt1>
          <a:srgbClr val="FFFFFF"/>
        </a:lt1>
        <a:dk2>
          <a:srgbClr val="000000"/>
        </a:dk2>
        <a:lt2>
          <a:srgbClr val="B2B2B2"/>
        </a:lt2>
        <a:accent1>
          <a:srgbClr val="CBCBCB"/>
        </a:accent1>
        <a:accent2>
          <a:srgbClr val="868686"/>
        </a:accent2>
        <a:accent3>
          <a:srgbClr val="FFFFFF"/>
        </a:accent3>
        <a:accent4>
          <a:srgbClr val="000000"/>
        </a:accent4>
        <a:accent5>
          <a:srgbClr val="E2E2E2"/>
        </a:accent5>
        <a:accent6>
          <a:srgbClr val="797979"/>
        </a:accent6>
        <a:hlink>
          <a:srgbClr val="DDDDDD"/>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Оформление по умолчанию">
  <a:themeElements>
    <a:clrScheme name="1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Клен">
  <a:themeElements>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fontScheme name="2_Клен">
      <a:majorFont>
        <a:latin typeface=""/>
        <a:ea typeface=""/>
        <a:cs typeface=""/>
      </a:majorFont>
      <a:minorFont>
        <a:latin typeface=""/>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Клен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Клен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Клен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Клен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Клен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Клен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Клен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Клен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Клен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Трава">
  <a:themeElements>
    <a:clrScheme name="Трава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fontScheme name="2_Трава">
      <a:majorFont>
        <a:latin typeface=""/>
        <a:ea typeface=""/>
        <a:cs typeface=""/>
      </a:majorFont>
      <a:minorFont>
        <a:latin typeface=""/>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Трава 1">
        <a:dk1>
          <a:srgbClr val="FF9900"/>
        </a:dk1>
        <a:lt1>
          <a:srgbClr val="FFFFFF"/>
        </a:lt1>
        <a:dk2>
          <a:srgbClr val="FFCC66"/>
        </a:dk2>
        <a:lt2>
          <a:srgbClr val="CC6600"/>
        </a:lt2>
        <a:accent1>
          <a:srgbClr val="F05000"/>
        </a:accent1>
        <a:accent2>
          <a:srgbClr val="B28300"/>
        </a:accent2>
        <a:accent3>
          <a:srgbClr val="FFE2B8"/>
        </a:accent3>
        <a:accent4>
          <a:srgbClr val="DADADA"/>
        </a:accent4>
        <a:accent5>
          <a:srgbClr val="F6B3AA"/>
        </a:accent5>
        <a:accent6>
          <a:srgbClr val="A17600"/>
        </a:accent6>
        <a:hlink>
          <a:srgbClr val="99CC00"/>
        </a:hlink>
        <a:folHlink>
          <a:srgbClr val="008000"/>
        </a:folHlink>
      </a:clrScheme>
      <a:clrMap bg1="dk2" tx1="lt1" bg2="dk1" tx2="lt2" accent1="accent1" accent2="accent2" accent3="accent3" accent4="accent4" accent5="accent5" accent6="accent6" hlink="hlink" folHlink="folHlink"/>
    </a:extraClrScheme>
    <a:extraClrScheme>
      <a:clrScheme name="Трава 2">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00"/>
        </a:hlink>
        <a:folHlink>
          <a:srgbClr val="FFFF99"/>
        </a:folHlink>
      </a:clrScheme>
      <a:clrMap bg1="dk2" tx1="lt1" bg2="dk1" tx2="lt2" accent1="accent1" accent2="accent2" accent3="accent3" accent4="accent4" accent5="accent5" accent6="accent6" hlink="hlink" folHlink="folHlink"/>
    </a:extraClrScheme>
    <a:extraClrScheme>
      <a:clrScheme name="Трава 3">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DDFFBB"/>
        </a:folHlink>
      </a:clrScheme>
      <a:clrMap bg1="dk2" tx1="lt1" bg2="dk1" tx2="lt2" accent1="accent1" accent2="accent2" accent3="accent3" accent4="accent4" accent5="accent5" accent6="accent6" hlink="hlink" folHlink="folHlink"/>
    </a:extraClrScheme>
    <a:extraClrScheme>
      <a:clrScheme name="Трава 4">
        <a:dk1>
          <a:srgbClr val="006600"/>
        </a:dk1>
        <a:lt1>
          <a:srgbClr val="FFFFFF"/>
        </a:lt1>
        <a:dk2>
          <a:srgbClr val="008000"/>
        </a:dk2>
        <a:lt2>
          <a:srgbClr val="FFFFB7"/>
        </a:lt2>
        <a:accent1>
          <a:srgbClr val="99CC00"/>
        </a:accent1>
        <a:accent2>
          <a:srgbClr val="00CC00"/>
        </a:accent2>
        <a:accent3>
          <a:srgbClr val="AAC0AA"/>
        </a:accent3>
        <a:accent4>
          <a:srgbClr val="DADADA"/>
        </a:accent4>
        <a:accent5>
          <a:srgbClr val="CAE2AA"/>
        </a:accent5>
        <a:accent6>
          <a:srgbClr val="00B900"/>
        </a:accent6>
        <a:hlink>
          <a:srgbClr val="99FF66"/>
        </a:hlink>
        <a:folHlink>
          <a:srgbClr val="FFFF66"/>
        </a:folHlink>
      </a:clrScheme>
      <a:clrMap bg1="dk2" tx1="lt1" bg2="dk1" tx2="lt2" accent1="accent1" accent2="accent2" accent3="accent3" accent4="accent4" accent5="accent5" accent6="accent6" hlink="hlink" folHlink="folHlink"/>
    </a:extraClrScheme>
    <a:extraClrScheme>
      <a:clrScheme name="Трава 5">
        <a:dk1>
          <a:srgbClr val="000000"/>
        </a:dk1>
        <a:lt1>
          <a:srgbClr val="CCECFF"/>
        </a:lt1>
        <a:dk2>
          <a:srgbClr val="000000"/>
        </a:dk2>
        <a:lt2>
          <a:srgbClr val="D6EDEE"/>
        </a:lt2>
        <a:accent1>
          <a:srgbClr val="E8F0F4"/>
        </a:accent1>
        <a:accent2>
          <a:srgbClr val="8EAAFA"/>
        </a:accent2>
        <a:accent3>
          <a:srgbClr val="E2F4FF"/>
        </a:accent3>
        <a:accent4>
          <a:srgbClr val="000000"/>
        </a:accent4>
        <a:accent5>
          <a:srgbClr val="F2F6F8"/>
        </a:accent5>
        <a:accent6>
          <a:srgbClr val="809AE3"/>
        </a:accent6>
        <a:hlink>
          <a:srgbClr val="0066FF"/>
        </a:hlink>
        <a:folHlink>
          <a:srgbClr val="9947FD"/>
        </a:folHlink>
      </a:clrScheme>
      <a:clrMap bg1="lt1" tx1="dk1" bg2="lt2" tx2="dk2" accent1="accent1" accent2="accent2" accent3="accent3" accent4="accent4" accent5="accent5" accent6="accent6" hlink="hlink" folHlink="folHlink"/>
    </a:extraClrScheme>
    <a:extraClrScheme>
      <a:clrScheme name="Трава 6">
        <a:dk1>
          <a:srgbClr val="48486A"/>
        </a:dk1>
        <a:lt1>
          <a:srgbClr val="FFFFFF"/>
        </a:lt1>
        <a:dk2>
          <a:srgbClr val="000099"/>
        </a:dk2>
        <a:lt2>
          <a:srgbClr val="F8F8F8"/>
        </a:lt2>
        <a:accent1>
          <a:srgbClr val="6699FF"/>
        </a:accent1>
        <a:accent2>
          <a:srgbClr val="0000FF"/>
        </a:accent2>
        <a:accent3>
          <a:srgbClr val="AAAACA"/>
        </a:accent3>
        <a:accent4>
          <a:srgbClr val="DADADA"/>
        </a:accent4>
        <a:accent5>
          <a:srgbClr val="B8CAFF"/>
        </a:accent5>
        <a:accent6>
          <a:srgbClr val="0000E7"/>
        </a:accent6>
        <a:hlink>
          <a:srgbClr val="3DCCFF"/>
        </a:hlink>
        <a:folHlink>
          <a:srgbClr val="CCECFF"/>
        </a:folHlink>
      </a:clrScheme>
      <a:clrMap bg1="dk2" tx1="lt1" bg2="dk1" tx2="lt2" accent1="accent1" accent2="accent2" accent3="accent3" accent4="accent4" accent5="accent5" accent6="accent6" hlink="hlink" folHlink="folHlink"/>
    </a:extraClrScheme>
    <a:extraClrScheme>
      <a:clrScheme name="Трава 7">
        <a:dk1>
          <a:srgbClr val="573F8B"/>
        </a:dk1>
        <a:lt1>
          <a:srgbClr val="FFFFFF"/>
        </a:lt1>
        <a:dk2>
          <a:srgbClr val="666699"/>
        </a:dk2>
        <a:lt2>
          <a:srgbClr val="D9D9FF"/>
        </a:lt2>
        <a:accent1>
          <a:srgbClr val="CC99FF"/>
        </a:accent1>
        <a:accent2>
          <a:srgbClr val="9933FF"/>
        </a:accent2>
        <a:accent3>
          <a:srgbClr val="B8B8CA"/>
        </a:accent3>
        <a:accent4>
          <a:srgbClr val="DADADA"/>
        </a:accent4>
        <a:accent5>
          <a:srgbClr val="E2CAFF"/>
        </a:accent5>
        <a:accent6>
          <a:srgbClr val="8A2DE7"/>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Трава 8">
        <a:dk1>
          <a:srgbClr val="000000"/>
        </a:dk1>
        <a:lt1>
          <a:srgbClr val="EAEAEA"/>
        </a:lt1>
        <a:dk2>
          <a:srgbClr val="000000"/>
        </a:dk2>
        <a:lt2>
          <a:srgbClr val="C1C2CB"/>
        </a:lt2>
        <a:accent1>
          <a:srgbClr val="F1F1F7"/>
        </a:accent1>
        <a:accent2>
          <a:srgbClr val="8C8CB4"/>
        </a:accent2>
        <a:accent3>
          <a:srgbClr val="F3F3F3"/>
        </a:accent3>
        <a:accent4>
          <a:srgbClr val="000000"/>
        </a:accent4>
        <a:accent5>
          <a:srgbClr val="F7F7FA"/>
        </a:accent5>
        <a:accent6>
          <a:srgbClr val="7E7EA3"/>
        </a:accent6>
        <a:hlink>
          <a:srgbClr val="A3FFFF"/>
        </a:hlink>
        <a:folHlink>
          <a:srgbClr val="9E99FF"/>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Глобус">
  <a:themeElements>
    <a:clrScheme name="Глобус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fontScheme name="2_Глобус">
      <a:majorFont>
        <a:latin typeface=""/>
        <a:ea typeface=""/>
        <a:cs typeface=""/>
      </a:majorFont>
      <a:minorFont>
        <a:latin typeface=""/>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Глобус 1">
        <a:dk1>
          <a:srgbClr val="622100"/>
        </a:dk1>
        <a:lt1>
          <a:srgbClr val="FFFFFF"/>
        </a:lt1>
        <a:dk2>
          <a:srgbClr val="800000"/>
        </a:dk2>
        <a:lt2>
          <a:srgbClr val="FFFFCC"/>
        </a:lt2>
        <a:accent1>
          <a:srgbClr val="E42B00"/>
        </a:accent1>
        <a:accent2>
          <a:srgbClr val="996600"/>
        </a:accent2>
        <a:accent3>
          <a:srgbClr val="C0AAAA"/>
        </a:accent3>
        <a:accent4>
          <a:srgbClr val="DADADA"/>
        </a:accent4>
        <a:accent5>
          <a:srgbClr val="EFACAA"/>
        </a:accent5>
        <a:accent6>
          <a:srgbClr val="8A5C00"/>
        </a:accent6>
        <a:hlink>
          <a:srgbClr val="FADF6C"/>
        </a:hlink>
        <a:folHlink>
          <a:srgbClr val="FF9900"/>
        </a:folHlink>
      </a:clrScheme>
      <a:clrMap bg1="dk2" tx1="lt1" bg2="dk1" tx2="lt2" accent1="accent1" accent2="accent2" accent3="accent3" accent4="accent4" accent5="accent5" accent6="accent6" hlink="hlink" folHlink="folHlink"/>
    </a:extraClrScheme>
    <a:extraClrScheme>
      <a:clrScheme name="Глобус 2">
        <a:dk1>
          <a:srgbClr val="5F4545"/>
        </a:dk1>
        <a:lt1>
          <a:srgbClr val="FFFFFF"/>
        </a:lt1>
        <a:dk2>
          <a:srgbClr val="8F6969"/>
        </a:dk2>
        <a:lt2>
          <a:srgbClr val="FFFFCC"/>
        </a:lt2>
        <a:accent1>
          <a:srgbClr val="CC6600"/>
        </a:accent1>
        <a:accent2>
          <a:srgbClr val="924C0C"/>
        </a:accent2>
        <a:accent3>
          <a:srgbClr val="C6B9B9"/>
        </a:accent3>
        <a:accent4>
          <a:srgbClr val="DADADA"/>
        </a:accent4>
        <a:accent5>
          <a:srgbClr val="E2B8AA"/>
        </a:accent5>
        <a:accent6>
          <a:srgbClr val="84440A"/>
        </a:accent6>
        <a:hlink>
          <a:srgbClr val="CFD375"/>
        </a:hlink>
        <a:folHlink>
          <a:srgbClr val="98BB91"/>
        </a:folHlink>
      </a:clrScheme>
      <a:clrMap bg1="dk2" tx1="lt1" bg2="dk1" tx2="lt2" accent1="accent1" accent2="accent2" accent3="accent3" accent4="accent4" accent5="accent5" accent6="accent6" hlink="hlink" folHlink="folHlink"/>
    </a:extraClrScheme>
    <a:extraClrScheme>
      <a:clrScheme name="Глобус 3">
        <a:dk1>
          <a:srgbClr val="003B76"/>
        </a:dk1>
        <a:lt1>
          <a:srgbClr val="FFFFFF"/>
        </a:lt1>
        <a:dk2>
          <a:srgbClr val="0066CC"/>
        </a:dk2>
        <a:lt2>
          <a:srgbClr val="CCECFF"/>
        </a:lt2>
        <a:accent1>
          <a:srgbClr val="33CCCC"/>
        </a:accent1>
        <a:accent2>
          <a:srgbClr val="66CCFF"/>
        </a:accent2>
        <a:accent3>
          <a:srgbClr val="AAB8E2"/>
        </a:accent3>
        <a:accent4>
          <a:srgbClr val="DADADA"/>
        </a:accent4>
        <a:accent5>
          <a:srgbClr val="ADE2E2"/>
        </a:accent5>
        <a:accent6>
          <a:srgbClr val="5CB9E7"/>
        </a:accent6>
        <a:hlink>
          <a:srgbClr val="FFFFCC"/>
        </a:hlink>
        <a:folHlink>
          <a:srgbClr val="FFCC66"/>
        </a:folHlink>
      </a:clrScheme>
      <a:clrMap bg1="dk2" tx1="lt1" bg2="dk1" tx2="lt2" accent1="accent1" accent2="accent2" accent3="accent3" accent4="accent4" accent5="accent5" accent6="accent6" hlink="hlink" folHlink="folHlink"/>
    </a:extraClrScheme>
    <a:extraClrScheme>
      <a:clrScheme name="Глобус 4">
        <a:dk1>
          <a:srgbClr val="005856"/>
        </a:dk1>
        <a:lt1>
          <a:srgbClr val="FFFFFF"/>
        </a:lt1>
        <a:dk2>
          <a:srgbClr val="008080"/>
        </a:dk2>
        <a:lt2>
          <a:srgbClr val="FFFFCC"/>
        </a:lt2>
        <a:accent1>
          <a:srgbClr val="0099CC"/>
        </a:accent1>
        <a:accent2>
          <a:srgbClr val="00CCFF"/>
        </a:accent2>
        <a:accent3>
          <a:srgbClr val="AAC0C0"/>
        </a:accent3>
        <a:accent4>
          <a:srgbClr val="DADADA"/>
        </a:accent4>
        <a:accent5>
          <a:srgbClr val="AACAE2"/>
        </a:accent5>
        <a:accent6>
          <a:srgbClr val="00B9E7"/>
        </a:accent6>
        <a:hlink>
          <a:srgbClr val="1ACE9F"/>
        </a:hlink>
        <a:folHlink>
          <a:srgbClr val="948CCE"/>
        </a:folHlink>
      </a:clrScheme>
      <a:clrMap bg1="dk2" tx1="lt1" bg2="dk1" tx2="lt2" accent1="accent1" accent2="accent2" accent3="accent3" accent4="accent4" accent5="accent5" accent6="accent6" hlink="hlink" folHlink="folHlink"/>
    </a:extraClrScheme>
    <a:extraClrScheme>
      <a:clrScheme name="Глобус 5">
        <a:dk1>
          <a:srgbClr val="3C5436"/>
        </a:dk1>
        <a:lt1>
          <a:srgbClr val="FFFFFF"/>
        </a:lt1>
        <a:dk2>
          <a:srgbClr val="5F8656"/>
        </a:dk2>
        <a:lt2>
          <a:srgbClr val="D6D8C0"/>
        </a:lt2>
        <a:accent1>
          <a:srgbClr val="61733D"/>
        </a:accent1>
        <a:accent2>
          <a:srgbClr val="324A39"/>
        </a:accent2>
        <a:accent3>
          <a:srgbClr val="B6C3B4"/>
        </a:accent3>
        <a:accent4>
          <a:srgbClr val="DADADA"/>
        </a:accent4>
        <a:accent5>
          <a:srgbClr val="B7BCAF"/>
        </a:accent5>
        <a:accent6>
          <a:srgbClr val="2C4233"/>
        </a:accent6>
        <a:hlink>
          <a:srgbClr val="73D588"/>
        </a:hlink>
        <a:folHlink>
          <a:srgbClr val="6F99B9"/>
        </a:folHlink>
      </a:clrScheme>
      <a:clrMap bg1="dk2" tx1="lt1" bg2="dk1" tx2="lt2" accent1="accent1" accent2="accent2" accent3="accent3" accent4="accent4" accent5="accent5" accent6="accent6" hlink="hlink" folHlink="folHlink"/>
    </a:extraClrScheme>
    <a:extraClrScheme>
      <a:clrScheme name="Глобус 6">
        <a:dk1>
          <a:srgbClr val="5B7B65"/>
        </a:dk1>
        <a:lt1>
          <a:srgbClr val="FFFFFF"/>
        </a:lt1>
        <a:dk2>
          <a:srgbClr val="9ABE9D"/>
        </a:dk2>
        <a:lt2>
          <a:srgbClr val="336600"/>
        </a:lt2>
        <a:accent1>
          <a:srgbClr val="00CC66"/>
        </a:accent1>
        <a:accent2>
          <a:srgbClr val="4E7050"/>
        </a:accent2>
        <a:accent3>
          <a:srgbClr val="CADBCC"/>
        </a:accent3>
        <a:accent4>
          <a:srgbClr val="DADADA"/>
        </a:accent4>
        <a:accent5>
          <a:srgbClr val="AAE2B8"/>
        </a:accent5>
        <a:accent6>
          <a:srgbClr val="466548"/>
        </a:accent6>
        <a:hlink>
          <a:srgbClr val="FFFFCC"/>
        </a:hlink>
        <a:folHlink>
          <a:srgbClr val="9CE8A3"/>
        </a:folHlink>
      </a:clrScheme>
      <a:clrMap bg1="dk2" tx1="lt1" bg2="dk1" tx2="lt2" accent1="accent1" accent2="accent2" accent3="accent3" accent4="accent4" accent5="accent5" accent6="accent6" hlink="hlink" folHlink="folHlink"/>
    </a:extraClrScheme>
    <a:extraClrScheme>
      <a:clrScheme name="Глобус 7">
        <a:dk1>
          <a:srgbClr val="4C4E44"/>
        </a:dk1>
        <a:lt1>
          <a:srgbClr val="FFFFFF"/>
        </a:lt1>
        <a:dk2>
          <a:srgbClr val="686B5D"/>
        </a:dk2>
        <a:lt2>
          <a:srgbClr val="D6D5C6"/>
        </a:lt2>
        <a:accent1>
          <a:srgbClr val="898D79"/>
        </a:accent1>
        <a:accent2>
          <a:srgbClr val="4D4F45"/>
        </a:accent2>
        <a:accent3>
          <a:srgbClr val="B9BAB6"/>
        </a:accent3>
        <a:accent4>
          <a:srgbClr val="DADADA"/>
        </a:accent4>
        <a:accent5>
          <a:srgbClr val="C4C5BE"/>
        </a:accent5>
        <a:accent6>
          <a:srgbClr val="45473E"/>
        </a:accent6>
        <a:hlink>
          <a:srgbClr val="58BE67"/>
        </a:hlink>
        <a:folHlink>
          <a:srgbClr val="C0C640"/>
        </a:folHlink>
      </a:clrScheme>
      <a:clrMap bg1="dk2" tx1="lt1" bg2="dk1" tx2="lt2" accent1="accent1" accent2="accent2" accent3="accent3" accent4="accent4" accent5="accent5" accent6="accent6" hlink="hlink" folHlink="folHlink"/>
    </a:extraClrScheme>
    <a:extraClrScheme>
      <a:clrScheme name="Глобус 8">
        <a:dk1>
          <a:srgbClr val="000000"/>
        </a:dk1>
        <a:lt1>
          <a:srgbClr val="FFFFDD"/>
        </a:lt1>
        <a:dk2>
          <a:srgbClr val="000000"/>
        </a:dk2>
        <a:lt2>
          <a:srgbClr val="98977A"/>
        </a:lt2>
        <a:accent1>
          <a:srgbClr val="BDCDA7"/>
        </a:accent1>
        <a:accent2>
          <a:srgbClr val="A0D060"/>
        </a:accent2>
        <a:accent3>
          <a:srgbClr val="FFFFEB"/>
        </a:accent3>
        <a:accent4>
          <a:srgbClr val="000000"/>
        </a:accent4>
        <a:accent5>
          <a:srgbClr val="DBE3D0"/>
        </a:accent5>
        <a:accent6>
          <a:srgbClr val="91BC56"/>
        </a:accent6>
        <a:hlink>
          <a:srgbClr val="FADD4E"/>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Капсулы">
  <a:themeElements>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fontScheme name="2_Капсулы">
      <a:majorFont>
        <a:latin typeface=""/>
        <a:ea typeface=""/>
        <a:cs typeface=""/>
      </a:majorFont>
      <a:minorFont>
        <a:latin typeface=""/>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8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Капсулы 1">
        <a:dk1>
          <a:srgbClr val="003366"/>
        </a:dk1>
        <a:lt1>
          <a:srgbClr val="FFFFFF"/>
        </a:lt1>
        <a:dk2>
          <a:srgbClr val="006666"/>
        </a:dk2>
        <a:lt2>
          <a:srgbClr val="666699"/>
        </a:lt2>
        <a:accent1>
          <a:srgbClr val="33CCCC"/>
        </a:accent1>
        <a:accent2>
          <a:srgbClr val="99CC99"/>
        </a:accent2>
        <a:accent3>
          <a:srgbClr val="FFFFFF"/>
        </a:accent3>
        <a:accent4>
          <a:srgbClr val="002A56"/>
        </a:accent4>
        <a:accent5>
          <a:srgbClr val="ADE2E2"/>
        </a:accent5>
        <a:accent6>
          <a:srgbClr val="8AB98A"/>
        </a:accent6>
        <a:hlink>
          <a:srgbClr val="003366"/>
        </a:hlink>
        <a:folHlink>
          <a:srgbClr val="CC99FF"/>
        </a:folHlink>
      </a:clrScheme>
      <a:clrMap bg1="lt1" tx1="dk1" bg2="lt2" tx2="dk2" accent1="accent1" accent2="accent2" accent3="accent3" accent4="accent4" accent5="accent5" accent6="accent6" hlink="hlink" folHlink="folHlink"/>
    </a:extraClrScheme>
    <a:extraClrScheme>
      <a:clrScheme name="Капсулы 2">
        <a:dk1>
          <a:srgbClr val="000000"/>
        </a:dk1>
        <a:lt1>
          <a:srgbClr val="FFFFFF"/>
        </a:lt1>
        <a:dk2>
          <a:srgbClr val="000000"/>
        </a:dk2>
        <a:lt2>
          <a:srgbClr val="808000"/>
        </a:lt2>
        <a:accent1>
          <a:srgbClr val="FFCC99"/>
        </a:accent1>
        <a:accent2>
          <a:srgbClr val="99CC00"/>
        </a:accent2>
        <a:accent3>
          <a:srgbClr val="FFFFFF"/>
        </a:accent3>
        <a:accent4>
          <a:srgbClr val="000000"/>
        </a:accent4>
        <a:accent5>
          <a:srgbClr val="FFE2CA"/>
        </a:accent5>
        <a:accent6>
          <a:srgbClr val="8AB900"/>
        </a:accent6>
        <a:hlink>
          <a:srgbClr val="336600"/>
        </a:hlink>
        <a:folHlink>
          <a:srgbClr val="FFCC00"/>
        </a:folHlink>
      </a:clrScheme>
      <a:clrMap bg1="lt1" tx1="dk1" bg2="lt2" tx2="dk2" accent1="accent1" accent2="accent2" accent3="accent3" accent4="accent4" accent5="accent5" accent6="accent6" hlink="hlink" folHlink="folHlink"/>
    </a:extraClrScheme>
    <a:extraClrScheme>
      <a:clrScheme name="Капсулы 3">
        <a:dk1>
          <a:srgbClr val="006699"/>
        </a:dk1>
        <a:lt1>
          <a:srgbClr val="FFFFFF"/>
        </a:lt1>
        <a:dk2>
          <a:srgbClr val="6699FF"/>
        </a:dk2>
        <a:lt2>
          <a:srgbClr val="FFFFFF"/>
        </a:lt2>
        <a:accent1>
          <a:srgbClr val="33CCCC"/>
        </a:accent1>
        <a:accent2>
          <a:srgbClr val="006699"/>
        </a:accent2>
        <a:accent3>
          <a:srgbClr val="B8CAFF"/>
        </a:accent3>
        <a:accent4>
          <a:srgbClr val="DADADA"/>
        </a:accent4>
        <a:accent5>
          <a:srgbClr val="ADE2E2"/>
        </a:accent5>
        <a:accent6>
          <a:srgbClr val="005C8A"/>
        </a:accent6>
        <a:hlink>
          <a:srgbClr val="99CC00"/>
        </a:hlink>
        <a:folHlink>
          <a:srgbClr val="FFFFCC"/>
        </a:folHlink>
      </a:clrScheme>
      <a:clrMap bg1="dk2" tx1="lt1" bg2="dk1" tx2="lt2" accent1="accent1" accent2="accent2" accent3="accent3" accent4="accent4" accent5="accent5" accent6="accent6" hlink="hlink" folHlink="folHlink"/>
    </a:extraClrScheme>
    <a:extraClrScheme>
      <a:clrScheme name="Капсулы 4">
        <a:dk1>
          <a:srgbClr val="000000"/>
        </a:dk1>
        <a:lt1>
          <a:srgbClr val="FFFFFF"/>
        </a:lt1>
        <a:dk2>
          <a:srgbClr val="9900CC"/>
        </a:dk2>
        <a:lt2>
          <a:srgbClr val="006600"/>
        </a:lt2>
        <a:accent1>
          <a:srgbClr val="33CC33"/>
        </a:accent1>
        <a:accent2>
          <a:srgbClr val="FFCC66"/>
        </a:accent2>
        <a:accent3>
          <a:srgbClr val="FFFFFF"/>
        </a:accent3>
        <a:accent4>
          <a:srgbClr val="000000"/>
        </a:accent4>
        <a:accent5>
          <a:srgbClr val="ADE2AD"/>
        </a:accent5>
        <a:accent6>
          <a:srgbClr val="E7B95C"/>
        </a:accent6>
        <a:hlink>
          <a:srgbClr val="0033CC"/>
        </a:hlink>
        <a:folHlink>
          <a:srgbClr val="CC0066"/>
        </a:folHlink>
      </a:clrScheme>
      <a:clrMap bg1="lt1" tx1="dk1" bg2="lt2" tx2="dk2" accent1="accent1" accent2="accent2" accent3="accent3" accent4="accent4" accent5="accent5" accent6="accent6" hlink="hlink" folHlink="folHlink"/>
    </a:extraClrScheme>
    <a:extraClrScheme>
      <a:clrScheme name="Капсулы 5">
        <a:dk1>
          <a:srgbClr val="000066"/>
        </a:dk1>
        <a:lt1>
          <a:srgbClr val="FFFFFF"/>
        </a:lt1>
        <a:dk2>
          <a:srgbClr val="336699"/>
        </a:dk2>
        <a:lt2>
          <a:srgbClr val="FFFFEB"/>
        </a:lt2>
        <a:accent1>
          <a:srgbClr val="99CCFF"/>
        </a:accent1>
        <a:accent2>
          <a:srgbClr val="9999FF"/>
        </a:accent2>
        <a:accent3>
          <a:srgbClr val="ADB8CA"/>
        </a:accent3>
        <a:accent4>
          <a:srgbClr val="DADADA"/>
        </a:accent4>
        <a:accent5>
          <a:srgbClr val="CAE2FF"/>
        </a:accent5>
        <a:accent6>
          <a:srgbClr val="8A8A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Капсулы 6">
        <a:dk1>
          <a:srgbClr val="808000"/>
        </a:dk1>
        <a:lt1>
          <a:srgbClr val="FFFFFF"/>
        </a:lt1>
        <a:dk2>
          <a:srgbClr val="006666"/>
        </a:dk2>
        <a:lt2>
          <a:srgbClr val="FFFFFF"/>
        </a:lt2>
        <a:accent1>
          <a:srgbClr val="FFCC66"/>
        </a:accent1>
        <a:accent2>
          <a:srgbClr val="00ACA8"/>
        </a:accent2>
        <a:accent3>
          <a:srgbClr val="AAB8B8"/>
        </a:accent3>
        <a:accent4>
          <a:srgbClr val="DADADA"/>
        </a:accent4>
        <a:accent5>
          <a:srgbClr val="FFE2B8"/>
        </a:accent5>
        <a:accent6>
          <a:srgbClr val="009B98"/>
        </a:accent6>
        <a:hlink>
          <a:srgbClr val="CCCC00"/>
        </a:hlink>
        <a:folHlink>
          <a:srgbClr val="33CCCC"/>
        </a:folHlink>
      </a:clrScheme>
      <a:clrMap bg1="dk2" tx1="lt1" bg2="dk1" tx2="lt2" accent1="accent1" accent2="accent2" accent3="accent3" accent4="accent4" accent5="accent5" accent6="accent6" hlink="hlink" folHlink="folHlink"/>
    </a:extraClrScheme>
    <a:extraClrScheme>
      <a:clrScheme name="Капсулы 7">
        <a:dk1>
          <a:srgbClr val="FFFFCC"/>
        </a:dk1>
        <a:lt1>
          <a:srgbClr val="FFFFFF"/>
        </a:lt1>
        <a:dk2>
          <a:srgbClr val="660033"/>
        </a:dk2>
        <a:lt2>
          <a:srgbClr val="FFFFFF"/>
        </a:lt2>
        <a:accent1>
          <a:srgbClr val="FF9900"/>
        </a:accent1>
        <a:accent2>
          <a:srgbClr val="CC3300"/>
        </a:accent2>
        <a:accent3>
          <a:srgbClr val="B8AAAD"/>
        </a:accent3>
        <a:accent4>
          <a:srgbClr val="DADADA"/>
        </a:accent4>
        <a:accent5>
          <a:srgbClr val="FFCAAA"/>
        </a:accent5>
        <a:accent6>
          <a:srgbClr val="B92D00"/>
        </a:accent6>
        <a:hlink>
          <a:srgbClr val="FFCC00"/>
        </a:hlink>
        <a:folHlink>
          <a:srgbClr val="FFCC99"/>
        </a:folHlink>
      </a:clrScheme>
      <a:clrMap bg1="dk2" tx1="lt1" bg2="dk1" tx2="lt2" accent1="accent1" accent2="accent2" accent3="accent3" accent4="accent4" accent5="accent5" accent6="accent6" hlink="hlink" folHlink="folHlink"/>
    </a:extraClrScheme>
    <a:extraClrScheme>
      <a:clrScheme name="Капсулы 8">
        <a:dk1>
          <a:srgbClr val="FF0000"/>
        </a:dk1>
        <a:lt1>
          <a:srgbClr val="FFFFFF"/>
        </a:lt1>
        <a:dk2>
          <a:srgbClr val="000000"/>
        </a:dk2>
        <a:lt2>
          <a:srgbClr val="FFFFFF"/>
        </a:lt2>
        <a:accent1>
          <a:srgbClr val="FFCC00"/>
        </a:accent1>
        <a:accent2>
          <a:srgbClr val="CC3300"/>
        </a:accent2>
        <a:accent3>
          <a:srgbClr val="AAAAAA"/>
        </a:accent3>
        <a:accent4>
          <a:srgbClr val="DADADA"/>
        </a:accent4>
        <a:accent5>
          <a:srgbClr val="FFE2AA"/>
        </a:accent5>
        <a:accent6>
          <a:srgbClr val="B92D00"/>
        </a:accent6>
        <a:hlink>
          <a:srgbClr val="FF6600"/>
        </a:hlink>
        <a:folHlink>
          <a:srgbClr val="FF7C8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1217</TotalTime>
  <Words>1173</Words>
  <Application>Microsoft Office PowerPoint</Application>
  <PresentationFormat>Экран (4:3)</PresentationFormat>
  <Paragraphs>275</Paragraphs>
  <Slides>35</Slides>
  <Notes>0</Notes>
  <HiddenSlides>0</HiddenSlides>
  <MMClips>2</MMClips>
  <ScaleCrop>false</ScaleCrop>
  <HeadingPairs>
    <vt:vector size="6" baseType="variant">
      <vt:variant>
        <vt:lpstr>Использованные шрифты</vt:lpstr>
      </vt:variant>
      <vt:variant>
        <vt:i4>8</vt:i4>
      </vt:variant>
      <vt:variant>
        <vt:lpstr>Тема</vt:lpstr>
      </vt:variant>
      <vt:variant>
        <vt:i4>7</vt:i4>
      </vt:variant>
      <vt:variant>
        <vt:lpstr>Заголовки слайдов</vt:lpstr>
      </vt:variant>
      <vt:variant>
        <vt:i4>35</vt:i4>
      </vt:variant>
    </vt:vector>
  </HeadingPairs>
  <TitlesOfParts>
    <vt:vector size="50" baseType="lpstr">
      <vt:lpstr>Times New Roman</vt:lpstr>
      <vt:lpstr>Arial</vt:lpstr>
      <vt:lpstr>Arial Narrow</vt:lpstr>
      <vt:lpstr>Monotype Corsiva</vt:lpstr>
      <vt:lpstr>Calibri</vt:lpstr>
      <vt:lpstr>Wingdings</vt:lpstr>
      <vt:lpstr>Verdana</vt:lpstr>
      <vt:lpstr>Tahoma</vt:lpstr>
      <vt:lpstr>Диплом</vt:lpstr>
      <vt:lpstr>1_Оформление по умолчанию</vt:lpstr>
      <vt:lpstr>Оформление по умолчанию</vt:lpstr>
      <vt:lpstr>2_Клен</vt:lpstr>
      <vt:lpstr>2_Трава</vt:lpstr>
      <vt:lpstr>2_Глобус</vt:lpstr>
      <vt:lpstr>2_Капсулы</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vector>
  </TitlesOfParts>
  <Company>сш №79 города Шымкента ЮКО</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Мой Пушкин</dc:title>
  <dc:subject>Презентация на открытый урок</dc:subject>
  <dc:creator>Семенеко Т.Н., Полищук Е.В., Мажитов Н.Д.</dc:creator>
  <cp:lastModifiedBy>Majitov Nurken</cp:lastModifiedBy>
  <cp:revision>160</cp:revision>
  <dcterms:created xsi:type="dcterms:W3CDTF">2008-02-08T14:43:07Z</dcterms:created>
  <dcterms:modified xsi:type="dcterms:W3CDTF">2011-12-25T07:58:55Z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Ответственный">
    <vt:lpwstr>Мажитов Нуркен</vt:lpwstr>
  </property>
  <property fmtid="{D5CDD505-2E9C-101B-9397-08002B2CF9AE}" pid="3" name="NXTAG2">
    <vt:lpwstr>0008006c210000000000010250500207f7000400038000</vt:lpwstr>
  </property>
</Properties>
</file>