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2" r:id="rId9"/>
    <p:sldId id="264" r:id="rId1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5" d="100"/>
          <a:sy n="95" d="100"/>
        </p:scale>
        <p:origin x="-44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Овал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28" name="Заголовок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ru-RU" smtClean="0"/>
              <a:t>Образец заголовка</a:t>
            </a:r>
            <a:endParaRPr lang="en-US"/>
          </a:p>
        </p:txBody>
      </p:sp>
      <p:sp>
        <p:nvSpPr>
          <p:cNvPr id="7" name="Дата 14"/>
          <p:cNvSpPr>
            <a:spLocks noGrp="1"/>
          </p:cNvSpPr>
          <p:nvPr>
            <p:ph type="dt" sz="half" idx="10"/>
          </p:nvPr>
        </p:nvSpPr>
        <p:spPr/>
        <p:txBody>
          <a:bodyPr/>
          <a:lstStyle>
            <a:lvl1pPr>
              <a:defRPr/>
            </a:lvl1pPr>
          </a:lstStyle>
          <a:p>
            <a:pPr>
              <a:defRPr/>
            </a:pPr>
            <a:fld id="{3CB8E55A-359F-4542-A725-EDEAC882D9D0}" type="datetimeFigureOut">
              <a:rPr lang="ru-RU"/>
              <a:pPr>
                <a:defRPr/>
              </a:pPr>
              <a:t>17.03.2012</a:t>
            </a:fld>
            <a:endParaRPr lang="ru-RU"/>
          </a:p>
        </p:txBody>
      </p:sp>
      <p:sp>
        <p:nvSpPr>
          <p:cNvPr id="8" name="Номер слайда 15"/>
          <p:cNvSpPr>
            <a:spLocks noGrp="1"/>
          </p:cNvSpPr>
          <p:nvPr>
            <p:ph type="sldNum" sz="quarter" idx="11"/>
          </p:nvPr>
        </p:nvSpPr>
        <p:spPr/>
        <p:txBody>
          <a:bodyPr/>
          <a:lstStyle>
            <a:lvl1pPr>
              <a:defRPr/>
            </a:lvl1pPr>
          </a:lstStyle>
          <a:p>
            <a:pPr>
              <a:defRPr/>
            </a:pPr>
            <a:fld id="{AAE84078-7BDD-4CB1-A3DC-E0313699FC41}" type="slidenum">
              <a:rPr lang="ru-RU"/>
              <a:pPr>
                <a:defRPr/>
              </a:pPr>
              <a:t>‹#›</a:t>
            </a:fld>
            <a:endParaRPr lang="ru-RU"/>
          </a:p>
        </p:txBody>
      </p:sp>
      <p:sp>
        <p:nvSpPr>
          <p:cNvPr id="10" name="Нижний колонтитул 16"/>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BBE531EF-2E64-4662-99C2-1996F3DF931B}" type="datetimeFigureOut">
              <a:rPr lang="ru-RU"/>
              <a:pPr>
                <a:defRPr/>
              </a:pPr>
              <a:t>17.03.2012</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A91BFF2C-E00B-4F4F-8F20-EECEA9E4CDF1}"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4BE2C9E9-B77D-46A9-9A7D-C267DDEB491F}" type="datetimeFigureOut">
              <a:rPr lang="ru-RU"/>
              <a:pPr>
                <a:defRPr/>
              </a:pPr>
              <a:t>17.03.2012</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73C4F75D-5085-49A4-8D32-DF666A88736A}"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7" name="Заголовок 16"/>
          <p:cNvSpPr>
            <a:spLocks noGrp="1"/>
          </p:cNvSpPr>
          <p:nvPr>
            <p:ph type="title"/>
          </p:nvPr>
        </p:nvSpPr>
        <p:spPr/>
        <p:txBody>
          <a:bodyPr rtlCol="0"/>
          <a:lstStyle/>
          <a:p>
            <a:r>
              <a:rPr lang="ru-RU" smtClean="0"/>
              <a:t>Образец заголовка</a:t>
            </a:r>
            <a:endParaRPr lang="en-US"/>
          </a:p>
        </p:txBody>
      </p:sp>
      <p:sp>
        <p:nvSpPr>
          <p:cNvPr id="4" name="Дата 23"/>
          <p:cNvSpPr>
            <a:spLocks noGrp="1"/>
          </p:cNvSpPr>
          <p:nvPr>
            <p:ph type="dt" sz="half" idx="10"/>
          </p:nvPr>
        </p:nvSpPr>
        <p:spPr/>
        <p:txBody>
          <a:bodyPr/>
          <a:lstStyle>
            <a:lvl1pPr>
              <a:defRPr/>
            </a:lvl1pPr>
          </a:lstStyle>
          <a:p>
            <a:pPr>
              <a:defRPr/>
            </a:pPr>
            <a:fld id="{D25D38AD-AEAF-4B43-AEC3-C22901F9A23C}" type="datetimeFigureOut">
              <a:rPr lang="ru-RU"/>
              <a:pPr>
                <a:defRPr/>
              </a:pPr>
              <a:t>17.03.2012</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15837432-E872-4679-AC20-DD117E9C9491}"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73C5557-4E49-4DC4-BE6B-5924E2F8B521}" type="datetimeFigureOut">
              <a:rPr lang="ru-RU"/>
              <a:pPr>
                <a:defRPr/>
              </a:pPr>
              <a:t>17.03.2012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8099661-008E-4D12-B7F4-76ACB29AB6ED}"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11" name="Содержимое 10"/>
          <p:cNvSpPr>
            <a:spLocks noGrp="1"/>
          </p:cNvSpPr>
          <p:nvPr>
            <p:ph sz="half" idx="1"/>
          </p:nvPr>
        </p:nvSpPr>
        <p:spPr>
          <a:xfrm>
            <a:off x="457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fld id="{ED65DF7A-72F7-4E05-A3AB-6620FD48DB24}" type="datetimeFigureOut">
              <a:rPr lang="ru-RU"/>
              <a:pPr>
                <a:defRPr/>
              </a:pPr>
              <a:t>17.03.2012</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1F3C73F6-1A12-4001-8104-6958865C151C}"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4" name="Содержимое 33"/>
          <p:cNvSpPr>
            <a:spLocks noGrp="1"/>
          </p:cNvSpPr>
          <p:nvPr>
            <p:ph sz="quarter" idx="4"/>
          </p:nvPr>
        </p:nvSpPr>
        <p:spPr>
          <a:xfrm>
            <a:off x="4649788"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Заголовок 1"/>
          <p:cNvSpPr>
            <a:spLocks noGrp="1"/>
          </p:cNvSpPr>
          <p:nvPr>
            <p:ph type="title"/>
          </p:nvPr>
        </p:nvSpPr>
        <p:spPr>
          <a:xfrm>
            <a:off x="457200" y="155448"/>
            <a:ext cx="8229600" cy="1143000"/>
          </a:xfrm>
        </p:spPr>
        <p:txBody>
          <a:bodyPr/>
          <a:lstStyle>
            <a:lvl1pPr>
              <a:defRPr/>
            </a:lvl1pPr>
          </a:lstStyle>
          <a:p>
            <a:r>
              <a:rPr lang="ru-RU" smtClean="0"/>
              <a:t>Образец заголовка</a:t>
            </a:r>
            <a:endParaRPr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9" name="Номер слайда 8"/>
          <p:cNvSpPr>
            <a:spLocks noGrp="1"/>
          </p:cNvSpPr>
          <p:nvPr>
            <p:ph type="sldNum" sz="quarter" idx="10"/>
          </p:nvPr>
        </p:nvSpPr>
        <p:spPr/>
        <p:txBody>
          <a:bodyPr/>
          <a:lstStyle>
            <a:lvl1pPr>
              <a:defRPr/>
            </a:lvl1pPr>
          </a:lstStyle>
          <a:p>
            <a:pPr>
              <a:defRPr/>
            </a:pPr>
            <a:fld id="{3C9D9FE8-C408-4997-BAD5-4AED2E971B25}" type="slidenum">
              <a:rPr lang="ru-RU"/>
              <a:pPr>
                <a:defRPr/>
              </a:pPr>
              <a:t>‹#›</a:t>
            </a:fld>
            <a:endParaRPr lang="ru-RU"/>
          </a:p>
        </p:txBody>
      </p:sp>
      <p:sp>
        <p:nvSpPr>
          <p:cNvPr id="10" name="Нижний колонтитул 7"/>
          <p:cNvSpPr>
            <a:spLocks noGrp="1"/>
          </p:cNvSpPr>
          <p:nvPr>
            <p:ph type="ftr" sz="quarter" idx="11"/>
          </p:nvPr>
        </p:nvSpPr>
        <p:spPr/>
        <p:txBody>
          <a:bodyPr/>
          <a:lstStyle>
            <a:lvl1pPr>
              <a:defRPr/>
            </a:lvl1pPr>
          </a:lstStyle>
          <a:p>
            <a:pPr>
              <a:defRPr/>
            </a:pPr>
            <a:endParaRPr lang="ru-RU"/>
          </a:p>
        </p:txBody>
      </p:sp>
      <p:sp>
        <p:nvSpPr>
          <p:cNvPr id="11" name="Дата 6"/>
          <p:cNvSpPr>
            <a:spLocks noGrp="1"/>
          </p:cNvSpPr>
          <p:nvPr>
            <p:ph type="dt" sz="half" idx="12"/>
          </p:nvPr>
        </p:nvSpPr>
        <p:spPr/>
        <p:txBody>
          <a:bodyPr/>
          <a:lstStyle>
            <a:lvl1pPr>
              <a:defRPr/>
            </a:lvl1pPr>
          </a:lstStyle>
          <a:p>
            <a:pPr>
              <a:defRPr/>
            </a:pPr>
            <a:fld id="{EC7E585A-52BD-44A0-BD6D-7AC7970221AE}" type="datetimeFigureOut">
              <a:rPr lang="ru-RU"/>
              <a:pPr>
                <a:defRPr/>
              </a:pPr>
              <a:t>17.03.2012</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fld id="{4CD5098E-C883-4803-BA44-1BF8A213667F}" type="datetimeFigureOut">
              <a:rPr lang="ru-RU"/>
              <a:pPr>
                <a:defRPr/>
              </a:pPr>
              <a:t>17.03.2012</a:t>
            </a:fld>
            <a:endParaRPr lang="ru-RU"/>
          </a:p>
        </p:txBody>
      </p:sp>
      <p:sp>
        <p:nvSpPr>
          <p:cNvPr id="4" name="Нижний колонтитул 9"/>
          <p:cNvSpPr>
            <a:spLocks noGrp="1"/>
          </p:cNvSpPr>
          <p:nvPr>
            <p:ph type="ftr" sz="quarter" idx="11"/>
          </p:nvPr>
        </p:nvSpPr>
        <p:spPr/>
        <p:txBody>
          <a:bodyPr/>
          <a:lstStyle>
            <a:lvl1pPr>
              <a:defRPr/>
            </a:lvl1pPr>
          </a:lstStyle>
          <a:p>
            <a:pPr>
              <a:defRPr/>
            </a:pPr>
            <a:endParaRPr lang="ru-RU"/>
          </a:p>
        </p:txBody>
      </p:sp>
      <p:sp>
        <p:nvSpPr>
          <p:cNvPr id="5" name="Номер слайда 21"/>
          <p:cNvSpPr>
            <a:spLocks noGrp="1"/>
          </p:cNvSpPr>
          <p:nvPr>
            <p:ph type="sldNum" sz="quarter" idx="12"/>
          </p:nvPr>
        </p:nvSpPr>
        <p:spPr/>
        <p:txBody>
          <a:bodyPr/>
          <a:lstStyle>
            <a:lvl1pPr>
              <a:defRPr/>
            </a:lvl1pPr>
          </a:lstStyle>
          <a:p>
            <a:pPr>
              <a:defRPr/>
            </a:pPr>
            <a:fld id="{3980B1C9-A170-45B2-84E9-8A7BC263D04D}"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23"/>
          <p:cNvSpPr>
            <a:spLocks noGrp="1"/>
          </p:cNvSpPr>
          <p:nvPr>
            <p:ph type="dt" sz="half" idx="10"/>
          </p:nvPr>
        </p:nvSpPr>
        <p:spPr/>
        <p:txBody>
          <a:bodyPr/>
          <a:lstStyle>
            <a:lvl1pPr>
              <a:defRPr/>
            </a:lvl1pPr>
          </a:lstStyle>
          <a:p>
            <a:pPr>
              <a:defRPr/>
            </a:pPr>
            <a:fld id="{91E0D0CF-6103-485D-9B2A-0AFC4E8AE858}" type="datetimeFigureOut">
              <a:rPr lang="ru-RU"/>
              <a:pPr>
                <a:defRPr/>
              </a:pPr>
              <a:t>17.03.2012</a:t>
            </a:fld>
            <a:endParaRPr lang="ru-RU"/>
          </a:p>
        </p:txBody>
      </p:sp>
      <p:sp>
        <p:nvSpPr>
          <p:cNvPr id="3" name="Нижний колонтитул 9"/>
          <p:cNvSpPr>
            <a:spLocks noGrp="1"/>
          </p:cNvSpPr>
          <p:nvPr>
            <p:ph type="ftr" sz="quarter" idx="11"/>
          </p:nvPr>
        </p:nvSpPr>
        <p:spPr/>
        <p:txBody>
          <a:bodyPr/>
          <a:lstStyle>
            <a:lvl1pPr>
              <a:defRPr/>
            </a:lvl1pPr>
          </a:lstStyle>
          <a:p>
            <a:pPr>
              <a:defRPr/>
            </a:pPr>
            <a:endParaRPr lang="ru-RU"/>
          </a:p>
        </p:txBody>
      </p:sp>
      <p:sp>
        <p:nvSpPr>
          <p:cNvPr id="4" name="Номер слайда 21"/>
          <p:cNvSpPr>
            <a:spLocks noGrp="1"/>
          </p:cNvSpPr>
          <p:nvPr>
            <p:ph type="sldNum" sz="quarter" idx="12"/>
          </p:nvPr>
        </p:nvSpPr>
        <p:spPr/>
        <p:txBody>
          <a:bodyPr/>
          <a:lstStyle>
            <a:lvl1pPr>
              <a:defRPr/>
            </a:lvl1pPr>
          </a:lstStyle>
          <a:p>
            <a:pPr>
              <a:defRPr/>
            </a:pPr>
            <a:fld id="{6ACE1CDD-A673-468E-94CB-23BAC9435578}"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 name="Текст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5" name="Дата 7"/>
          <p:cNvSpPr>
            <a:spLocks noGrp="1"/>
          </p:cNvSpPr>
          <p:nvPr>
            <p:ph type="dt" sz="half" idx="10"/>
          </p:nvPr>
        </p:nvSpPr>
        <p:spPr/>
        <p:txBody>
          <a:bodyPr/>
          <a:lstStyle>
            <a:lvl1pPr>
              <a:defRPr/>
            </a:lvl1pPr>
          </a:lstStyle>
          <a:p>
            <a:pPr>
              <a:defRPr/>
            </a:pPr>
            <a:fld id="{6BFA726E-6769-483A-B797-1D36978445C7}" type="datetimeFigureOut">
              <a:rPr lang="ru-RU"/>
              <a:pPr>
                <a:defRPr/>
              </a:pPr>
              <a:t>17.03.2012</a:t>
            </a:fld>
            <a:endParaRPr lang="ru-RU"/>
          </a:p>
        </p:txBody>
      </p:sp>
      <p:sp>
        <p:nvSpPr>
          <p:cNvPr id="6" name="Номер слайда 8"/>
          <p:cNvSpPr>
            <a:spLocks noGrp="1"/>
          </p:cNvSpPr>
          <p:nvPr>
            <p:ph type="sldNum" sz="quarter" idx="11"/>
          </p:nvPr>
        </p:nvSpPr>
        <p:spPr/>
        <p:txBody>
          <a:bodyPr/>
          <a:lstStyle>
            <a:lvl1pPr>
              <a:defRPr/>
            </a:lvl1pPr>
          </a:lstStyle>
          <a:p>
            <a:pPr>
              <a:defRPr/>
            </a:pPr>
            <a:fld id="{6BE4CF04-B196-4B16-A875-B078F64C2978}" type="slidenum">
              <a:rPr lang="ru-RU"/>
              <a:pPr>
                <a:defRPr/>
              </a:pPr>
              <a:t>‹#›</a:t>
            </a:fld>
            <a:endParaRPr lang="ru-RU"/>
          </a:p>
        </p:txBody>
      </p:sp>
      <p:sp>
        <p:nvSpPr>
          <p:cNvPr id="7" name="Нижний колонтитул 9"/>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ru-RU" noProof="0" smtClean="0"/>
              <a:t>Вставка рисунка</a:t>
            </a:r>
            <a:endParaRPr lang="en-US" noProof="0"/>
          </a:p>
        </p:txBody>
      </p:sp>
      <p:sp>
        <p:nvSpPr>
          <p:cNvPr id="4" name="Текст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5" name="Дата 7"/>
          <p:cNvSpPr>
            <a:spLocks noGrp="1"/>
          </p:cNvSpPr>
          <p:nvPr>
            <p:ph type="dt" sz="half" idx="10"/>
          </p:nvPr>
        </p:nvSpPr>
        <p:spPr/>
        <p:txBody>
          <a:bodyPr/>
          <a:lstStyle>
            <a:lvl1pPr>
              <a:defRPr/>
            </a:lvl1pPr>
          </a:lstStyle>
          <a:p>
            <a:pPr>
              <a:defRPr/>
            </a:pPr>
            <a:fld id="{A4F5F476-E92E-4DF9-9EE9-D03CB7FF2D70}" type="datetimeFigureOut">
              <a:rPr lang="ru-RU"/>
              <a:pPr>
                <a:defRPr/>
              </a:pPr>
              <a:t>17.03.2012</a:t>
            </a:fld>
            <a:endParaRPr lang="ru-RU"/>
          </a:p>
        </p:txBody>
      </p:sp>
      <p:sp>
        <p:nvSpPr>
          <p:cNvPr id="6" name="Номер слайда 8"/>
          <p:cNvSpPr>
            <a:spLocks noGrp="1"/>
          </p:cNvSpPr>
          <p:nvPr>
            <p:ph type="sldNum" sz="quarter" idx="11"/>
          </p:nvPr>
        </p:nvSpPr>
        <p:spPr/>
        <p:txBody>
          <a:bodyPr/>
          <a:lstStyle>
            <a:lvl1pPr>
              <a:defRPr/>
            </a:lvl1pPr>
          </a:lstStyle>
          <a:p>
            <a:pPr>
              <a:defRPr/>
            </a:pPr>
            <a:fld id="{A0631E91-62A1-4E02-9FCE-E6D8BC49C013}" type="slidenum">
              <a:rPr lang="ru-RU"/>
              <a:pPr>
                <a:defRPr/>
              </a:pPr>
              <a:t>‹#›</a:t>
            </a:fld>
            <a:endParaRPr lang="ru-RU"/>
          </a:p>
        </p:txBody>
      </p:sp>
      <p:sp>
        <p:nvSpPr>
          <p:cNvPr id="7" name="Нижний колонтитул 9"/>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Текст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smtClean="0">
                <a:solidFill>
                  <a:schemeClr val="tx2"/>
                </a:solidFill>
                <a:latin typeface="+mn-lt"/>
              </a:defRPr>
            </a:lvl1pPr>
          </a:lstStyle>
          <a:p>
            <a:pPr>
              <a:defRPr/>
            </a:pPr>
            <a:fld id="{11CC0213-D96F-46AB-AD15-4B4DDF30631A}" type="datetimeFigureOut">
              <a:rPr lang="ru-RU"/>
              <a:pPr>
                <a:defRPr/>
              </a:pPr>
              <a:t>17.03.2012</a:t>
            </a:fld>
            <a:endParaRPr lang="ru-RU"/>
          </a:p>
        </p:txBody>
      </p:sp>
      <p:sp>
        <p:nvSpPr>
          <p:cNvPr id="10" name="Нижний колонтитул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endParaRPr lang="ru-RU"/>
          </a:p>
        </p:txBody>
      </p:sp>
      <p:sp>
        <p:nvSpPr>
          <p:cNvPr id="22" name="Номер слайда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smtClean="0">
                <a:solidFill>
                  <a:schemeClr val="tx2"/>
                </a:solidFill>
                <a:latin typeface="+mn-lt"/>
              </a:defRPr>
            </a:lvl1pPr>
          </a:lstStyle>
          <a:p>
            <a:pPr>
              <a:defRPr/>
            </a:pPr>
            <a:fld id="{974AA13A-461E-43F1-B49B-7BC0BE920164}" type="slidenum">
              <a:rPr lang="ru-RU"/>
              <a:pPr>
                <a:defRPr/>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ru-RU" smtClean="0"/>
              <a:t>Образец заголовка</a:t>
            </a:r>
            <a:endParaRPr lang="en-US"/>
          </a:p>
        </p:txBody>
      </p:sp>
    </p:spTree>
  </p:cSld>
  <p:clrMap bg1="dk1" tx1="lt1" bg2="dk2" tx2="lt2" accent1="accent1" accent2="accent2" accent3="accent3" accent4="accent4" accent5="accent5" accent6="accent6" hlink="hlink" folHlink="folHlink"/>
  <p:sldLayoutIdLst>
    <p:sldLayoutId id="2147483683" r:id="rId1"/>
    <p:sldLayoutId id="2147483677" r:id="rId2"/>
    <p:sldLayoutId id="2147483684" r:id="rId3"/>
    <p:sldLayoutId id="2147483678" r:id="rId4"/>
    <p:sldLayoutId id="2147483685" r:id="rId5"/>
    <p:sldLayoutId id="2147483679" r:id="rId6"/>
    <p:sldLayoutId id="2147483680" r:id="rId7"/>
    <p:sldLayoutId id="2147483686" r:id="rId8"/>
    <p:sldLayoutId id="2147483687" r:id="rId9"/>
    <p:sldLayoutId id="2147483681" r:id="rId10"/>
    <p:sldLayoutId id="2147483682" r:id="rId11"/>
  </p:sldLayoutIdLst>
  <p:txStyles>
    <p:titleStyle>
      <a:lvl1pPr algn="l" rtl="0" fontAlgn="base">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fontAlgn="base">
        <a:spcBef>
          <a:spcPct val="0"/>
        </a:spcBef>
        <a:spcAft>
          <a:spcPct val="0"/>
        </a:spcAft>
        <a:defRPr sz="4200">
          <a:solidFill>
            <a:srgbClr val="F9F9F9"/>
          </a:solidFill>
          <a:latin typeface="Constantia" pitchFamily="18" charset="0"/>
        </a:defRPr>
      </a:lvl2pPr>
      <a:lvl3pPr algn="l" rtl="0" fontAlgn="base">
        <a:spcBef>
          <a:spcPct val="0"/>
        </a:spcBef>
        <a:spcAft>
          <a:spcPct val="0"/>
        </a:spcAft>
        <a:defRPr sz="4200">
          <a:solidFill>
            <a:srgbClr val="F9F9F9"/>
          </a:solidFill>
          <a:latin typeface="Constantia" pitchFamily="18" charset="0"/>
        </a:defRPr>
      </a:lvl3pPr>
      <a:lvl4pPr algn="l" rtl="0" fontAlgn="base">
        <a:spcBef>
          <a:spcPct val="0"/>
        </a:spcBef>
        <a:spcAft>
          <a:spcPct val="0"/>
        </a:spcAft>
        <a:defRPr sz="4200">
          <a:solidFill>
            <a:srgbClr val="F9F9F9"/>
          </a:solidFill>
          <a:latin typeface="Constantia" pitchFamily="18" charset="0"/>
        </a:defRPr>
      </a:lvl4pPr>
      <a:lvl5pPr algn="l" rtl="0" fontAlgn="base">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fontAlgn="base">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fontAlgn="base">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fontAlgn="base">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fontAlgn="base">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fontAlgn="base">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Раб_стол\для слайда по каз.тарих\5380136_orig.jpg"/>
          <p:cNvPicPr>
            <a:picLocks noChangeAspect="1" noChangeArrowheads="1"/>
          </p:cNvPicPr>
          <p:nvPr/>
        </p:nvPicPr>
        <p:blipFill>
          <a:blip r:embed="rId2" cstate="print"/>
          <a:srcRect/>
          <a:stretch>
            <a:fillRect/>
          </a:stretch>
        </p:blipFill>
        <p:spPr bwMode="auto">
          <a:xfrm>
            <a:off x="0" y="1"/>
            <a:ext cx="4644008" cy="6857999"/>
          </a:xfrm>
          <a:prstGeom prst="rect">
            <a:avLst/>
          </a:prstGeom>
          <a:ln>
            <a:noFill/>
          </a:ln>
          <a:effectLst>
            <a:softEdge rad="112500"/>
          </a:effectLst>
        </p:spPr>
      </p:pic>
      <p:sp>
        <p:nvSpPr>
          <p:cNvPr id="3" name="Подзаголовок 2"/>
          <p:cNvSpPr>
            <a:spLocks noGrp="1"/>
          </p:cNvSpPr>
          <p:nvPr>
            <p:ph type="subTitle" idx="1"/>
          </p:nvPr>
        </p:nvSpPr>
        <p:spPr>
          <a:xfrm>
            <a:off x="3563888" y="1628800"/>
            <a:ext cx="5940152" cy="3433936"/>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fontAlgn="auto">
              <a:spcAft>
                <a:spcPts val="0"/>
              </a:spcAft>
              <a:buFont typeface="Wingdings 2"/>
              <a:buNone/>
              <a:defRPr/>
            </a:pPr>
            <a:endParaRPr lang="kk-KZ" sz="5400" b="1" spc="0" dirty="0" smtClean="0">
              <a:ln w="50800"/>
              <a:solidFill>
                <a:schemeClr val="bg1">
                  <a:shade val="50000"/>
                </a:schemeClr>
              </a:solidFill>
              <a:latin typeface="Times New Roman" pitchFamily="18" charset="0"/>
              <a:cs typeface="Times New Roman" pitchFamily="18" charset="0"/>
            </a:endParaRPr>
          </a:p>
          <a:p>
            <a:pPr fontAlgn="auto">
              <a:spcAft>
                <a:spcPts val="0"/>
              </a:spcAft>
              <a:buFont typeface="Wingdings 2"/>
              <a:buNone/>
              <a:defRPr/>
            </a:pPr>
            <a:r>
              <a:rPr lang="kk-KZ" sz="5400" b="1" spc="0" dirty="0" smtClean="0">
                <a:ln w="50800"/>
                <a:solidFill>
                  <a:schemeClr val="bg1">
                    <a:shade val="50000"/>
                  </a:schemeClr>
                </a:solidFill>
                <a:latin typeface="Times New Roman" pitchFamily="18" charset="0"/>
                <a:cs typeface="Times New Roman" pitchFamily="18" charset="0"/>
              </a:rPr>
              <a:t>Қару </a:t>
            </a:r>
          </a:p>
          <a:p>
            <a:pPr fontAlgn="auto">
              <a:spcAft>
                <a:spcPts val="0"/>
              </a:spcAft>
              <a:buFont typeface="Wingdings 2"/>
              <a:buNone/>
              <a:defRPr/>
            </a:pPr>
            <a:r>
              <a:rPr lang="kk-KZ" sz="5400" b="1" spc="0" dirty="0" smtClean="0">
                <a:ln w="50800"/>
                <a:solidFill>
                  <a:schemeClr val="bg1">
                    <a:shade val="50000"/>
                  </a:schemeClr>
                </a:solidFill>
                <a:latin typeface="Times New Roman" pitchFamily="18" charset="0"/>
                <a:cs typeface="Times New Roman" pitchFamily="18" charset="0"/>
              </a:rPr>
              <a:t>жарақтары.</a:t>
            </a:r>
            <a:endParaRPr lang="ru-RU" sz="5400" b="1" spc="0" dirty="0">
              <a:ln w="50800"/>
              <a:solidFill>
                <a:schemeClr val="bg1">
                  <a:shade val="50000"/>
                </a:schemeClr>
              </a:solidFill>
              <a:latin typeface="Times New Roman" pitchFamily="18" charset="0"/>
              <a:cs typeface="Times New Roman" pitchFamily="18" charset="0"/>
            </a:endParaRPr>
          </a:p>
        </p:txBody>
      </p:sp>
      <p:sp>
        <p:nvSpPr>
          <p:cNvPr id="2" name="Заголовок 1"/>
          <p:cNvSpPr>
            <a:spLocks noGrp="1"/>
          </p:cNvSpPr>
          <p:nvPr>
            <p:ph type="ctrTitle"/>
          </p:nvPr>
        </p:nvSpPr>
        <p:spPr>
          <a:xfrm>
            <a:off x="683568" y="188640"/>
            <a:ext cx="7772400" cy="1470025"/>
          </a:xfrm>
        </p:spPr>
        <p:txBody>
          <a:bodyPr>
            <a:scene3d>
              <a:camera prst="orthographicFront"/>
              <a:lightRig rig="balanced" dir="t">
                <a:rot lat="0" lon="0" rev="2100000"/>
              </a:lightRig>
            </a:scene3d>
            <a:sp3d extrusionH="57150" prstMaterial="metal">
              <a:bevelT w="38100" h="25400"/>
              <a:contourClr>
                <a:schemeClr val="bg2"/>
              </a:contourClr>
            </a:sp3d>
          </a:bodyPr>
          <a:lstStyle/>
          <a:p>
            <a:pPr fontAlgn="auto">
              <a:spcAft>
                <a:spcPts val="0"/>
              </a:spcAft>
              <a:defRPr/>
            </a:pPr>
            <a:r>
              <a:rPr lang="kk-KZ" b="1" spc="0" smtClean="0">
                <a:ln w="50800"/>
                <a:solidFill>
                  <a:schemeClr val="bg1">
                    <a:shade val="50000"/>
                  </a:schemeClr>
                </a:solidFill>
                <a:effectLst/>
                <a:latin typeface="Times New Roman" pitchFamily="18" charset="0"/>
                <a:cs typeface="Times New Roman" pitchFamily="18" charset="0"/>
              </a:rPr>
              <a:t>Қазақтың дәстүрлі заттық мәдениеті.</a:t>
            </a:r>
            <a:endParaRPr lang="ru-RU" b="1" spc="0">
              <a:ln w="50800"/>
              <a:solidFill>
                <a:schemeClr val="bg1">
                  <a:shade val="50000"/>
                </a:schemeClr>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268413"/>
            <a:ext cx="8229600" cy="4857750"/>
          </a:xfrm>
        </p:spPr>
        <p:txBody>
          <a:bodyPr>
            <a:normAutofit/>
          </a:bodyPr>
          <a:lstStyle/>
          <a:p>
            <a:pPr marL="274320" indent="-274320" fontAlgn="auto">
              <a:spcAft>
                <a:spcPts val="0"/>
              </a:spcAft>
              <a:buFont typeface="Wingdings" pitchFamily="2" charset="2"/>
              <a:buChar char="Ø"/>
              <a:defRPr/>
            </a:pPr>
            <a:r>
              <a:rPr lang="kk-KZ" b="1" dirty="0" smtClean="0">
                <a:solidFill>
                  <a:schemeClr val="tx2">
                    <a:lumMod val="10000"/>
                  </a:schemeClr>
                </a:solidFill>
                <a:latin typeface="Times New Roman" pitchFamily="18" charset="0"/>
                <a:cs typeface="Times New Roman" pitchFamily="18" charset="0"/>
              </a:rPr>
              <a:t>Ату қарулары: садақ, жақ, жай</a:t>
            </a:r>
          </a:p>
          <a:p>
            <a:pPr marL="274320" indent="-274320" fontAlgn="auto">
              <a:spcAft>
                <a:spcPts val="0"/>
              </a:spcAft>
              <a:buFont typeface="Wingdings 2"/>
              <a:buNone/>
              <a:defRPr/>
            </a:pPr>
            <a:endParaRPr lang="kk-KZ" b="1" dirty="0" smtClean="0">
              <a:solidFill>
                <a:schemeClr val="tx2">
                  <a:lumMod val="10000"/>
                </a:schemeClr>
              </a:solidFill>
            </a:endParaRPr>
          </a:p>
          <a:p>
            <a:pPr marL="274320" indent="-274320" fontAlgn="auto">
              <a:spcAft>
                <a:spcPts val="0"/>
              </a:spcAft>
              <a:buFont typeface="Wingdings" pitchFamily="2" charset="2"/>
              <a:buChar char="Ø"/>
              <a:defRPr/>
            </a:pPr>
            <a:r>
              <a:rPr lang="kk-KZ" b="1" dirty="0" smtClean="0">
                <a:solidFill>
                  <a:schemeClr val="tx2">
                    <a:lumMod val="10000"/>
                  </a:schemeClr>
                </a:solidFill>
              </a:rPr>
              <a:t>Түйрегіш қарулар: найза, сүңгі, жыда</a:t>
            </a:r>
          </a:p>
          <a:p>
            <a:pPr marL="274320" indent="-274320" fontAlgn="auto">
              <a:spcAft>
                <a:spcPts val="0"/>
              </a:spcAft>
              <a:buFont typeface="Wingdings" pitchFamily="2" charset="2"/>
              <a:buChar char="Ø"/>
              <a:defRPr/>
            </a:pPr>
            <a:endParaRPr lang="kk-KZ" b="1" dirty="0" smtClean="0">
              <a:solidFill>
                <a:schemeClr val="tx2">
                  <a:lumMod val="10000"/>
                </a:schemeClr>
              </a:solidFill>
            </a:endParaRPr>
          </a:p>
          <a:p>
            <a:pPr marL="274320" indent="-274320" fontAlgn="auto">
              <a:spcAft>
                <a:spcPts val="0"/>
              </a:spcAft>
              <a:buFont typeface="Wingdings" pitchFamily="2" charset="2"/>
              <a:buChar char="Ø"/>
              <a:defRPr/>
            </a:pPr>
            <a:r>
              <a:rPr lang="kk-KZ" b="1" dirty="0" smtClean="0">
                <a:solidFill>
                  <a:schemeClr val="tx2">
                    <a:lumMod val="10000"/>
                  </a:schemeClr>
                </a:solidFill>
              </a:rPr>
              <a:t>Кесу қаруы: қылыш, семсер, сапы</a:t>
            </a:r>
          </a:p>
          <a:p>
            <a:pPr marL="274320" indent="-274320" fontAlgn="auto">
              <a:spcAft>
                <a:spcPts val="0"/>
              </a:spcAft>
              <a:buFont typeface="Wingdings" pitchFamily="2" charset="2"/>
              <a:buChar char="Ø"/>
              <a:defRPr/>
            </a:pPr>
            <a:endParaRPr lang="kk-KZ" b="1" dirty="0" smtClean="0">
              <a:solidFill>
                <a:schemeClr val="tx2">
                  <a:lumMod val="10000"/>
                </a:schemeClr>
              </a:solidFill>
            </a:endParaRPr>
          </a:p>
          <a:p>
            <a:pPr marL="274320" indent="-274320" fontAlgn="auto">
              <a:spcAft>
                <a:spcPts val="0"/>
              </a:spcAft>
              <a:buFont typeface="Wingdings" pitchFamily="2" charset="2"/>
              <a:buChar char="Ø"/>
              <a:defRPr/>
            </a:pPr>
            <a:r>
              <a:rPr lang="kk-KZ" b="1" dirty="0" smtClean="0">
                <a:solidFill>
                  <a:schemeClr val="tx2">
                    <a:lumMod val="10000"/>
                  </a:schemeClr>
                </a:solidFill>
              </a:rPr>
              <a:t>Шабу қаруы: айбалта</a:t>
            </a:r>
          </a:p>
          <a:p>
            <a:pPr marL="274320" indent="-274320" fontAlgn="auto">
              <a:spcAft>
                <a:spcPts val="0"/>
              </a:spcAft>
              <a:buFont typeface="Wingdings" pitchFamily="2" charset="2"/>
              <a:buChar char="Ø"/>
              <a:defRPr/>
            </a:pPr>
            <a:endParaRPr lang="kk-KZ" b="1" dirty="0" smtClean="0">
              <a:solidFill>
                <a:schemeClr val="tx2">
                  <a:lumMod val="10000"/>
                </a:schemeClr>
              </a:solidFill>
            </a:endParaRPr>
          </a:p>
          <a:p>
            <a:pPr marL="274320" indent="-274320" fontAlgn="auto">
              <a:spcAft>
                <a:spcPts val="0"/>
              </a:spcAft>
              <a:buFont typeface="Wingdings" pitchFamily="2" charset="2"/>
              <a:buChar char="Ø"/>
              <a:defRPr/>
            </a:pPr>
            <a:r>
              <a:rPr lang="kk-KZ" b="1" dirty="0" smtClean="0">
                <a:solidFill>
                  <a:schemeClr val="tx2">
                    <a:lumMod val="10000"/>
                  </a:schemeClr>
                </a:solidFill>
              </a:rPr>
              <a:t>Соғу қаруы: шоқпар, </a:t>
            </a:r>
            <a:r>
              <a:rPr lang="kk-KZ" b="1" dirty="0" smtClean="0">
                <a:solidFill>
                  <a:schemeClr val="tx2">
                    <a:lumMod val="10000"/>
                  </a:schemeClr>
                </a:solidFill>
                <a:latin typeface="Times New Roman" pitchFamily="18" charset="0"/>
                <a:cs typeface="Times New Roman" pitchFamily="18" charset="0"/>
              </a:rPr>
              <a:t>гүрзі</a:t>
            </a:r>
            <a:endParaRPr lang="ru-RU" b="1" dirty="0">
              <a:solidFill>
                <a:schemeClr val="tx2">
                  <a:lumMod val="10000"/>
                </a:schemeClr>
              </a:solidFill>
              <a:latin typeface="Times New Roman" pitchFamily="18" charset="0"/>
              <a:cs typeface="Times New Roman" pitchFamily="18" charset="0"/>
            </a:endParaRPr>
          </a:p>
        </p:txBody>
      </p:sp>
      <p:sp>
        <p:nvSpPr>
          <p:cNvPr id="2" name="Заголовок 1"/>
          <p:cNvSpPr>
            <a:spLocks noGrp="1"/>
          </p:cNvSpPr>
          <p:nvPr>
            <p:ph type="title"/>
          </p:nvPr>
        </p:nvSpPr>
        <p:spPr>
          <a:xfrm>
            <a:off x="467544" y="0"/>
            <a:ext cx="8229600" cy="1143000"/>
          </a:xfrm>
        </p:spPr>
        <p:txBody>
          <a:bodyPr>
            <a:scene3d>
              <a:camera prst="orthographicFront"/>
              <a:lightRig rig="balanced" dir="t">
                <a:rot lat="0" lon="0" rev="2100000"/>
              </a:lightRig>
            </a:scene3d>
            <a:sp3d extrusionH="57150" prstMaterial="metal">
              <a:bevelT w="38100" h="25400"/>
              <a:contourClr>
                <a:schemeClr val="bg2"/>
              </a:contourClr>
            </a:sp3d>
          </a:bodyPr>
          <a:lstStyle/>
          <a:p>
            <a:pPr fontAlgn="auto">
              <a:spcAft>
                <a:spcPts val="0"/>
              </a:spcAft>
              <a:defRPr/>
            </a:pPr>
            <a:r>
              <a:rPr lang="kk-KZ" b="1" spc="0" smtClean="0">
                <a:ln w="50800"/>
                <a:solidFill>
                  <a:schemeClr val="bg1">
                    <a:shade val="50000"/>
                  </a:schemeClr>
                </a:solidFill>
                <a:effectLst/>
                <a:latin typeface="Times New Roman" pitchFamily="18" charset="0"/>
                <a:cs typeface="Times New Roman" pitchFamily="18" charset="0"/>
              </a:rPr>
              <a:t>Ер қаруы-бес қаруы.</a:t>
            </a:r>
            <a:endParaRPr lang="ru-RU" b="1" spc="0">
              <a:ln w="50800"/>
              <a:solidFill>
                <a:schemeClr val="bg1">
                  <a:shade val="50000"/>
                </a:schemeClr>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Раб_стол\для слайда по каз.тарих\6896206_orig.jpg"/>
          <p:cNvPicPr>
            <a:picLocks noGrp="1" noChangeAspect="1" noChangeArrowheads="1"/>
          </p:cNvPicPr>
          <p:nvPr>
            <p:ph idx="1"/>
          </p:nvPr>
        </p:nvPicPr>
        <p:blipFill>
          <a:blip r:embed="rId2" cstate="print"/>
          <a:srcRect/>
          <a:stretch>
            <a:fillRect/>
          </a:stretch>
        </p:blipFill>
        <p:spPr>
          <a:xfrm>
            <a:off x="323528" y="166673"/>
            <a:ext cx="8456165" cy="6691327"/>
          </a:xfrm>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8313" y="115888"/>
            <a:ext cx="8229600" cy="5073650"/>
          </a:xfrm>
        </p:spPr>
        <p:txBody>
          <a:bodyPr>
            <a:normAutofit/>
          </a:bodyPr>
          <a:lstStyle/>
          <a:p>
            <a:pPr marL="274320" indent="-274320" fontAlgn="auto">
              <a:spcAft>
                <a:spcPts val="0"/>
              </a:spcAft>
              <a:buFont typeface="Wingdings 2"/>
              <a:buChar char=""/>
              <a:defRPr/>
            </a:pPr>
            <a:r>
              <a:rPr lang="kk-KZ" sz="2400" b="1" dirty="0" smtClean="0">
                <a:solidFill>
                  <a:schemeClr val="tx2">
                    <a:lumMod val="10000"/>
                  </a:schemeClr>
                </a:solidFill>
                <a:latin typeface="Times New Roman" pitchFamily="18" charset="0"/>
                <a:cs typeface="Times New Roman" pitchFamily="18" charset="0"/>
              </a:rPr>
              <a:t>Қосымша қару жарақтарға қанжар, кездік, арқан жатады. Қанжар ертедегі сақ тайпаларында кездеседі.</a:t>
            </a:r>
          </a:p>
          <a:p>
            <a:pPr marL="274320" indent="-274320" fontAlgn="auto">
              <a:spcAft>
                <a:spcPts val="0"/>
              </a:spcAft>
              <a:buFont typeface="Wingdings 2"/>
              <a:buChar char=""/>
              <a:defRPr/>
            </a:pPr>
            <a:endParaRPr lang="kk-KZ" sz="2400" b="1" dirty="0" smtClean="0">
              <a:solidFill>
                <a:schemeClr val="tx2">
                  <a:lumMod val="10000"/>
                </a:schemeClr>
              </a:solidFill>
              <a:latin typeface="Times New Roman" pitchFamily="18" charset="0"/>
              <a:cs typeface="Times New Roman" pitchFamily="18" charset="0"/>
            </a:endParaRPr>
          </a:p>
          <a:p>
            <a:pPr marL="274320" indent="-274320" fontAlgn="auto">
              <a:spcAft>
                <a:spcPts val="0"/>
              </a:spcAft>
              <a:buFont typeface="Wingdings 2"/>
              <a:buChar char=""/>
              <a:defRPr/>
            </a:pPr>
            <a:r>
              <a:rPr lang="kk-KZ" sz="2400" b="1" dirty="0" smtClean="0">
                <a:solidFill>
                  <a:schemeClr val="tx2">
                    <a:lumMod val="10000"/>
                  </a:schemeClr>
                </a:solidFill>
                <a:latin typeface="Times New Roman" pitchFamily="18" charset="0"/>
                <a:cs typeface="Times New Roman" pitchFamily="18" charset="0"/>
              </a:rPr>
              <a:t>Қару  атадан балаға мұра болып беріледі. Ер жетіп алғаш рет ел қорғауға шыққан жас батыр әкесінің, не атасының қаруын сандықтан алып беліне таққан.</a:t>
            </a:r>
          </a:p>
          <a:p>
            <a:pPr marL="274320" indent="-274320" fontAlgn="auto">
              <a:spcAft>
                <a:spcPts val="0"/>
              </a:spcAft>
              <a:buFont typeface="Wingdings 2"/>
              <a:buChar char=""/>
              <a:defRPr/>
            </a:pPr>
            <a:endParaRPr lang="ru-RU" dirty="0"/>
          </a:p>
        </p:txBody>
      </p:sp>
      <p:pic>
        <p:nvPicPr>
          <p:cNvPr id="4" name="Picture 2" descr="D:\Раб_стол\для слайда по каз.тарих\be2.knmldv_b.jpg"/>
          <p:cNvPicPr>
            <a:picLocks noChangeAspect="1" noChangeArrowheads="1"/>
          </p:cNvPicPr>
          <p:nvPr/>
        </p:nvPicPr>
        <p:blipFill>
          <a:blip r:embed="rId2" cstate="print"/>
          <a:srcRect/>
          <a:stretch>
            <a:fillRect/>
          </a:stretch>
        </p:blipFill>
        <p:spPr bwMode="auto">
          <a:xfrm>
            <a:off x="1403648" y="2636912"/>
            <a:ext cx="6048672" cy="400506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288" y="549275"/>
            <a:ext cx="8229600" cy="5432425"/>
          </a:xfrm>
        </p:spPr>
        <p:txBody>
          <a:bodyPr>
            <a:normAutofit lnSpcReduction="10000"/>
          </a:bodyPr>
          <a:lstStyle/>
          <a:p>
            <a:pPr marL="274320" indent="-274320" fontAlgn="auto">
              <a:spcAft>
                <a:spcPts val="0"/>
              </a:spcAft>
              <a:buFont typeface="Wingdings 2"/>
              <a:buChar char=""/>
              <a:defRPr/>
            </a:pPr>
            <a:r>
              <a:rPr lang="kk-KZ" sz="2400" b="1" dirty="0" smtClean="0">
                <a:solidFill>
                  <a:schemeClr val="tx2">
                    <a:lumMod val="10000"/>
                  </a:schemeClr>
                </a:solidFill>
                <a:latin typeface="Times New Roman" pitchFamily="18" charset="0"/>
                <a:cs typeface="Times New Roman" pitchFamily="18" charset="0"/>
              </a:rPr>
              <a:t>Қорғаныс құралдарына сауыт, дулыға, қалқан жатады. Сауыттың көбе сауыт, кіреуке сауыт, берен сауыт, қаттама сауыт, жалаңқат сауыт, торғауыт сауыт деген түрлері бар. Көбе сауыт тырнақтың көбесі сияқты металл тіліктерден бір-бірін бастыра бекіткен сауытты айтады. Кіреуке сауытқа темір торлы сауыт жатады. Өру арқылы жасалады. Берен сауыт  болат темірден жасалатын өте мықты сауыт. Қаттама сауыт матадан бірнеше қабатталып, сырылып тігілген сауыт. Торғауыт сауыт бірнеше қабат қалың теріден тігілген сауыт.</a:t>
            </a:r>
          </a:p>
          <a:p>
            <a:pPr marL="274320" indent="-274320" fontAlgn="auto">
              <a:spcAft>
                <a:spcPts val="0"/>
              </a:spcAft>
              <a:buFont typeface="Wingdings 2"/>
              <a:buNone/>
              <a:defRPr/>
            </a:pPr>
            <a:endParaRPr lang="kk-KZ" sz="2400" b="1" dirty="0" smtClean="0">
              <a:solidFill>
                <a:schemeClr val="tx2">
                  <a:lumMod val="10000"/>
                </a:schemeClr>
              </a:solidFill>
              <a:latin typeface="Times New Roman" pitchFamily="18" charset="0"/>
              <a:cs typeface="Times New Roman" pitchFamily="18" charset="0"/>
            </a:endParaRPr>
          </a:p>
          <a:p>
            <a:pPr marL="274320" indent="-274320" fontAlgn="auto">
              <a:spcAft>
                <a:spcPts val="0"/>
              </a:spcAft>
              <a:buFont typeface="Wingdings 2"/>
              <a:buChar char=""/>
              <a:defRPr/>
            </a:pPr>
            <a:r>
              <a:rPr lang="kk-KZ" sz="2400" b="1" dirty="0" smtClean="0">
                <a:solidFill>
                  <a:schemeClr val="tx2">
                    <a:lumMod val="10000"/>
                  </a:schemeClr>
                </a:solidFill>
                <a:latin typeface="Times New Roman" pitchFamily="18" charset="0"/>
                <a:cs typeface="Times New Roman" pitchFamily="18" charset="0"/>
              </a:rPr>
              <a:t>Сауыттармен қатар кеудеге, арқаға, иыққа дөңгелек болат тақталар байланатын. Осындай қорғаныс құралын шарайна деп аталады.</a:t>
            </a:r>
          </a:p>
          <a:p>
            <a:pPr marL="274320" indent="-274320" fontAlgn="auto">
              <a:spcAft>
                <a:spcPts val="0"/>
              </a:spcAft>
              <a:buFont typeface="Wingdings 2"/>
              <a:buNone/>
              <a:defRPr/>
            </a:pPr>
            <a:endParaRPr lang="kk-KZ"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D:\Раб_стол\для слайда по каз.тарих\6791956_orig.jpg"/>
          <p:cNvPicPr>
            <a:picLocks noGrp="1" noChangeAspect="1" noChangeArrowheads="1"/>
          </p:cNvPicPr>
          <p:nvPr>
            <p:ph idx="1"/>
          </p:nvPr>
        </p:nvPicPr>
        <p:blipFill>
          <a:blip r:embed="rId2" cstate="print"/>
          <a:srcRect/>
          <a:stretch>
            <a:fillRect/>
          </a:stretch>
        </p:blipFill>
        <p:spPr>
          <a:xfrm>
            <a:off x="179388" y="0"/>
            <a:ext cx="8701087" cy="6745288"/>
          </a:xfr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0825" y="908050"/>
            <a:ext cx="8229600" cy="4525963"/>
          </a:xfrm>
        </p:spPr>
        <p:txBody>
          <a:bodyPr>
            <a:normAutofit/>
          </a:bodyPr>
          <a:lstStyle/>
          <a:p>
            <a:pPr marL="274320" indent="-274320" fontAlgn="auto">
              <a:spcAft>
                <a:spcPts val="0"/>
              </a:spcAft>
              <a:buFont typeface="Wingdings 2"/>
              <a:buChar char=""/>
              <a:defRPr/>
            </a:pPr>
            <a:r>
              <a:rPr lang="kk-KZ" b="1" dirty="0" smtClean="0">
                <a:solidFill>
                  <a:schemeClr val="tx2">
                    <a:lumMod val="10000"/>
                  </a:schemeClr>
                </a:solidFill>
                <a:latin typeface="Times New Roman" pitchFamily="18" charset="0"/>
                <a:cs typeface="Times New Roman" pitchFamily="18" charset="0"/>
              </a:rPr>
              <a:t>Дулыға- басты қорғайтын бас киім. Олардың бөрік пішіндісі, қалпақ пішіндісі, телпек(тақия) тәріздес және күләпара пішіндес түрі болады.</a:t>
            </a:r>
          </a:p>
          <a:p>
            <a:pPr marL="274320" indent="-274320" fontAlgn="auto">
              <a:spcAft>
                <a:spcPts val="0"/>
              </a:spcAft>
              <a:buFont typeface="Wingdings 2"/>
              <a:buNone/>
              <a:defRPr/>
            </a:pPr>
            <a:endParaRPr lang="ru-RU" b="1" dirty="0" smtClean="0">
              <a:solidFill>
                <a:schemeClr val="tx2">
                  <a:lumMod val="10000"/>
                </a:schemeClr>
              </a:solidFill>
              <a:latin typeface="Times New Roman" pitchFamily="18" charset="0"/>
              <a:cs typeface="Times New Roman" pitchFamily="18" charset="0"/>
            </a:endParaRPr>
          </a:p>
          <a:p>
            <a:pPr marL="274320" indent="-274320" fontAlgn="auto">
              <a:spcAft>
                <a:spcPts val="0"/>
              </a:spcAft>
              <a:buFont typeface="Wingdings 2"/>
              <a:buChar char=""/>
              <a:defRPr/>
            </a:pPr>
            <a:r>
              <a:rPr lang="kk-KZ" b="1" dirty="0" smtClean="0">
                <a:solidFill>
                  <a:schemeClr val="tx2">
                    <a:lumMod val="10000"/>
                  </a:schemeClr>
                </a:solidFill>
                <a:latin typeface="Times New Roman" pitchFamily="18" charset="0"/>
                <a:cs typeface="Times New Roman" pitchFamily="18" charset="0"/>
              </a:rPr>
              <a:t>Қалқан да ертеден келе жатқан құрал. Ол сақтардан бері белгілі. Ат үстінде соғысуға арналған көшпелілер қалқаны кішкене, жеңіл болып келеді.</a:t>
            </a:r>
            <a:endParaRPr lang="ru-RU" b="1" dirty="0">
              <a:solidFill>
                <a:schemeClr val="tx2">
                  <a:lumMod val="1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Раб_стол\для слайда по каз.тарих\9002288_orig.jpg"/>
          <p:cNvPicPr>
            <a:picLocks noChangeAspect="1" noChangeArrowheads="1"/>
          </p:cNvPicPr>
          <p:nvPr/>
        </p:nvPicPr>
        <p:blipFill>
          <a:blip r:embed="rId2" cstate="print"/>
          <a:srcRect/>
          <a:stretch>
            <a:fillRect/>
          </a:stretch>
        </p:blipFill>
        <p:spPr bwMode="auto">
          <a:xfrm>
            <a:off x="1115616" y="-126776"/>
            <a:ext cx="6660232" cy="698477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Раб_стол\для слайда по каз.тарих\5050063_orig.jpg"/>
          <p:cNvPicPr>
            <a:picLocks noGrp="1" noChangeAspect="1" noChangeArrowheads="1"/>
          </p:cNvPicPr>
          <p:nvPr>
            <p:ph idx="1"/>
          </p:nvPr>
        </p:nvPicPr>
        <p:blipFill>
          <a:blip r:embed="rId2" cstate="print"/>
          <a:srcRect/>
          <a:stretch>
            <a:fillRect/>
          </a:stretch>
        </p:blipFill>
        <p:spPr>
          <a:xfrm>
            <a:off x="0" y="188640"/>
            <a:ext cx="4860032" cy="6427785"/>
          </a:xfrm>
          <a:effectLst>
            <a:softEdge rad="112500"/>
          </a:effectLst>
        </p:spPr>
      </p:pic>
      <p:pic>
        <p:nvPicPr>
          <p:cNvPr id="6147" name="Picture 3" descr="D:\Раб_стол\для слайда по каз.тарих\6798737_orig.jpg"/>
          <p:cNvPicPr>
            <a:picLocks noChangeAspect="1" noChangeArrowheads="1"/>
          </p:cNvPicPr>
          <p:nvPr/>
        </p:nvPicPr>
        <p:blipFill>
          <a:blip r:embed="rId3" cstate="print"/>
          <a:srcRect/>
          <a:stretch>
            <a:fillRect/>
          </a:stretch>
        </p:blipFill>
        <p:spPr bwMode="auto">
          <a:xfrm>
            <a:off x="4572000" y="188640"/>
            <a:ext cx="4572000" cy="640871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56</TotalTime>
  <Words>236</Words>
  <Application>Microsoft Office PowerPoint</Application>
  <PresentationFormat>Экран (4:3)</PresentationFormat>
  <Paragraphs>23</Paragraphs>
  <Slides>9</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9</vt:i4>
      </vt:variant>
    </vt:vector>
  </HeadingPairs>
  <TitlesOfParts>
    <vt:vector size="16" baseType="lpstr">
      <vt:lpstr>Constantia</vt:lpstr>
      <vt:lpstr>Arial</vt:lpstr>
      <vt:lpstr>Wingdings 2</vt:lpstr>
      <vt:lpstr>Calibri</vt:lpstr>
      <vt:lpstr>Times New Roman</vt:lpstr>
      <vt:lpstr>Wingdings</vt:lpstr>
      <vt:lpstr>Бумажная</vt:lpstr>
      <vt:lpstr>Қазақтың дәстүрлі заттық мәдениеті.</vt:lpstr>
      <vt:lpstr>Ер қаруы-бес қаруы.</vt:lpstr>
      <vt:lpstr>Слайд 3</vt:lpstr>
      <vt:lpstr>Слайд 4</vt:lpstr>
      <vt:lpstr>Слайд 5</vt:lpstr>
      <vt:lpstr>Слайд 6</vt:lpstr>
      <vt:lpstr>Слайд 7</vt:lpstr>
      <vt:lpstr>Слайд 8</vt:lpstr>
      <vt:lpstr>Слайд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Қазақтың дәстүрлі заттық мәдениеті.</dc:title>
  <cp:lastModifiedBy>NaimaN</cp:lastModifiedBy>
  <cp:revision>7</cp:revision>
  <dcterms:modified xsi:type="dcterms:W3CDTF">2012-03-17T11:37:07Z</dcterms:modified>
</cp:coreProperties>
</file>