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6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D7E494-F4AD-4744-97FA-D2CF02F7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9785E-F049-484D-9C3B-67498DD3A9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04059-E5AC-48D3-B5F5-61483F587C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B3E68-F64C-448B-BA5A-0A5AF32DF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70217-C32D-4749-8E7A-E128B27E11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8A7C2-4967-463E-86A0-96012DB2A1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F366A-943A-4766-8A89-2E38440D99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472BB-3AE4-4B39-AF21-99C88649A6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1127C-07E7-43ED-BB6F-9FAC7847CC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7ECF4-F3C6-4EF8-956E-D3A89F3226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55986-FED7-4766-9B38-343D7A4C2F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03B0E420-E9A5-405D-A79A-090C35FE28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2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Книжный Эльдорад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5" y="1285875"/>
            <a:ext cx="4470400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142875" y="1000125"/>
            <a:ext cx="4330700" cy="674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5400"/>
              <a:t>Шығарманың  түрі қандай    авторы кім?</a:t>
            </a:r>
          </a:p>
          <a:p>
            <a:r>
              <a:rPr lang="kk-KZ" sz="5400"/>
              <a:t>Бұл шығарма туралы не айта аласыңдар?</a:t>
            </a:r>
          </a:p>
          <a:p>
            <a:endParaRPr lang="ru-RU" sz="5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851025"/>
          </a:xfrm>
        </p:spPr>
        <p:txBody>
          <a:bodyPr/>
          <a:lstStyle/>
          <a:p>
            <a:pPr eaLnBrk="1" hangingPunct="1">
              <a:defRPr/>
            </a:pPr>
            <a:r>
              <a:rPr lang="kk-KZ" dirty="0" smtClean="0"/>
              <a:t>Басты кейіпкерлерінің есімдері кім? Оларды қалай сипаттай аласыңдар?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dirty="0" smtClean="0"/>
          </a:p>
        </p:txBody>
      </p:sp>
      <p:pic>
        <p:nvPicPr>
          <p:cNvPr id="4100" name="Picture 7" descr="http://www.zonakz.net/articles/KINO_300312a1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2500313"/>
            <a:ext cx="8215312" cy="398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http://www.minber.kz/wp-content/uploads/cache/1914_BnHov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25" y="2643188"/>
            <a:ext cx="5715000" cy="398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428625" y="1143000"/>
            <a:ext cx="77866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4000"/>
              <a:t>Төлегенмен Қыз Жібек бақытты болды ма?  Неге? </a:t>
            </a:r>
            <a:endParaRPr lang="ru-RU" sz="4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Кино и ТВ - Культура.Gazeta.k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38" y="928688"/>
            <a:ext cx="3548062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Box 5"/>
          <p:cNvSpPr txBox="1">
            <a:spLocks noChangeArrowheads="1"/>
          </p:cNvSpPr>
          <p:nvPr/>
        </p:nvSpPr>
        <p:spPr bwMode="auto">
          <a:xfrm>
            <a:off x="500063" y="214313"/>
            <a:ext cx="4572000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2060"/>
                </a:solidFill>
              </a:rPr>
              <a:t>Фильм «Кыз¬-Жибек» </a:t>
            </a:r>
            <a:br>
              <a:rPr lang="ru-RU" sz="2800" b="1">
                <a:solidFill>
                  <a:srgbClr val="002060"/>
                </a:solidFill>
              </a:rPr>
            </a:br>
            <a:r>
              <a:rPr lang="ru-RU" sz="2800" b="1">
                <a:solidFill>
                  <a:srgbClr val="002060"/>
                </a:solidFill>
              </a:rPr>
              <a:t>Шыққан жылы – 1970ж. </a:t>
            </a:r>
            <a:br>
              <a:rPr lang="ru-RU" sz="2800" b="1">
                <a:solidFill>
                  <a:srgbClr val="002060"/>
                </a:solidFill>
              </a:rPr>
            </a:br>
            <a:r>
              <a:rPr lang="ru-RU" sz="2800" b="1">
                <a:solidFill>
                  <a:srgbClr val="002060"/>
                </a:solidFill>
              </a:rPr>
              <a:t>Автор сценария – Габит Мусрепов. </a:t>
            </a:r>
            <a:br>
              <a:rPr lang="ru-RU" sz="2800" b="1">
                <a:solidFill>
                  <a:srgbClr val="002060"/>
                </a:solidFill>
              </a:rPr>
            </a:br>
            <a:r>
              <a:rPr lang="ru-RU" sz="2800" b="1">
                <a:solidFill>
                  <a:srgbClr val="002060"/>
                </a:solidFill>
              </a:rPr>
              <a:t>Режиссер – Султан¬-Ахмет Ходжаевич Ходжиков </a:t>
            </a:r>
            <a:br>
              <a:rPr lang="ru-RU" sz="2800" b="1">
                <a:solidFill>
                  <a:srgbClr val="002060"/>
                </a:solidFill>
              </a:rPr>
            </a:br>
            <a:r>
              <a:rPr lang="ru-RU" sz="2800" b="1">
                <a:solidFill>
                  <a:srgbClr val="002060"/>
                </a:solidFill>
              </a:rPr>
              <a:t>Композитор – Нургиса Тлендиев </a:t>
            </a:r>
            <a:br>
              <a:rPr lang="ru-RU" sz="2800" b="1">
                <a:solidFill>
                  <a:srgbClr val="002060"/>
                </a:solidFill>
              </a:rPr>
            </a:br>
            <a:r>
              <a:rPr lang="ru-RU" sz="2800" b="1">
                <a:solidFill>
                  <a:srgbClr val="002060"/>
                </a:solidFill>
              </a:rPr>
              <a:t>Художник-¬постановщик – Гульфайрус Исмаилова </a:t>
            </a:r>
            <a:br>
              <a:rPr lang="ru-RU" sz="2800" b="1">
                <a:solidFill>
                  <a:srgbClr val="002060"/>
                </a:solidFill>
              </a:rPr>
            </a:br>
            <a:r>
              <a:rPr lang="ru-RU" sz="2800" b="1">
                <a:solidFill>
                  <a:srgbClr val="002060"/>
                </a:solidFill>
              </a:rPr>
              <a:t>Басты ролдерде: Асанали Ашимов, Меруерт Утекешева, Куман Тастанбеков </a:t>
            </a:r>
            <a:r>
              <a:rPr lang="ru-RU" sz="2800"/>
              <a:t/>
            </a:r>
            <a:br>
              <a:rPr lang="ru-RU" sz="2800"/>
            </a:br>
            <a:endParaRPr lang="ru-RU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WordArt 4"/>
          <p:cNvSpPr>
            <a:spLocks noChangeArrowheads="1" noChangeShapeType="1" noTextEdit="1"/>
          </p:cNvSpPr>
          <p:nvPr/>
        </p:nvSpPr>
        <p:spPr bwMode="auto">
          <a:xfrm>
            <a:off x="0" y="549275"/>
            <a:ext cx="8786813" cy="337978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Жырды оқығанда 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қандай сезімдер келеді?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nimBg="1"/>
    </p:bldLst>
  </p:timing>
</p:sld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99</TotalTime>
  <Words>45</Words>
  <Application>Microsoft Office PowerPoint</Application>
  <PresentationFormat>Экран (4:3)</PresentationFormat>
  <Paragraphs>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Times New Roman</vt:lpstr>
      <vt:lpstr>Arial</vt:lpstr>
      <vt:lpstr>Tahoma</vt:lpstr>
      <vt:lpstr>Wingdings</vt:lpstr>
      <vt:lpstr>Calibri</vt:lpstr>
      <vt:lpstr>Океан</vt:lpstr>
      <vt:lpstr>Слайд 1</vt:lpstr>
      <vt:lpstr>Басты кейіпкерлерінің есімдері кім? Оларды қалай сипаттай аласыңдар?</vt:lpstr>
      <vt:lpstr>Слайд 3</vt:lpstr>
      <vt:lpstr>Слайд 4</vt:lpstr>
      <vt:lpstr>Слайд 5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School</dc:creator>
  <cp:lastModifiedBy>Admin</cp:lastModifiedBy>
  <cp:revision>5</cp:revision>
  <dcterms:created xsi:type="dcterms:W3CDTF">2010-01-15T17:49:24Z</dcterms:created>
  <dcterms:modified xsi:type="dcterms:W3CDTF">2015-08-17T10:22:35Z</dcterms:modified>
</cp:coreProperties>
</file>