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64" r:id="rId3"/>
    <p:sldId id="260" r:id="rId4"/>
    <p:sldId id="258" r:id="rId5"/>
    <p:sldId id="261" r:id="rId6"/>
    <p:sldId id="259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C028A66-6D05-417D-A614-ECAF2E74B9B0}" type="datetimeFigureOut">
              <a:rPr lang="ru-RU"/>
              <a:pPr>
                <a:defRPr/>
              </a:pPr>
              <a:t>17.08.2015</a:t>
            </a:fld>
            <a:endParaRPr lang="ru-RU" dirty="0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3D90793-EBEF-4BBE-907F-95113E1F65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214FD-E0B7-4EBD-8FC8-21BA9AD5F83B}" type="datetimeFigureOut">
              <a:rPr lang="ru-RU"/>
              <a:pPr>
                <a:defRPr/>
              </a:pPr>
              <a:t>17.08.2015</a:t>
            </a:fld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9AFD3-4E3F-4C49-9BE5-6E8BF73FAE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ECA695-BDD4-40B6-BF4D-7D529D02D159}" type="datetimeFigureOut">
              <a:rPr lang="ru-RU"/>
              <a:pPr>
                <a:defRPr/>
              </a:pPr>
              <a:t>17.08.2015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4963F2E9-E0BD-47C3-8F2F-345D48E81E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1F23A-3E65-4933-B4EE-3243D15B39C1}" type="datetimeFigureOut">
              <a:rPr lang="ru-RU"/>
              <a:pPr>
                <a:defRPr/>
              </a:pPr>
              <a:t>17.08.2015</a:t>
            </a:fld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AED36-CD86-4F00-870F-0228C877981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5C2E6230-8A2F-4FD8-8498-8FBDE0F24F0B}" type="datetimeFigureOut">
              <a:rPr lang="ru-RU"/>
              <a:pPr>
                <a:defRPr/>
              </a:pPr>
              <a:t>17.08.2015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04E2A2-6266-4372-80AC-739CD4194F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1EFD2-6575-4789-B4A5-BB662783DEBC}" type="datetimeFigureOut">
              <a:rPr lang="ru-RU"/>
              <a:pPr>
                <a:defRPr/>
              </a:pPr>
              <a:t>17.08.2015</a:t>
            </a:fld>
            <a:endParaRPr lang="ru-RU" dirty="0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F6E92-0B5D-4A48-9083-A02131C3BE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31FD4-EF09-4C60-B990-6E05B318688C}" type="datetimeFigureOut">
              <a:rPr lang="ru-RU"/>
              <a:pPr>
                <a:defRPr/>
              </a:pPr>
              <a:t>17.08.2015</a:t>
            </a:fld>
            <a:endParaRPr lang="ru-RU" dirty="0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27118-8BD9-4917-BA68-E016CB7C8B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73372-216A-4E5E-B4C4-E82BD756A886}" type="datetimeFigureOut">
              <a:rPr lang="ru-RU"/>
              <a:pPr>
                <a:defRPr/>
              </a:pPr>
              <a:t>17.08.2015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CE34B-9A1B-48E6-AE5E-5C4A1ADA1B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4ADA0-C52F-43F2-AD5F-2A1C8A75FBBF}" type="datetimeFigureOut">
              <a:rPr lang="ru-RU"/>
              <a:pPr>
                <a:defRPr/>
              </a:pPr>
              <a:t>17.08.2015</a:t>
            </a:fld>
            <a:endParaRPr lang="ru-RU" dirty="0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A7C8E-FD8D-4DCA-B36A-47D9A7E0D3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4DDE1-BD94-472D-9CE9-7A0297ECA756}" type="datetimeFigureOut">
              <a:rPr lang="ru-RU"/>
              <a:pPr>
                <a:defRPr/>
              </a:pPr>
              <a:t>17.08.2015</a:t>
            </a:fld>
            <a:endParaRPr lang="ru-RU" dirty="0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8FCEA-45B0-47EB-8E43-815B5B00E3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605F0B-360D-4D18-BF3C-5A4A7C77766C}" type="datetimeFigureOut">
              <a:rPr lang="ru-RU"/>
              <a:pPr>
                <a:defRPr/>
              </a:pPr>
              <a:t>17.08.2015</a:t>
            </a:fld>
            <a:endParaRPr lang="ru-RU" dirty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A259741-0414-4ABE-A0AD-53971D66BF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C13C14C-71E1-41E8-A845-F221F823A036}" type="datetimeFigureOut">
              <a:rPr lang="ru-RU"/>
              <a:pPr>
                <a:defRPr/>
              </a:pPr>
              <a:t>17.08.2015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11594F8-917D-42AD-AD89-0028196C85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04" r:id="rId1"/>
    <p:sldLayoutId id="2147484097" r:id="rId2"/>
    <p:sldLayoutId id="2147484105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6" r:id="rId9"/>
    <p:sldLayoutId id="2147484103" r:id="rId10"/>
    <p:sldLayoutId id="21474841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FFFFFF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980728"/>
            <a:ext cx="8568951" cy="5688632"/>
          </a:xfrm>
        </p:spPr>
        <p:txBody>
          <a:bodyPr numCol="1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kk-KZ" i="1" dirty="0" smtClean="0">
                <a:latin typeface="Monotype Corsiva" pitchFamily="66" charset="0"/>
              </a:rPr>
              <a:t/>
            </a:r>
            <a:br>
              <a:rPr lang="kk-KZ" i="1" dirty="0" smtClean="0">
                <a:latin typeface="Monotype Corsiva" pitchFamily="66" charset="0"/>
              </a:rPr>
            </a:br>
            <a:r>
              <a:rPr lang="kk-KZ" i="1" dirty="0" smtClean="0">
                <a:latin typeface="Monotype Corsiva" pitchFamily="66" charset="0"/>
              </a:rPr>
              <a:t/>
            </a:r>
            <a:br>
              <a:rPr lang="kk-KZ" i="1" dirty="0" smtClean="0">
                <a:latin typeface="Monotype Corsiva" pitchFamily="66" charset="0"/>
              </a:rPr>
            </a:br>
            <a:r>
              <a:rPr lang="kk-KZ" i="1" dirty="0" smtClean="0">
                <a:latin typeface="Monotype Corsiva" pitchFamily="66" charset="0"/>
              </a:rPr>
              <a:t/>
            </a:r>
            <a:br>
              <a:rPr lang="kk-KZ" i="1" dirty="0" smtClean="0">
                <a:latin typeface="Monotype Corsiva" pitchFamily="66" charset="0"/>
              </a:rPr>
            </a:br>
            <a:r>
              <a:rPr lang="kk-KZ" i="1" dirty="0" smtClean="0">
                <a:latin typeface="Monotype Corsiva" pitchFamily="66" charset="0"/>
              </a:rPr>
              <a:t/>
            </a:r>
            <a:br>
              <a:rPr lang="kk-KZ" i="1" dirty="0" smtClean="0">
                <a:latin typeface="Monotype Corsiva" pitchFamily="66" charset="0"/>
              </a:rPr>
            </a:br>
            <a:r>
              <a:rPr lang="kk-KZ" i="1" dirty="0" smtClean="0">
                <a:latin typeface="Monotype Corsiva" pitchFamily="66" charset="0"/>
              </a:rPr>
              <a:t/>
            </a:r>
            <a:br>
              <a:rPr lang="kk-KZ" i="1" dirty="0" smtClean="0">
                <a:latin typeface="Monotype Corsiva" pitchFamily="66" charset="0"/>
              </a:rPr>
            </a:br>
            <a:r>
              <a:rPr lang="kk-KZ" i="1" dirty="0" smtClean="0">
                <a:latin typeface="Monotype Corsiva" pitchFamily="66" charset="0"/>
              </a:rPr>
              <a:t/>
            </a:r>
            <a:br>
              <a:rPr lang="kk-KZ" i="1" dirty="0" smtClean="0">
                <a:latin typeface="Monotype Corsiva" pitchFamily="66" charset="0"/>
              </a:rPr>
            </a:br>
            <a:r>
              <a:rPr lang="kk-KZ" i="1" dirty="0" smtClean="0">
                <a:latin typeface="Monotype Corsiva" pitchFamily="66" charset="0"/>
              </a:rPr>
              <a:t/>
            </a:r>
            <a:br>
              <a:rPr lang="kk-KZ" i="1" dirty="0" smtClean="0">
                <a:latin typeface="Monotype Corsiva" pitchFamily="66" charset="0"/>
              </a:rPr>
            </a:br>
            <a:r>
              <a:rPr lang="kk-KZ" i="1" dirty="0" smtClean="0">
                <a:latin typeface="Monotype Corsiva" pitchFamily="66" charset="0"/>
              </a:rPr>
              <a:t/>
            </a:r>
            <a:br>
              <a:rPr lang="kk-KZ" i="1" dirty="0" smtClean="0">
                <a:latin typeface="Monotype Corsiva" pitchFamily="66" charset="0"/>
              </a:rPr>
            </a:br>
            <a:r>
              <a:rPr lang="kk-KZ" i="1" dirty="0" smtClean="0">
                <a:latin typeface="Monotype Corsiva" pitchFamily="66" charset="0"/>
              </a:rPr>
              <a:t/>
            </a:r>
            <a:br>
              <a:rPr lang="kk-KZ" i="1" dirty="0" smtClean="0">
                <a:latin typeface="Monotype Corsiva" pitchFamily="66" charset="0"/>
              </a:rPr>
            </a:br>
            <a:r>
              <a:rPr lang="kk-KZ" i="1" dirty="0" smtClean="0">
                <a:latin typeface="Monotype Corsiva" pitchFamily="66" charset="0"/>
              </a:rPr>
              <a:t/>
            </a:r>
            <a:br>
              <a:rPr lang="kk-KZ" i="1" dirty="0" smtClean="0">
                <a:latin typeface="Monotype Corsiva" pitchFamily="66" charset="0"/>
              </a:rPr>
            </a:br>
            <a:r>
              <a:rPr lang="kk-KZ" i="1" dirty="0" smtClean="0">
                <a:latin typeface="Monotype Corsiva" pitchFamily="66" charset="0"/>
              </a:rPr>
              <a:t/>
            </a:r>
            <a:br>
              <a:rPr lang="kk-KZ" i="1" dirty="0" smtClean="0">
                <a:latin typeface="Monotype Corsiva" pitchFamily="66" charset="0"/>
              </a:rPr>
            </a:br>
            <a:r>
              <a:rPr lang="kk-KZ" i="1" dirty="0" smtClean="0">
                <a:latin typeface="Monotype Corsiva" pitchFamily="66" charset="0"/>
              </a:rPr>
              <a:t/>
            </a:r>
            <a:br>
              <a:rPr lang="kk-KZ" i="1" dirty="0" smtClean="0">
                <a:latin typeface="Monotype Corsiva" pitchFamily="66" charset="0"/>
              </a:rPr>
            </a:br>
            <a:r>
              <a:rPr lang="kk-KZ" i="1" dirty="0" smtClean="0">
                <a:latin typeface="Monotype Corsiva" pitchFamily="66" charset="0"/>
              </a:rPr>
              <a:t/>
            </a:r>
            <a:br>
              <a:rPr lang="kk-KZ" i="1" dirty="0" smtClean="0">
                <a:latin typeface="Monotype Corsiva" pitchFamily="66" charset="0"/>
              </a:rPr>
            </a:br>
            <a:r>
              <a:rPr lang="kk-KZ" i="1" dirty="0" smtClean="0">
                <a:latin typeface="Monotype Corsiva" pitchFamily="66" charset="0"/>
              </a:rPr>
              <a:t/>
            </a:r>
            <a:br>
              <a:rPr lang="kk-KZ" i="1" dirty="0" smtClean="0">
                <a:latin typeface="Monotype Corsiva" pitchFamily="66" charset="0"/>
              </a:rPr>
            </a:br>
            <a:r>
              <a:rPr lang="kk-KZ" i="1" dirty="0" smtClean="0">
                <a:latin typeface="Monotype Corsiva" pitchFamily="66" charset="0"/>
              </a:rPr>
              <a:t/>
            </a:r>
            <a:br>
              <a:rPr lang="kk-KZ" i="1" dirty="0" smtClean="0">
                <a:latin typeface="Monotype Corsiva" pitchFamily="66" charset="0"/>
              </a:rPr>
            </a:br>
            <a:r>
              <a:rPr lang="kk-KZ" i="1" dirty="0" smtClean="0">
                <a:latin typeface="Monotype Corsiva" pitchFamily="66" charset="0"/>
              </a:rPr>
              <a:t/>
            </a:r>
            <a:br>
              <a:rPr lang="kk-KZ" i="1" dirty="0" smtClean="0">
                <a:latin typeface="Monotype Corsiva" pitchFamily="66" charset="0"/>
              </a:rPr>
            </a:br>
            <a:r>
              <a:rPr lang="kk-KZ" i="1" dirty="0" smtClean="0">
                <a:latin typeface="Monotype Corsiva" pitchFamily="66" charset="0"/>
              </a:rPr>
              <a:t/>
            </a:r>
            <a:br>
              <a:rPr lang="kk-KZ" i="1" dirty="0" smtClean="0">
                <a:latin typeface="Monotype Corsiva" pitchFamily="66" charset="0"/>
              </a:rPr>
            </a:br>
            <a:r>
              <a:rPr lang="kk-KZ" i="1" dirty="0" smtClean="0">
                <a:latin typeface="Monotype Corsiva" pitchFamily="66" charset="0"/>
              </a:rPr>
              <a:t/>
            </a:r>
            <a:br>
              <a:rPr lang="kk-KZ" i="1" dirty="0" smtClean="0">
                <a:latin typeface="Monotype Corsiva" pitchFamily="66" charset="0"/>
              </a:rPr>
            </a:br>
            <a:r>
              <a:rPr lang="kk-KZ" i="1" dirty="0" smtClean="0">
                <a:latin typeface="Monotype Corsiva" pitchFamily="66" charset="0"/>
              </a:rPr>
              <a:t/>
            </a:r>
            <a:br>
              <a:rPr lang="kk-KZ" i="1" dirty="0" smtClean="0">
                <a:latin typeface="Monotype Corsiva" pitchFamily="66" charset="0"/>
              </a:rPr>
            </a:br>
            <a:r>
              <a:rPr lang="kk-KZ" i="1" dirty="0" smtClean="0">
                <a:latin typeface="Monotype Corsiva" pitchFamily="66" charset="0"/>
              </a:rPr>
              <a:t/>
            </a:r>
            <a:br>
              <a:rPr lang="kk-KZ" i="1" dirty="0" smtClean="0">
                <a:latin typeface="Monotype Corsiva" pitchFamily="66" charset="0"/>
              </a:rPr>
            </a:br>
            <a:r>
              <a:rPr lang="kk-KZ" i="1" dirty="0" smtClean="0">
                <a:latin typeface="Monotype Corsiva" pitchFamily="66" charset="0"/>
              </a:rPr>
              <a:t/>
            </a:r>
            <a:br>
              <a:rPr lang="kk-KZ" i="1" dirty="0" smtClean="0">
                <a:latin typeface="Monotype Corsiva" pitchFamily="66" charset="0"/>
              </a:rPr>
            </a:br>
            <a:r>
              <a:rPr lang="kk-KZ" i="1" dirty="0" smtClean="0">
                <a:latin typeface="Monotype Corsiva" pitchFamily="66" charset="0"/>
              </a:rPr>
              <a:t/>
            </a:r>
            <a:br>
              <a:rPr lang="kk-KZ" i="1" dirty="0" smtClean="0">
                <a:latin typeface="Monotype Corsiva" pitchFamily="66" charset="0"/>
              </a:rPr>
            </a:br>
            <a:r>
              <a:rPr lang="kk-KZ" i="1" dirty="0" smtClean="0">
                <a:latin typeface="Monotype Corsiva" pitchFamily="66" charset="0"/>
              </a:rPr>
              <a:t/>
            </a:r>
            <a:br>
              <a:rPr lang="kk-KZ" i="1" dirty="0" smtClean="0">
                <a:latin typeface="Monotype Corsiva" pitchFamily="66" charset="0"/>
              </a:rPr>
            </a:br>
            <a:r>
              <a:rPr lang="kk-KZ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Бұқара  ақпарат</a:t>
            </a:r>
            <a:br>
              <a:rPr lang="kk-KZ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құралдары (СМИ)</a:t>
            </a:r>
            <a:br>
              <a:rPr lang="kk-KZ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Қазақ тілі</a:t>
            </a:r>
            <a:br>
              <a:rPr lang="kk-KZ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Исенова Рая исимбайқызы</a:t>
            </a:r>
            <a:br>
              <a:rPr lang="kk-KZ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қазақ тілі мұғалімі </a:t>
            </a:r>
            <a:br>
              <a:rPr lang="kk-KZ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“Мектеп-гимназия”Коммуналдық мемлекеттік мекемесі</a:t>
            </a:r>
            <a:br>
              <a:rPr lang="kk-KZ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Қостанай облысы</a:t>
            </a:r>
            <a:br>
              <a:rPr lang="kk-KZ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Лисаков қаласы </a:t>
            </a:r>
            <a:br>
              <a:rPr lang="kk-KZ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3600" i="1" dirty="0" smtClean="0">
                <a:latin typeface="Monotype Corsiva" pitchFamily="66" charset="0"/>
              </a:rPr>
              <a:t/>
            </a:r>
            <a:br>
              <a:rPr lang="kk-KZ" sz="3600" i="1" dirty="0" smtClean="0">
                <a:latin typeface="Monotype Corsiva" pitchFamily="66" charset="0"/>
              </a:rPr>
            </a:br>
            <a:endParaRPr lang="ru-RU" sz="3600" i="1" dirty="0">
              <a:latin typeface="Monotype Corsiva" pitchFamily="66" charset="0"/>
            </a:endParaRPr>
          </a:p>
        </p:txBody>
      </p:sp>
      <p:sp>
        <p:nvSpPr>
          <p:cNvPr id="614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475" y="4868863"/>
            <a:ext cx="5724525" cy="1733550"/>
          </a:xfrm>
        </p:spPr>
        <p:txBody>
          <a:bodyPr/>
          <a:lstStyle/>
          <a:p>
            <a:pPr eaLnBrk="1" hangingPunct="1"/>
            <a:endParaRPr lang="ru-RU" sz="2600" smtClean="0">
              <a:ea typeface="Gungsuh" pitchFamily="18" charset="-127"/>
            </a:endParaRPr>
          </a:p>
          <a:p>
            <a:pPr eaLnBrk="1" hangingPunct="1"/>
            <a:endParaRPr lang="ru-RU" sz="2600" smtClean="0">
              <a:latin typeface="Segoe Script" pitchFamily="34" charset="0"/>
              <a:ea typeface="Gungsuh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9124" y="428604"/>
            <a:ext cx="5214975" cy="1857388"/>
          </a:xfrm>
        </p:spPr>
        <p:txBody>
          <a:bodyPr numCol="1"/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kk-KZ" i="1" dirty="0" smtClean="0">
                <a:latin typeface="Monotype Corsiva" pitchFamily="66" charset="0"/>
              </a:rPr>
              <a:t/>
            </a:r>
            <a:br>
              <a:rPr lang="kk-KZ" i="1" dirty="0" smtClean="0">
                <a:latin typeface="Monotype Corsiva" pitchFamily="66" charset="0"/>
              </a:rPr>
            </a:br>
            <a:r>
              <a:rPr lang="kk-KZ" i="1" dirty="0" smtClean="0">
                <a:latin typeface="Monotype Corsiva" pitchFamily="66" charset="0"/>
              </a:rPr>
              <a:t/>
            </a:r>
            <a:br>
              <a:rPr lang="kk-KZ" i="1" dirty="0" smtClean="0">
                <a:latin typeface="Monotype Corsiva" pitchFamily="66" charset="0"/>
              </a:rPr>
            </a:br>
            <a:r>
              <a:rPr lang="kk-KZ" i="1" dirty="0" smtClean="0">
                <a:latin typeface="Monotype Corsiva" pitchFamily="66" charset="0"/>
              </a:rPr>
              <a:t/>
            </a:r>
            <a:br>
              <a:rPr lang="kk-KZ" i="1" dirty="0" smtClean="0">
                <a:latin typeface="Monotype Corsiva" pitchFamily="66" charset="0"/>
              </a:rPr>
            </a:br>
            <a:r>
              <a:rPr lang="kk-KZ" i="1" dirty="0" smtClean="0">
                <a:latin typeface="Monotype Corsiva" pitchFamily="66" charset="0"/>
              </a:rPr>
              <a:t/>
            </a:r>
            <a:br>
              <a:rPr lang="kk-KZ" i="1" dirty="0" smtClean="0">
                <a:latin typeface="Monotype Corsiva" pitchFamily="66" charset="0"/>
              </a:rPr>
            </a:br>
            <a:r>
              <a:rPr lang="kk-KZ" sz="3600" i="1" dirty="0" smtClean="0">
                <a:latin typeface="Monotype Corsiva" pitchFamily="66" charset="0"/>
              </a:rPr>
              <a:t>Бұқара </a:t>
            </a:r>
            <a:br>
              <a:rPr lang="kk-KZ" sz="3600" i="1" dirty="0" smtClean="0">
                <a:latin typeface="Monotype Corsiva" pitchFamily="66" charset="0"/>
              </a:rPr>
            </a:br>
            <a:r>
              <a:rPr lang="kk-KZ" sz="3600" i="1" dirty="0" smtClean="0">
                <a:latin typeface="Monotype Corsiva" pitchFamily="66" charset="0"/>
              </a:rPr>
              <a:t>Ақпарат</a:t>
            </a:r>
            <a:br>
              <a:rPr lang="kk-KZ" sz="3600" i="1" dirty="0" smtClean="0">
                <a:latin typeface="Monotype Corsiva" pitchFamily="66" charset="0"/>
              </a:rPr>
            </a:br>
            <a:r>
              <a:rPr lang="kk-KZ" sz="3600" i="1" dirty="0" smtClean="0">
                <a:latin typeface="Monotype Corsiva" pitchFamily="66" charset="0"/>
              </a:rPr>
              <a:t>құралдары (СМИ)</a:t>
            </a:r>
            <a:endParaRPr lang="ru-RU" sz="3600" i="1" dirty="0">
              <a:latin typeface="Monotype Corsiva" pitchFamily="66" charset="0"/>
            </a:endParaRPr>
          </a:p>
        </p:txBody>
      </p:sp>
      <p:sp>
        <p:nvSpPr>
          <p:cNvPr id="717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475" y="4868863"/>
            <a:ext cx="5724525" cy="1733550"/>
          </a:xfrm>
        </p:spPr>
        <p:txBody>
          <a:bodyPr/>
          <a:lstStyle/>
          <a:p>
            <a:pPr eaLnBrk="1" hangingPunct="1"/>
            <a:endParaRPr lang="ru-RU" sz="2600" smtClean="0">
              <a:ea typeface="Gungsuh" pitchFamily="18" charset="-127"/>
            </a:endParaRPr>
          </a:p>
          <a:p>
            <a:pPr eaLnBrk="1" hangingPunct="1"/>
            <a:endParaRPr lang="ru-RU" sz="2600" smtClean="0">
              <a:latin typeface="Segoe Script" pitchFamily="34" charset="0"/>
              <a:ea typeface="Gungsuh" pitchFamily="18" charset="-127"/>
            </a:endParaRPr>
          </a:p>
        </p:txBody>
      </p:sp>
      <p:pic>
        <p:nvPicPr>
          <p:cNvPr id="5" name="Рисунок 4" descr="904472_6642-0x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42875"/>
            <a:ext cx="3802063" cy="2714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3" name="Рисунок 5" descr="86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6250" y="2357438"/>
            <a:ext cx="3587750" cy="306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Рисунок 6" descr="newspaper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2786063"/>
            <a:ext cx="4500562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Рисунок 7" descr="default.jpe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75" y="4429125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313" y="1643063"/>
            <a:ext cx="5114925" cy="3714750"/>
          </a:xfrm>
          <a:ln>
            <a:solidFill>
              <a:schemeClr val="tx1"/>
            </a:solidFill>
          </a:ln>
        </p:spPr>
        <p:txBody>
          <a:bodyPr/>
          <a:lstStyle/>
          <a:p>
            <a:pPr marL="342900" indent="-342900" algn="l" eaLnBrk="1" hangingPunct="1">
              <a:buFont typeface="Wingdings 2" pitchFamily="18" charset="2"/>
              <a:buAutoNum type="arabicPeriod"/>
            </a:pPr>
            <a:r>
              <a:rPr lang="kk-KZ" sz="4400" smtClean="0">
                <a:solidFill>
                  <a:schemeClr val="tx1"/>
                </a:solidFill>
                <a:latin typeface="Monotype Corsiva" pitchFamily="66" charset="0"/>
              </a:rPr>
              <a:t>ғаламтор</a:t>
            </a:r>
            <a:endParaRPr lang="en-US" sz="4400" smtClean="0">
              <a:solidFill>
                <a:schemeClr val="tx1"/>
              </a:solidFill>
              <a:latin typeface="Monotype Corsiva" pitchFamily="66" charset="0"/>
            </a:endParaRPr>
          </a:p>
          <a:p>
            <a:pPr marL="342900" indent="-342900" algn="l" eaLnBrk="1" hangingPunct="1">
              <a:buFont typeface="Wingdings 2" pitchFamily="18" charset="2"/>
              <a:buAutoNum type="arabicPeriod"/>
            </a:pPr>
            <a:r>
              <a:rPr lang="kk-KZ" sz="4400" smtClean="0">
                <a:solidFill>
                  <a:schemeClr val="tx1"/>
                </a:solidFill>
                <a:latin typeface="Monotype Corsiva" pitchFamily="66" charset="0"/>
              </a:rPr>
              <a:t>Радио</a:t>
            </a:r>
            <a:endParaRPr lang="en-US" sz="4400" smtClean="0">
              <a:solidFill>
                <a:schemeClr val="tx1"/>
              </a:solidFill>
              <a:latin typeface="Monotype Corsiva" pitchFamily="66" charset="0"/>
            </a:endParaRPr>
          </a:p>
          <a:p>
            <a:pPr marL="342900" indent="-342900" algn="l" eaLnBrk="1" hangingPunct="1">
              <a:buFont typeface="Wingdings 2" pitchFamily="18" charset="2"/>
              <a:buAutoNum type="arabicPeriod"/>
            </a:pPr>
            <a:r>
              <a:rPr lang="kk-KZ" sz="4400" smtClean="0">
                <a:solidFill>
                  <a:schemeClr val="tx1"/>
                </a:solidFill>
                <a:latin typeface="Monotype Corsiva" pitchFamily="66" charset="0"/>
              </a:rPr>
              <a:t>Газет-журнал</a:t>
            </a:r>
            <a:endParaRPr lang="en-US" sz="4400" smtClean="0">
              <a:solidFill>
                <a:schemeClr val="tx1"/>
              </a:solidFill>
              <a:latin typeface="Monotype Corsiva" pitchFamily="66" charset="0"/>
            </a:endParaRPr>
          </a:p>
          <a:p>
            <a:pPr marL="342900" indent="-342900" algn="l" eaLnBrk="1" hangingPunct="1">
              <a:buFont typeface="Wingdings 2" pitchFamily="18" charset="2"/>
              <a:buAutoNum type="arabicPeriod"/>
            </a:pPr>
            <a:r>
              <a:rPr lang="kk-KZ" sz="4400" smtClean="0">
                <a:solidFill>
                  <a:schemeClr val="tx1"/>
                </a:solidFill>
                <a:latin typeface="Monotype Corsiva" pitchFamily="66" charset="0"/>
              </a:rPr>
              <a:t>Теледидар</a:t>
            </a:r>
            <a:endParaRPr lang="ru-RU" sz="440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8195" name="TextBox 13"/>
          <p:cNvSpPr txBox="1">
            <a:spLocks noChangeArrowheads="1"/>
          </p:cNvSpPr>
          <p:nvPr/>
        </p:nvSpPr>
        <p:spPr bwMode="auto">
          <a:xfrm>
            <a:off x="1928813" y="357188"/>
            <a:ext cx="30718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3600">
                <a:latin typeface="Monotype Corsiva" pitchFamily="66" charset="0"/>
              </a:rPr>
              <a:t>БАҚ түрлері</a:t>
            </a:r>
            <a:r>
              <a:rPr lang="ru-RU" sz="3600">
                <a:latin typeface="Monotype Corsiva" pitchFamily="66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Текст 2"/>
          <p:cNvSpPr>
            <a:spLocks noGrp="1"/>
          </p:cNvSpPr>
          <p:nvPr>
            <p:ph type="body" sz="half" idx="2"/>
          </p:nvPr>
        </p:nvSpPr>
        <p:spPr>
          <a:xfrm>
            <a:off x="5292725" y="1714500"/>
            <a:ext cx="3565525" cy="466725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kk-KZ" sz="2800" b="1" i="1" smtClean="0">
                <a:latin typeface="Segoe Print" pitchFamily="2" charset="0"/>
                <a:ea typeface="Gungsuh" pitchFamily="18" charset="-127"/>
              </a:rPr>
              <a:t>   Ақпаратты 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kk-KZ" sz="2800" b="1" i="1" smtClean="0">
                <a:latin typeface="Segoe Print" pitchFamily="2" charset="0"/>
                <a:ea typeface="Gungsuh" pitchFamily="18" charset="-127"/>
              </a:rPr>
              <a:t>Жинақтау,</a:t>
            </a:r>
          </a:p>
          <a:p>
            <a:pPr eaLnBrk="1" hangingPunct="1">
              <a:spcBef>
                <a:spcPct val="0"/>
              </a:spcBef>
            </a:pPr>
            <a:r>
              <a:rPr lang="kk-KZ" sz="2800" b="1" i="1" smtClean="0">
                <a:latin typeface="Segoe Print" pitchFamily="2" charset="0"/>
                <a:ea typeface="Gungsuh" pitchFamily="18" charset="-127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kk-KZ" sz="2800" b="1" i="1" smtClean="0">
                <a:latin typeface="Segoe Print" pitchFamily="2" charset="0"/>
                <a:ea typeface="Gungsuh" pitchFamily="18" charset="-127"/>
              </a:rPr>
              <a:t>    өндеу,</a:t>
            </a:r>
          </a:p>
          <a:p>
            <a:pPr eaLnBrk="1" hangingPunct="1">
              <a:spcBef>
                <a:spcPct val="0"/>
              </a:spcBef>
            </a:pPr>
            <a:endParaRPr lang="kk-KZ" sz="2800" b="1" i="1" smtClean="0">
              <a:latin typeface="Segoe Print" pitchFamily="2" charset="0"/>
              <a:ea typeface="Gungsuh" pitchFamily="18" charset="-127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kk-KZ" sz="2800" b="1" i="1" smtClean="0">
                <a:latin typeface="Segoe Print" pitchFamily="2" charset="0"/>
                <a:ea typeface="Gungsuh" pitchFamily="18" charset="-127"/>
              </a:rPr>
              <a:t>- тарату 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kk-KZ" sz="2800" b="1" i="1" smtClean="0">
              <a:latin typeface="Segoe Print" pitchFamily="2" charset="0"/>
              <a:ea typeface="Gungsuh" pitchFamily="18" charset="-127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ru-RU" sz="2800" b="1" i="1" smtClean="0">
              <a:latin typeface="Segoe Print" pitchFamily="2" charset="0"/>
              <a:ea typeface="Gungsuh" pitchFamily="18" charset="-127"/>
            </a:endParaRPr>
          </a:p>
        </p:txBody>
      </p:sp>
      <p:pic>
        <p:nvPicPr>
          <p:cNvPr id="5" name="Рисунок 4" descr="periodico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628" r="16628"/>
          <a:stretch>
            <a:fillRect/>
          </a:stretch>
        </p:blipFill>
        <p:spPr>
          <a:xfrm>
            <a:off x="785786" y="2924944"/>
            <a:ext cx="4206240" cy="3352974"/>
          </a:xfrm>
        </p:spPr>
      </p:pic>
      <p:sp>
        <p:nvSpPr>
          <p:cNvPr id="9220" name="Прямоугольник 7"/>
          <p:cNvSpPr>
            <a:spLocks noChangeArrowheads="1"/>
          </p:cNvSpPr>
          <p:nvPr/>
        </p:nvSpPr>
        <p:spPr bwMode="auto">
          <a:xfrm>
            <a:off x="0" y="0"/>
            <a:ext cx="90011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4400">
                <a:latin typeface="Segoe Print" pitchFamily="2" charset="0"/>
              </a:rPr>
              <a:t>Бұқара ақпаратқұралдарының        </a:t>
            </a:r>
          </a:p>
          <a:p>
            <a:r>
              <a:rPr lang="kk-KZ" sz="4400">
                <a:latin typeface="Segoe Print" pitchFamily="2" charset="0"/>
              </a:rPr>
              <a:t>                     міндеттері</a:t>
            </a:r>
            <a:endParaRPr lang="ru-RU" sz="4400">
              <a:latin typeface="Segoe Print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Текст 2"/>
          <p:cNvSpPr>
            <a:spLocks noGrp="1"/>
          </p:cNvSpPr>
          <p:nvPr>
            <p:ph type="body" sz="half" idx="2"/>
          </p:nvPr>
        </p:nvSpPr>
        <p:spPr>
          <a:xfrm>
            <a:off x="5357813" y="714375"/>
            <a:ext cx="3429000" cy="4429125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en-US" sz="2800" smtClean="0">
                <a:latin typeface="Segoe Print" pitchFamily="2" charset="0"/>
              </a:rPr>
              <a:t> </a:t>
            </a:r>
            <a:r>
              <a:rPr lang="kk-KZ" sz="3200" smtClean="0">
                <a:latin typeface="Segoe Print" pitchFamily="2" charset="0"/>
              </a:rPr>
              <a:t>Ғаламтор</a:t>
            </a:r>
            <a:r>
              <a:rPr lang="kk-KZ" sz="3200" smtClean="0">
                <a:solidFill>
                  <a:srgbClr val="0066FF"/>
                </a:solidFill>
                <a:latin typeface="Segoe Print" pitchFamily="2" charset="0"/>
              </a:rPr>
              <a:t>- жаңа, кеңінен тараған ақпарат құралы, ақпарат көздері  күмәнді </a:t>
            </a:r>
            <a:endParaRPr lang="ru-RU" sz="2800" smtClean="0">
              <a:latin typeface="Segoe Print" pitchFamily="2" charset="0"/>
            </a:endParaRPr>
          </a:p>
        </p:txBody>
      </p:sp>
      <p:pic>
        <p:nvPicPr>
          <p:cNvPr id="10" name="Рисунок 9" descr="1311560616_www-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3986" r="13986"/>
          <a:stretch>
            <a:fillRect/>
          </a:stretch>
        </p:blipFill>
        <p:spPr>
          <a:xfrm rot="20567926">
            <a:off x="-81613" y="1275718"/>
            <a:ext cx="2765310" cy="2765310"/>
          </a:xfrm>
        </p:spPr>
      </p:pic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33091">
            <a:off x="976313" y="-47625"/>
            <a:ext cx="32893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Рисунок 11" descr="websites-hub_1375671c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71938"/>
            <a:ext cx="25717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Рисунок 12" descr="comercio-electronico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714234">
            <a:off x="2276475" y="3992563"/>
            <a:ext cx="29289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Рисунок 13" descr="a98a2f99a278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1688" y="2214563"/>
            <a:ext cx="28575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Текст 2"/>
          <p:cNvSpPr>
            <a:spLocks noGrp="1"/>
          </p:cNvSpPr>
          <p:nvPr>
            <p:ph type="body" sz="half" idx="2"/>
          </p:nvPr>
        </p:nvSpPr>
        <p:spPr>
          <a:xfrm>
            <a:off x="5500688" y="928688"/>
            <a:ext cx="3429000" cy="46323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kk-KZ" sz="3200" smtClean="0">
                <a:solidFill>
                  <a:srgbClr val="0066FF"/>
                </a:solidFill>
                <a:latin typeface="Segoe Print" pitchFamily="2" charset="0"/>
              </a:rPr>
              <a:t>1886-1895 жылдары пайда болған байланыс  түрі </a:t>
            </a:r>
            <a:r>
              <a:rPr lang="kk-KZ" sz="2400" smtClean="0">
                <a:latin typeface="Segoe Print" pitchFamily="2" charset="0"/>
              </a:rPr>
              <a:t>-электромагниттік толқындар  көмегімен деректерді табыстау   тәсілі </a:t>
            </a:r>
            <a:r>
              <a:rPr lang="en-US" sz="2800" smtClean="0">
                <a:latin typeface="Segoe Print" pitchFamily="2" charset="0"/>
              </a:rPr>
              <a:t> </a:t>
            </a:r>
            <a:endParaRPr lang="ru-RU" sz="2800" smtClean="0">
              <a:latin typeface="Segoe Print" pitchFamily="2" charset="0"/>
            </a:endParaRPr>
          </a:p>
        </p:txBody>
      </p:sp>
      <p:pic>
        <p:nvPicPr>
          <p:cNvPr id="11267" name="Рисунок 5" descr="49946851_b62b2da60e56db0c59e289abd7937b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81325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Рисунок 7" descr="bf916a55fa140b1faa02f9cf6f49ea83_60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75" y="571500"/>
            <a:ext cx="3429000" cy="322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Рисунок 8" descr="big-ArticlePortletImage_1281413291_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00063" y="1928813"/>
            <a:ext cx="3429001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Рисунок 10" descr="24658-1u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38" y="3714750"/>
            <a:ext cx="2984500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Рисунок 11" descr="Radio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071938"/>
            <a:ext cx="3154363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TextBox 9"/>
          <p:cNvSpPr txBox="1">
            <a:spLocks noChangeArrowheads="1"/>
          </p:cNvSpPr>
          <p:nvPr/>
        </p:nvSpPr>
        <p:spPr bwMode="auto">
          <a:xfrm>
            <a:off x="4429125" y="0"/>
            <a:ext cx="3000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4000">
                <a:latin typeface="Segoe Print" pitchFamily="2" charset="0"/>
              </a:rPr>
              <a:t>Радио</a:t>
            </a:r>
            <a:endParaRPr lang="ru-RU" sz="4000">
              <a:latin typeface="Segoe Print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142852"/>
            <a:ext cx="3429000" cy="55721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k-KZ" dirty="0" smtClean="0">
                <a:solidFill>
                  <a:schemeClr val="tx1"/>
                </a:solidFill>
                <a:latin typeface="Segoe Print" pitchFamily="2" charset="0"/>
              </a:rPr>
              <a:t>Газет-журналдар</a:t>
            </a:r>
            <a:endParaRPr lang="ru-RU" dirty="0">
              <a:solidFill>
                <a:schemeClr val="tx1"/>
              </a:solidFill>
              <a:latin typeface="Segoe Print" pitchFamily="2" charset="0"/>
            </a:endParaRPr>
          </a:p>
        </p:txBody>
      </p:sp>
      <p:sp>
        <p:nvSpPr>
          <p:cNvPr id="18434" name="Текст 10"/>
          <p:cNvSpPr>
            <a:spLocks noGrp="1"/>
          </p:cNvSpPr>
          <p:nvPr>
            <p:ph type="body" sz="half" idx="2"/>
          </p:nvPr>
        </p:nvSpPr>
        <p:spPr>
          <a:xfrm>
            <a:off x="5357813" y="1214438"/>
            <a:ext cx="3429000" cy="4214812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n-US" sz="2000" dirty="0" smtClean="0">
                <a:solidFill>
                  <a:srgbClr val="0066FF"/>
                </a:solidFill>
                <a:latin typeface="Segoe Print"/>
              </a:rPr>
              <a:t> </a:t>
            </a:r>
            <a:r>
              <a:rPr lang="kk-KZ" sz="9600" dirty="0" smtClean="0">
                <a:solidFill>
                  <a:srgbClr val="0066FF"/>
                </a:solidFill>
                <a:latin typeface="Segoe Print"/>
              </a:rPr>
              <a:t>Ақпарат құралдардың ең ежелгі түрі. 16 ғасырда пайда болған.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kk-KZ" sz="9600" dirty="0" smtClean="0">
                <a:solidFill>
                  <a:srgbClr val="0066FF"/>
                </a:solidFill>
                <a:latin typeface="Segoe Print"/>
              </a:rPr>
              <a:t> </a:t>
            </a:r>
          </a:p>
          <a:p>
            <a:pPr eaLnBrk="1" hangingPunct="1">
              <a:spcBef>
                <a:spcPct val="0"/>
              </a:spcBef>
              <a:defRPr/>
            </a:pPr>
            <a:endParaRPr lang="kk-KZ" sz="2000" dirty="0" smtClean="0">
              <a:solidFill>
                <a:srgbClr val="0066FF"/>
              </a:solidFill>
              <a:latin typeface="Segoe Print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kk-KZ" sz="8000" dirty="0" smtClean="0">
              <a:solidFill>
                <a:srgbClr val="0066FF"/>
              </a:solidFill>
              <a:latin typeface="Segoe Print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kk-KZ" sz="8000" dirty="0" smtClean="0">
              <a:solidFill>
                <a:srgbClr val="0066FF"/>
              </a:solidFill>
              <a:latin typeface="Segoe Print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kk-KZ" sz="8000" dirty="0" smtClean="0">
                <a:solidFill>
                  <a:srgbClr val="0066FF"/>
                </a:solidFill>
                <a:latin typeface="Segoe Print"/>
              </a:rPr>
              <a:t>Газет жанрлары:</a:t>
            </a:r>
          </a:p>
          <a:p>
            <a:pPr eaLnBrk="1" hangingPunct="1">
              <a:spcBef>
                <a:spcPct val="0"/>
              </a:spcBef>
              <a:defRPr/>
            </a:pPr>
            <a:endParaRPr lang="kk-KZ" sz="8000" dirty="0" smtClean="0">
              <a:solidFill>
                <a:srgbClr val="0066FF"/>
              </a:solidFill>
              <a:latin typeface="Segoe Print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kk-KZ" sz="8000" dirty="0" smtClean="0">
                <a:solidFill>
                  <a:srgbClr val="0066FF"/>
                </a:solidFill>
                <a:latin typeface="Segoe Print"/>
              </a:rPr>
              <a:t>Аналитикалық,</a:t>
            </a:r>
          </a:p>
          <a:p>
            <a:pPr eaLnBrk="1" hangingPunct="1">
              <a:spcBef>
                <a:spcPct val="0"/>
              </a:spcBef>
              <a:defRPr/>
            </a:pPr>
            <a:endParaRPr lang="kk-KZ" sz="8000" dirty="0" smtClean="0">
              <a:solidFill>
                <a:srgbClr val="0066FF"/>
              </a:solidFill>
              <a:latin typeface="Segoe Print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kk-KZ" sz="8000" dirty="0" smtClean="0">
                <a:solidFill>
                  <a:srgbClr val="0066FF"/>
                </a:solidFill>
                <a:latin typeface="Segoe Print"/>
              </a:rPr>
              <a:t>Ақпараттық</a:t>
            </a:r>
          </a:p>
          <a:p>
            <a:pPr eaLnBrk="1" hangingPunct="1">
              <a:spcBef>
                <a:spcPct val="0"/>
              </a:spcBef>
              <a:defRPr/>
            </a:pPr>
            <a:endParaRPr lang="kk-KZ" sz="8000" dirty="0" smtClean="0">
              <a:solidFill>
                <a:srgbClr val="0066FF"/>
              </a:solidFill>
              <a:latin typeface="Segoe Print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kk-KZ" sz="8000" dirty="0" smtClean="0">
                <a:solidFill>
                  <a:srgbClr val="0066FF"/>
                </a:solidFill>
                <a:latin typeface="Segoe Print"/>
              </a:rPr>
              <a:t>-Көркем-публицистикалық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kk-KZ" sz="8000" dirty="0" smtClean="0">
                <a:solidFill>
                  <a:srgbClr val="0066FF"/>
                </a:solidFill>
                <a:latin typeface="Segoe Print"/>
              </a:rPr>
              <a:t>-</a:t>
            </a:r>
            <a:endParaRPr lang="ru-RU" sz="8000" dirty="0" smtClean="0">
              <a:solidFill>
                <a:srgbClr val="0066FF"/>
              </a:solidFill>
              <a:latin typeface="Segoe Print"/>
            </a:endParaRPr>
          </a:p>
        </p:txBody>
      </p:sp>
      <p:pic>
        <p:nvPicPr>
          <p:cNvPr id="14" name="Рисунок 13" descr="gazeta05_1-774x53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5749" r="1574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-142900"/>
            <a:ext cx="3388842" cy="70009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k-KZ" dirty="0" smtClean="0">
                <a:latin typeface="Segoe Print" pitchFamily="2" charset="0"/>
              </a:rPr>
              <a:t>теледидар</a:t>
            </a:r>
            <a:endParaRPr lang="ru-RU" dirty="0">
              <a:latin typeface="Segoe Print" pitchFamily="2" charset="0"/>
            </a:endParaRPr>
          </a:p>
        </p:txBody>
      </p:sp>
      <p:sp>
        <p:nvSpPr>
          <p:cNvPr id="13315" name="Текст 2"/>
          <p:cNvSpPr>
            <a:spLocks noGrp="1"/>
          </p:cNvSpPr>
          <p:nvPr>
            <p:ph type="body" sz="half" idx="2"/>
          </p:nvPr>
        </p:nvSpPr>
        <p:spPr>
          <a:xfrm>
            <a:off x="5364163" y="1052513"/>
            <a:ext cx="3429000" cy="53768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2200" smtClean="0">
                <a:latin typeface="Segoe Print" pitchFamily="2" charset="0"/>
              </a:rPr>
              <a:t> </a:t>
            </a:r>
            <a:r>
              <a:rPr lang="kk-KZ" sz="2200" smtClean="0">
                <a:latin typeface="Segoe Print" pitchFamily="2" charset="0"/>
              </a:rPr>
              <a:t>-</a:t>
            </a:r>
            <a:r>
              <a:rPr lang="en-US" sz="2200" smtClean="0">
                <a:latin typeface="Segoe Print" pitchFamily="2" charset="0"/>
              </a:rPr>
              <a:t> </a:t>
            </a:r>
            <a:r>
              <a:rPr lang="kk-KZ" sz="2600" smtClean="0">
                <a:latin typeface="Segoe Print" pitchFamily="2" charset="0"/>
              </a:rPr>
              <a:t>грек тілінен “алыс”, латын тілінен “көру”</a:t>
            </a:r>
            <a:r>
              <a:rPr lang="en-US" sz="2600" smtClean="0">
                <a:latin typeface="Segoe Print" pitchFamily="2" charset="0"/>
              </a:rPr>
              <a:t> </a:t>
            </a:r>
            <a:endParaRPr lang="kk-KZ" sz="2600" smtClean="0">
              <a:latin typeface="Segoe Print" pitchFamily="2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kk-KZ" sz="2600" smtClean="0">
              <a:latin typeface="Segoe Print" pitchFamily="2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kk-KZ" sz="2600" smtClean="0">
                <a:latin typeface="Segoe Print" pitchFamily="2" charset="0"/>
              </a:rPr>
              <a:t>-</a:t>
            </a:r>
            <a:r>
              <a:rPr lang="kk-KZ" sz="3200" smtClean="0">
                <a:latin typeface="Segoe Print" pitchFamily="2" charset="0"/>
              </a:rPr>
              <a:t>қозғалысты бейнелеу мен дыбыстардың танслыциялану үшін қолданылатын байланыс жүйесі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ru-RU" sz="3200" smtClean="0">
              <a:latin typeface="Segoe Print" pitchFamily="2" charset="0"/>
            </a:endParaRPr>
          </a:p>
        </p:txBody>
      </p:sp>
      <p:pic>
        <p:nvPicPr>
          <p:cNvPr id="29" name="Рисунок 28" descr="32_168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476</TotalTime>
  <Words>94</Words>
  <Application>Microsoft Office PowerPoint</Application>
  <PresentationFormat>Экран (4:3)</PresentationFormat>
  <Paragraphs>36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Arial</vt:lpstr>
      <vt:lpstr>Trebuchet MS</vt:lpstr>
      <vt:lpstr>Wingdings 2</vt:lpstr>
      <vt:lpstr>Wingdings</vt:lpstr>
      <vt:lpstr>Calibri</vt:lpstr>
      <vt:lpstr>Gungsuh</vt:lpstr>
      <vt:lpstr>Segoe Script</vt:lpstr>
      <vt:lpstr>Monotype Corsiva</vt:lpstr>
      <vt:lpstr>Segoe Print</vt:lpstr>
      <vt:lpstr>Изящная</vt:lpstr>
      <vt:lpstr>                       Бұқара  ақпарат құралдары (СМИ) Қазақ тілі  Исенова Рая исимбайқызы қазақ тілі мұғалімі   “Мектеп-гимназия”Коммуналдық мемлекеттік мекемесі Қостанай облысы Лисаков қаласы   </vt:lpstr>
      <vt:lpstr>    Бұқара  Ақпарат құралдары (СМИ)</vt:lpstr>
      <vt:lpstr>Слайд 3</vt:lpstr>
      <vt:lpstr>Слайд 4</vt:lpstr>
      <vt:lpstr>Слайд 5</vt:lpstr>
      <vt:lpstr>Слайд 6</vt:lpstr>
      <vt:lpstr>Газет-журналдар</vt:lpstr>
      <vt:lpstr>теледидар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MASS MEDIA</dc:title>
  <dc:creator>Администратор</dc:creator>
  <cp:lastModifiedBy>Admin</cp:lastModifiedBy>
  <cp:revision>57</cp:revision>
  <dcterms:created xsi:type="dcterms:W3CDTF">2013-01-16T09:31:19Z</dcterms:created>
  <dcterms:modified xsi:type="dcterms:W3CDTF">2015-08-17T10:12:29Z</dcterms:modified>
</cp:coreProperties>
</file>