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4" r:id="rId1"/>
    <p:sldMasterId id="2147484200" r:id="rId2"/>
    <p:sldMasterId id="2147484212" r:id="rId3"/>
  </p:sldMasterIdLst>
  <p:sldIdLst>
    <p:sldId id="266" r:id="rId4"/>
    <p:sldId id="258" r:id="rId5"/>
    <p:sldId id="265" r:id="rId6"/>
    <p:sldId id="260" r:id="rId7"/>
    <p:sldId id="268" r:id="rId8"/>
    <p:sldId id="261" r:id="rId9"/>
    <p:sldId id="270" r:id="rId10"/>
    <p:sldId id="262" r:id="rId11"/>
    <p:sldId id="264" r:id="rId12"/>
    <p:sldId id="269" r:id="rId13"/>
    <p:sldId id="276" r:id="rId14"/>
    <p:sldId id="272" r:id="rId15"/>
    <p:sldId id="277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073C-0431-427B-B6F5-5F9788D278A0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255A-E5FE-4D12-9B9F-0D2CBA5A2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121B-0AFC-45DD-AAC0-FA2C96295782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CBA5-F97B-4E89-AE5A-4E39619F9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6F333-BCC3-42DF-9E91-95BB1B019BC0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A263-D208-4729-9604-E96C87F49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9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004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66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71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77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67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5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08751-7051-47C5-BBEA-415A129059BB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E4F1-9056-47FC-AAE7-79F3783C7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604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75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74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69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608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961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46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05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148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70945-A7DF-4109-940F-CD60187BE3A7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EB84-564A-4EC7-A563-96072C307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9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296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4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9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40A4D-8F09-484D-95E1-41A051B92A01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C6C9-F422-445C-AFC7-3AF44FD0A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177A-E545-40B7-B206-3209C2B7929E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218A-F79F-42A2-AD13-A1ED04C06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F5EF-B944-4CCF-B1E1-3ACE4B3408DC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BA07-31ED-4930-9AF6-65A0239D4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0B59-DE9C-4B8F-BE29-FF3890869F63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5E594-7B97-40BC-A0C4-AF8625D12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11F0-8334-4D54-B437-D673C44D4340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7538-D419-460E-8D87-E808230E4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6D54-D3B0-4028-84AB-3CD7714AFA69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CA21-193D-4AA7-8C49-38284A726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BAB1FFE-D50F-4B73-9824-E7EFBD811174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7D3DFD5-7D54-4F7B-8D92-6D8B12F85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89" r:id="rId2"/>
    <p:sldLayoutId id="2147484198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9" r:id="rId9"/>
    <p:sldLayoutId id="2147484195" r:id="rId10"/>
    <p:sldLayoutId id="214748419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08.12.2014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095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08.12.2014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02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642918"/>
            <a:ext cx="8429684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kk-KZ" dirty="0" smtClean="0">
                <a:solidFill>
                  <a:srgbClr val="FF0000"/>
                </a:solidFill>
              </a:rPr>
              <a:t>“Мақта қыз бен мысық”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16" descr="C:\Documents and Settings\Ержан\Рабочий стол\Новая папка\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2812446" cy="225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929066"/>
            <a:ext cx="2654087" cy="27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 descr="C:\Documents and Settings\Ержан\Рабочий стол\Новая папка\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4286256"/>
            <a:ext cx="3213675" cy="2286016"/>
          </a:xfrm>
          <a:prstGeom prst="rect">
            <a:avLst/>
          </a:prstGeom>
          <a:noFill/>
        </p:spPr>
      </p:pic>
      <p:pic>
        <p:nvPicPr>
          <p:cNvPr id="7" name="Picture 3" descr="C:\Documents and Settings\Ержан\Рабочий стол\Новая папка\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4214818"/>
            <a:ext cx="2192710" cy="2286016"/>
          </a:xfrm>
          <a:prstGeom prst="rect">
            <a:avLst/>
          </a:prstGeom>
          <a:noFill/>
        </p:spPr>
      </p:pic>
      <p:pic>
        <p:nvPicPr>
          <p:cNvPr id="8" name="Picture 2" descr="C:\Documents and Settings\Ержан\Рабочий стол\Новая папка\8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1785926"/>
            <a:ext cx="3214710" cy="2194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algn="ctr"/>
            <a:r>
              <a:rPr lang="kk-KZ" sz="3600" smtClean="0"/>
              <a:t>Тышқанның тапсырмасы:</a:t>
            </a:r>
            <a:endParaRPr lang="ru-RU" sz="3600" smtClean="0"/>
          </a:p>
        </p:txBody>
      </p:sp>
      <p:pic>
        <p:nvPicPr>
          <p:cNvPr id="4" name="Picture 2" descr="C:\Documents and Settings\Ержан\Рабочий стол\Новая папка\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21117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539750" y="549275"/>
            <a:ext cx="64087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ru-RU" sz="6600" b="1">
                <a:solidFill>
                  <a:srgbClr val="FFC000"/>
                </a:solidFill>
                <a:latin typeface="Monotype Corsiva" pitchFamily="66" charset="0"/>
              </a:rPr>
              <a:t>Дүниетану.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8313" y="1773238"/>
            <a:ext cx="7199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ru-RU" sz="4000" b="1">
                <a:solidFill>
                  <a:srgbClr val="FF6600"/>
                </a:solidFill>
                <a:latin typeface="Verdana" pitchFamily="34" charset="0"/>
              </a:rPr>
              <a:t>Қыстан кейін қай жыл мезгілі келеді?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57188" y="3357563"/>
            <a:ext cx="212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ru-RU" sz="3200">
                <a:solidFill>
                  <a:srgbClr val="FF0000"/>
                </a:solidFill>
                <a:latin typeface="Arial Black" pitchFamily="34" charset="0"/>
              </a:rPr>
              <a:t>жауабы: 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484438" y="3286125"/>
            <a:ext cx="2614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kk-KZ" sz="3200" b="1">
                <a:solidFill>
                  <a:srgbClr val="CC0000"/>
                </a:solidFill>
                <a:latin typeface="Calibri"/>
              </a:rPr>
              <a:t>Көктем</a:t>
            </a:r>
            <a:endParaRPr lang="ru-RU" sz="3200" b="1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2054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065838"/>
            <a:ext cx="792163" cy="792162"/>
          </a:xfrm>
          <a:prstGeom prst="actionButtonHom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Рисунок 9" descr="1270646768_420320_40068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5588" y="3565525"/>
            <a:ext cx="491966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110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940653" cy="1143000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Мақта қыздың тапсырмасы</a:t>
            </a:r>
            <a:endParaRPr lang="ru-RU" dirty="0"/>
          </a:p>
        </p:txBody>
      </p:sp>
      <p:pic>
        <p:nvPicPr>
          <p:cNvPr id="4" name="Picture 16" descr="C:\Documents and Settings\Ержан\Рабочий стол\Новая папка\0.jpe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285992"/>
            <a:ext cx="3164261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5750" y="1785938"/>
            <a:ext cx="66246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ru-RU" sz="4000" b="1" dirty="0" err="1">
                <a:solidFill>
                  <a:srgbClr val="FF6600"/>
                </a:solidFill>
                <a:latin typeface="Calibri"/>
              </a:rPr>
              <a:t>Бір</a:t>
            </a:r>
            <a:r>
              <a:rPr lang="ru-RU" sz="4000" b="1" dirty="0">
                <a:solidFill>
                  <a:srgbClr val="FF6600"/>
                </a:solidFill>
                <a:latin typeface="Calibri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Calibri"/>
              </a:rPr>
              <a:t>аптада</a:t>
            </a:r>
            <a:r>
              <a:rPr lang="ru-RU" sz="4000" b="1" dirty="0">
                <a:solidFill>
                  <a:srgbClr val="FF6600"/>
                </a:solidFill>
                <a:latin typeface="Calibri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Calibri"/>
              </a:rPr>
              <a:t>неше</a:t>
            </a:r>
            <a:r>
              <a:rPr lang="ru-RU" sz="4000" b="1" dirty="0">
                <a:solidFill>
                  <a:srgbClr val="FF6600"/>
                </a:solidFill>
                <a:latin typeface="Calibri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Calibri"/>
              </a:rPr>
              <a:t>күн</a:t>
            </a:r>
            <a:r>
              <a:rPr lang="ru-RU" sz="4000" b="1" dirty="0">
                <a:solidFill>
                  <a:srgbClr val="FF6600"/>
                </a:solidFill>
                <a:latin typeface="Calibri"/>
              </a:rPr>
              <a:t>? </a:t>
            </a:r>
            <a:r>
              <a:rPr lang="ru-RU" sz="4000" b="1" dirty="0" err="1">
                <a:solidFill>
                  <a:srgbClr val="FF6600"/>
                </a:solidFill>
                <a:latin typeface="Calibri"/>
              </a:rPr>
              <a:t>Аттарын</a:t>
            </a:r>
            <a:r>
              <a:rPr lang="ru-RU" sz="4000" b="1" dirty="0">
                <a:solidFill>
                  <a:srgbClr val="FF6600"/>
                </a:solidFill>
                <a:latin typeface="Calibri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Calibri"/>
              </a:rPr>
              <a:t>ата</a:t>
            </a:r>
            <a:r>
              <a:rPr lang="ru-RU" sz="3600" b="1" dirty="0">
                <a:solidFill>
                  <a:srgbClr val="FF6600"/>
                </a:solidFill>
                <a:latin typeface="Calibri"/>
              </a:rPr>
              <a:t>.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85750" y="3500438"/>
            <a:ext cx="2773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ru-RU" sz="3200">
                <a:solidFill>
                  <a:srgbClr val="FF0000"/>
                </a:solidFill>
                <a:latin typeface="Arial Black" pitchFamily="34" charset="0"/>
              </a:rPr>
              <a:t>жауабы</a:t>
            </a:r>
            <a:r>
              <a:rPr lang="ru-RU" sz="2000">
                <a:solidFill>
                  <a:srgbClr val="FF0000"/>
                </a:solidFill>
                <a:latin typeface="Arial Black" pitchFamily="34" charset="0"/>
              </a:rPr>
              <a:t>: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843213" y="3429000"/>
            <a:ext cx="29527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CC0000"/>
                </a:solidFill>
                <a:latin typeface="Calibri"/>
              </a:rPr>
              <a:t>7 </a:t>
            </a:r>
            <a:r>
              <a:rPr lang="ru-RU" sz="3200" b="1" dirty="0" err="1">
                <a:solidFill>
                  <a:srgbClr val="CC0000"/>
                </a:solidFill>
                <a:latin typeface="Calibri"/>
              </a:rPr>
              <a:t>күн</a:t>
            </a:r>
            <a:r>
              <a:rPr lang="ru-RU" sz="3200" b="1" dirty="0">
                <a:solidFill>
                  <a:srgbClr val="CC0000"/>
                </a:solidFill>
                <a:latin typeface="Calibri"/>
              </a:rPr>
              <a:t>- </a:t>
            </a:r>
            <a:r>
              <a:rPr lang="ru-RU" sz="3200" b="1" dirty="0" err="1">
                <a:solidFill>
                  <a:srgbClr val="CC0000"/>
                </a:solidFill>
                <a:latin typeface="Calibri"/>
              </a:rPr>
              <a:t>дүйсенбі</a:t>
            </a:r>
            <a:r>
              <a:rPr lang="ru-RU" sz="3200" b="1" dirty="0">
                <a:solidFill>
                  <a:srgbClr val="CC0000"/>
                </a:solidFill>
                <a:latin typeface="Calibri"/>
              </a:rPr>
              <a:t>, </a:t>
            </a:r>
            <a:r>
              <a:rPr lang="ru-RU" sz="3200" b="1" dirty="0" err="1">
                <a:solidFill>
                  <a:srgbClr val="CC0000"/>
                </a:solidFill>
                <a:latin typeface="Calibri"/>
              </a:rPr>
              <a:t>сейсенбі</a:t>
            </a:r>
            <a:r>
              <a:rPr lang="ru-RU" sz="3200" b="1" dirty="0">
                <a:solidFill>
                  <a:srgbClr val="CC0000"/>
                </a:solidFill>
                <a:latin typeface="Calibri"/>
              </a:rPr>
              <a:t>, </a:t>
            </a:r>
            <a:r>
              <a:rPr lang="ru-RU" sz="3200" b="1" dirty="0" err="1">
                <a:solidFill>
                  <a:srgbClr val="CC0000"/>
                </a:solidFill>
                <a:latin typeface="Calibri"/>
              </a:rPr>
              <a:t>сәрсенбі</a:t>
            </a:r>
            <a:r>
              <a:rPr lang="ru-RU" sz="3200" b="1" dirty="0">
                <a:solidFill>
                  <a:srgbClr val="CC0000"/>
                </a:solidFill>
                <a:latin typeface="Calibri"/>
              </a:rPr>
              <a:t>, </a:t>
            </a:r>
            <a:r>
              <a:rPr lang="ru-RU" sz="3200" b="1" dirty="0" err="1">
                <a:solidFill>
                  <a:srgbClr val="CC0000"/>
                </a:solidFill>
                <a:latin typeface="Calibri"/>
              </a:rPr>
              <a:t>бейсенбі</a:t>
            </a:r>
            <a:r>
              <a:rPr lang="ru-RU" sz="3200" b="1" dirty="0">
                <a:solidFill>
                  <a:srgbClr val="CC0000"/>
                </a:solidFill>
                <a:latin typeface="Calibri"/>
              </a:rPr>
              <a:t>, </a:t>
            </a:r>
            <a:r>
              <a:rPr lang="ru-RU" sz="3200" b="1" dirty="0" err="1">
                <a:solidFill>
                  <a:srgbClr val="CC0000"/>
                </a:solidFill>
                <a:latin typeface="Calibri"/>
              </a:rPr>
              <a:t>жұма</a:t>
            </a:r>
            <a:r>
              <a:rPr lang="ru-RU" sz="3200" b="1" dirty="0">
                <a:solidFill>
                  <a:srgbClr val="CC0000"/>
                </a:solidFill>
                <a:latin typeface="Calibri"/>
              </a:rPr>
              <a:t>, </a:t>
            </a:r>
            <a:r>
              <a:rPr lang="ru-RU" sz="3200" b="1" dirty="0" err="1">
                <a:solidFill>
                  <a:srgbClr val="CC0000"/>
                </a:solidFill>
                <a:latin typeface="Calibri"/>
              </a:rPr>
              <a:t>сенбі</a:t>
            </a:r>
            <a:r>
              <a:rPr lang="ru-RU" sz="3200" b="1" dirty="0">
                <a:solidFill>
                  <a:srgbClr val="CC0000"/>
                </a:solidFill>
                <a:latin typeface="Calibri"/>
              </a:rPr>
              <a:t> , </a:t>
            </a:r>
            <a:r>
              <a:rPr lang="ru-RU" sz="3200" b="1" dirty="0" err="1">
                <a:solidFill>
                  <a:srgbClr val="CC0000"/>
                </a:solidFill>
                <a:latin typeface="Calibri"/>
              </a:rPr>
              <a:t>жексенбі</a:t>
            </a:r>
            <a:r>
              <a:rPr lang="ru-RU" sz="2400" b="1" dirty="0">
                <a:solidFill>
                  <a:srgbClr val="CC0000"/>
                </a:solidFill>
                <a:latin typeface="Calibri"/>
              </a:rPr>
              <a:t>. </a:t>
            </a:r>
          </a:p>
        </p:txBody>
      </p:sp>
      <p:sp>
        <p:nvSpPr>
          <p:cNvPr id="6150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065838"/>
            <a:ext cx="792163" cy="792162"/>
          </a:xfrm>
          <a:prstGeom prst="actionButtonHome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151" name="Рисунок 9" descr="0_7e14_aac81596_L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2786063"/>
            <a:ext cx="2605087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0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/>
      <p:bldP spid="22548" grpId="0"/>
      <p:bldP spid="225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285992"/>
            <a:ext cx="7000924" cy="1143000"/>
          </a:xfrm>
        </p:spPr>
        <p:txBody>
          <a:bodyPr/>
          <a:lstStyle/>
          <a:p>
            <a:pPr>
              <a:buNone/>
            </a:pPr>
            <a:r>
              <a:rPr lang="kk-KZ" sz="6600" dirty="0" smtClean="0">
                <a:solidFill>
                  <a:srgbClr val="0000FF"/>
                </a:solidFill>
              </a:rPr>
              <a:t>Назарларыңызға рахмет!</a:t>
            </a:r>
            <a:endParaRPr lang="ru-RU" sz="6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59" cy="6336704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4145927" cy="436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Выноска-облако 4"/>
          <p:cNvSpPr/>
          <p:nvPr/>
        </p:nvSpPr>
        <p:spPr>
          <a:xfrm>
            <a:off x="4643438" y="357166"/>
            <a:ext cx="3500462" cy="24289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00FF"/>
                </a:solidFill>
              </a:rPr>
              <a:t>Достар, маған сендердің көмектерін керек!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964487" cy="6858000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dirty="0" smtClean="0">
                <a:solidFill>
                  <a:srgbClr val="00B050"/>
                </a:solidFill>
              </a:rPr>
              <a:t/>
            </a:r>
            <a:br>
              <a:rPr lang="kk-KZ" dirty="0" smtClean="0">
                <a:solidFill>
                  <a:srgbClr val="00B050"/>
                </a:solidFill>
              </a:rPr>
            </a:br>
            <a:r>
              <a:rPr lang="ru-RU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Сиырдың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тапсырмасы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Орналастыр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ойыны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Сандарды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өсу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ретімен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орналастыр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5     </a:t>
            </a:r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6</a:t>
            </a:r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       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" name="Picture 3" descr="C:\Documents and Settings\Ержан\Рабочий стол\Новая папка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256"/>
            <a:ext cx="3213675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mtClean="0"/>
              <a:t>               </a:t>
            </a:r>
            <a:endParaRPr lang="ru-RU" dirty="0"/>
          </a:p>
        </p:txBody>
      </p:sp>
      <p:pic>
        <p:nvPicPr>
          <p:cNvPr id="3" name="Picture 3" descr="C:\Documents and Settings\Ержан\Рабочий стол\Новая папка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642918"/>
            <a:ext cx="5629022" cy="5868553"/>
          </a:xfrm>
          <a:prstGeom prst="rect">
            <a:avLst/>
          </a:prstGeom>
          <a:noFill/>
        </p:spPr>
      </p:pic>
      <p:sp>
        <p:nvSpPr>
          <p:cNvPr id="4" name="Солнце 3"/>
          <p:cNvSpPr/>
          <p:nvPr/>
        </p:nvSpPr>
        <p:spPr>
          <a:xfrm>
            <a:off x="0" y="428604"/>
            <a:ext cx="2857520" cy="2214554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3999" cy="6624736"/>
          </a:xfrm>
        </p:spPr>
        <p:txBody>
          <a:bodyPr>
            <a:normAutofit fontScale="90000"/>
          </a:bodyPr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dirty="0" smtClean="0">
                <a:solidFill>
                  <a:srgbClr val="FF0000"/>
                </a:solidFill>
              </a:rPr>
              <a:t>                </a:t>
            </a:r>
            <a:br>
              <a:rPr lang="kk-KZ" sz="3600" dirty="0" smtClean="0">
                <a:solidFill>
                  <a:srgbClr val="FF0000"/>
                </a:solidFill>
              </a:rPr>
            </a:br>
            <a:r>
              <a:rPr lang="kk-KZ" sz="3600" dirty="0">
                <a:solidFill>
                  <a:srgbClr val="FF0000"/>
                </a:solidFill>
              </a:rPr>
              <a:t> </a:t>
            </a:r>
            <a:r>
              <a:rPr lang="kk-KZ" sz="3600" dirty="0" smtClean="0">
                <a:solidFill>
                  <a:srgbClr val="FF0000"/>
                </a:solidFill>
              </a:rPr>
              <a:t>          Ағаштың тапсырмасы:</a:t>
            </a:r>
            <a:br>
              <a:rPr lang="kk-KZ" sz="3600" dirty="0" smtClean="0">
                <a:solidFill>
                  <a:srgbClr val="FF0000"/>
                </a:solidFill>
              </a:rPr>
            </a:br>
            <a:r>
              <a:rPr lang="kk-KZ" sz="3600" dirty="0">
                <a:solidFill>
                  <a:srgbClr val="FF0000"/>
                </a:solidFill>
              </a:rPr>
              <a:t/>
            </a:r>
            <a:br>
              <a:rPr lang="kk-KZ" sz="3600" dirty="0">
                <a:solidFill>
                  <a:srgbClr val="FF0000"/>
                </a:solidFill>
              </a:rPr>
            </a:br>
            <a:r>
              <a:rPr lang="kk-KZ" sz="3600" dirty="0" smtClean="0">
                <a:solidFill>
                  <a:srgbClr val="FF0000"/>
                </a:solidFill>
              </a:rPr>
              <a:t>            «Кім білгіш»ойыны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2+3=            5+2=          8+1=</a:t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>
                <a:solidFill>
                  <a:srgbClr val="0000FF"/>
                </a:solidFill>
              </a:rPr>
              <a:t/>
            </a:r>
            <a:br>
              <a:rPr lang="en-US" sz="4000" dirty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 3+3=            6+1=          9+1=</a:t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>
                <a:solidFill>
                  <a:srgbClr val="0000FF"/>
                </a:solidFill>
              </a:rPr>
              <a:t/>
            </a:r>
            <a:br>
              <a:rPr lang="en-US" sz="4000" dirty="0">
                <a:solidFill>
                  <a:srgbClr val="0000FF"/>
                </a:solidFill>
              </a:rPr>
            </a:b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4+3=            7+2=          5+5=</a:t>
            </a:r>
            <a:r>
              <a:rPr lang="kk-KZ" sz="3600" dirty="0" smtClean="0">
                <a:solidFill>
                  <a:srgbClr val="FF0000"/>
                </a:solidFill>
              </a:rPr>
              <a:t/>
            </a:r>
            <a:br>
              <a:rPr lang="kk-KZ" sz="3600" dirty="0" smtClean="0">
                <a:solidFill>
                  <a:srgbClr val="FF0000"/>
                </a:solidFill>
              </a:rPr>
            </a:br>
            <a:r>
              <a:rPr lang="kk-KZ" sz="3600" dirty="0">
                <a:solidFill>
                  <a:srgbClr val="FF0000"/>
                </a:solidFill>
              </a:rPr>
              <a:t/>
            </a:r>
            <a:br>
              <a:rPr lang="kk-KZ" sz="3600" dirty="0">
                <a:solidFill>
                  <a:srgbClr val="FF0000"/>
                </a:solidFill>
              </a:rPr>
            </a:br>
            <a:r>
              <a:rPr lang="kk-KZ" sz="3600" dirty="0" smtClean="0">
                <a:solidFill>
                  <a:srgbClr val="FF0000"/>
                </a:solidFill>
              </a:rPr>
              <a:t/>
            </a:r>
            <a:br>
              <a:rPr lang="kk-KZ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13"/>
          <p:cNvSpPr>
            <a:spLocks noChangeArrowheads="1" noChangeShapeType="1" noTextEdit="1"/>
          </p:cNvSpPr>
          <p:nvPr/>
        </p:nvSpPr>
        <p:spPr bwMode="auto">
          <a:xfrm>
            <a:off x="2339975" y="549275"/>
            <a:ext cx="4895850" cy="909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1" cy="619268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3600" i="1" dirty="0" smtClean="0">
                <a:solidFill>
                  <a:srgbClr val="0070C0"/>
                </a:solidFill>
              </a:rPr>
              <a:t>Қыздардың тапсырмасы:</a:t>
            </a:r>
            <a:br>
              <a:rPr lang="kk-KZ" sz="3600" i="1" dirty="0" smtClean="0">
                <a:solidFill>
                  <a:srgbClr val="0070C0"/>
                </a:solidFill>
              </a:rPr>
            </a:br>
            <a:r>
              <a:rPr lang="kk-KZ" sz="3600" i="1" dirty="0" smtClean="0">
                <a:solidFill>
                  <a:srgbClr val="0070C0"/>
                </a:solidFill>
              </a:rPr>
              <a:t/>
            </a:r>
            <a:br>
              <a:rPr lang="kk-KZ" sz="3600" i="1" dirty="0" smtClean="0">
                <a:solidFill>
                  <a:srgbClr val="0070C0"/>
                </a:solidFill>
              </a:rPr>
            </a:br>
            <a:r>
              <a:rPr lang="kk-KZ" sz="3600" dirty="0" smtClean="0">
                <a:solidFill>
                  <a:srgbClr val="0070C0"/>
                </a:solidFill>
              </a:rPr>
              <a:t>1.Дауыссыз дыбыстар нешеге бөлінеді?</a:t>
            </a:r>
            <a:br>
              <a:rPr lang="kk-KZ" sz="3600" dirty="0" smtClean="0">
                <a:solidFill>
                  <a:srgbClr val="0070C0"/>
                </a:solidFill>
              </a:rPr>
            </a:br>
            <a:r>
              <a:rPr lang="kk-KZ" sz="3600" dirty="0" smtClean="0">
                <a:solidFill>
                  <a:srgbClr val="0070C0"/>
                </a:solidFill>
              </a:rPr>
              <a:t>2.Дауысты дыбыстар нешеге бөлініеді?</a:t>
            </a:r>
            <a:br>
              <a:rPr lang="kk-KZ" sz="3600" dirty="0" smtClean="0">
                <a:solidFill>
                  <a:srgbClr val="0070C0"/>
                </a:solidFill>
              </a:rPr>
            </a:br>
            <a:r>
              <a:rPr lang="kk-KZ" sz="3600" dirty="0" smtClean="0">
                <a:solidFill>
                  <a:srgbClr val="0070C0"/>
                </a:solidFill>
              </a:rPr>
              <a:t>3.Буын түрлерін ата</a:t>
            </a:r>
            <a:r>
              <a:rPr lang="kk-KZ" sz="3600" dirty="0" smtClean="0">
                <a:solidFill>
                  <a:srgbClr val="0070C0"/>
                </a:solidFill>
              </a:rPr>
              <a:t/>
            </a:r>
            <a:br>
              <a:rPr lang="kk-KZ" sz="3600" dirty="0" smtClean="0">
                <a:solidFill>
                  <a:srgbClr val="0070C0"/>
                </a:solidFill>
              </a:rPr>
            </a:br>
            <a:r>
              <a:rPr lang="kk-KZ" sz="3600" dirty="0" smtClean="0">
                <a:solidFill>
                  <a:srgbClr val="0070C0"/>
                </a:solidFill>
              </a:rPr>
              <a:t/>
            </a:r>
            <a:br>
              <a:rPr lang="kk-KZ" sz="3600" dirty="0" smtClean="0">
                <a:solidFill>
                  <a:srgbClr val="0070C0"/>
                </a:solidFill>
              </a:rPr>
            </a:br>
            <a:r>
              <a:rPr lang="kk-KZ" sz="3600" dirty="0" smtClean="0">
                <a:solidFill>
                  <a:srgbClr val="0070C0"/>
                </a:solidFill>
              </a:rPr>
              <a:t>            4. «Ұстаз» сөзіне      дыбыстық талдау жаса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" name="Picture 4" descr="C:\Documents and Settings\Ержан\Рабочий стол\Новая папка\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62994"/>
            <a:ext cx="1910016" cy="2195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Ержан\Рабочий стол\Новая папка\6.jpe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143932" cy="5857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Дүкеншінің тапсырмасы: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4"/>
          <p:cNvSpPr>
            <a:spLocks noGrp="1"/>
          </p:cNvSpPr>
          <p:nvPr>
            <p:ph sz="quarter" idx="13"/>
          </p:nvPr>
        </p:nvSpPr>
        <p:spPr>
          <a:xfrm>
            <a:off x="179388" y="1412875"/>
            <a:ext cx="8856662" cy="51117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Мына сөздерді буынға бөліңдер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Тамақ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Қаймақ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Доға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Ардақ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Әнші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Шахмат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Шахтер</a:t>
            </a:r>
          </a:p>
          <a:p>
            <a:pPr marL="503237" indent="-457200">
              <a:buFont typeface="Arial" charset="0"/>
              <a:buAutoNum type="arabicPeriod"/>
            </a:pPr>
            <a:r>
              <a:rPr lang="kk-K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Монтер</a:t>
            </a:r>
          </a:p>
          <a:p>
            <a:pPr marL="46037" indent="0" algn="ctr">
              <a:buNone/>
            </a:pPr>
            <a:endParaRPr lang="kk-KZ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3974504" y="642918"/>
            <a:ext cx="34977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+mn-lt"/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146907" cy="6408712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3600" dirty="0" smtClean="0">
                <a:solidFill>
                  <a:srgbClr val="7030A0"/>
                </a:solidFill>
              </a:rPr>
              <a:t>  Тауықтың тапсырмасы.</a:t>
            </a:r>
            <a:br>
              <a:rPr lang="kk-KZ" sz="3600" dirty="0" smtClean="0">
                <a:solidFill>
                  <a:srgbClr val="7030A0"/>
                </a:solidFill>
              </a:rPr>
            </a:br>
            <a:r>
              <a:rPr lang="kk-KZ" sz="3600" dirty="0" smtClean="0">
                <a:solidFill>
                  <a:srgbClr val="7030A0"/>
                </a:solidFill>
              </a:rPr>
              <a:t>«Жатқа айт» ойыны</a:t>
            </a:r>
            <a:r>
              <a:rPr lang="kk-KZ" sz="3600" dirty="0"/>
              <a:t/>
            </a:r>
            <a:br>
              <a:rPr lang="kk-KZ" sz="3600" dirty="0"/>
            </a:br>
            <a:r>
              <a:rPr lang="kk-KZ" sz="3600" dirty="0" smtClean="0"/>
              <a:t/>
            </a:r>
            <a:br>
              <a:rPr lang="kk-KZ" sz="3600" dirty="0" smtClean="0"/>
            </a:br>
            <a:r>
              <a:rPr lang="kk-KZ" sz="3600" dirty="0"/>
              <a:t/>
            </a:r>
            <a:br>
              <a:rPr lang="kk-KZ" sz="3600" dirty="0"/>
            </a:br>
            <a:r>
              <a:rPr lang="kk-KZ" sz="3600" dirty="0" smtClean="0"/>
              <a:t/>
            </a:r>
            <a:br>
              <a:rPr lang="kk-KZ" sz="3600" dirty="0" smtClean="0"/>
            </a:br>
            <a:r>
              <a:rPr lang="kk-KZ" sz="3600" dirty="0"/>
              <a:t/>
            </a:r>
            <a:br>
              <a:rPr lang="kk-KZ" sz="3600" dirty="0"/>
            </a:br>
            <a:r>
              <a:rPr lang="kk-KZ" sz="4000" dirty="0" smtClean="0"/>
              <a:t>«Футболшы» өлеңін</a:t>
            </a:r>
            <a:br>
              <a:rPr lang="kk-KZ" sz="4000" dirty="0" smtClean="0"/>
            </a:br>
            <a:r>
              <a:rPr lang="kk-KZ" sz="4000" dirty="0" smtClean="0"/>
              <a:t> жатқа айт</a:t>
            </a:r>
            <a:r>
              <a:rPr lang="kk-KZ" sz="4000" dirty="0" smtClean="0">
                <a:solidFill>
                  <a:srgbClr val="C00000"/>
                </a:solidFill>
              </a:rPr>
              <a:t/>
            </a:r>
            <a:br>
              <a:rPr lang="kk-KZ" sz="4000" dirty="0" smtClean="0">
                <a:solidFill>
                  <a:srgbClr val="C00000"/>
                </a:solidFill>
              </a:rPr>
            </a:br>
            <a:r>
              <a:rPr lang="kk-KZ" sz="4000" dirty="0" smtClean="0">
                <a:solidFill>
                  <a:srgbClr val="C00000"/>
                </a:solidFill>
              </a:rPr>
              <a:t/>
            </a:r>
            <a:br>
              <a:rPr lang="kk-KZ" sz="4000" dirty="0" smtClean="0">
                <a:solidFill>
                  <a:srgbClr val="C00000"/>
                </a:solidFill>
              </a:rPr>
            </a:br>
            <a:r>
              <a:rPr lang="kk-KZ" sz="3600" dirty="0" smtClean="0"/>
              <a:t/>
            </a:r>
            <a:br>
              <a:rPr lang="kk-KZ" sz="3600" dirty="0" smtClean="0"/>
            </a:br>
            <a:r>
              <a:rPr lang="kk-KZ" sz="3600" dirty="0"/>
              <a:t/>
            </a:r>
            <a:br>
              <a:rPr lang="kk-KZ" sz="3600" dirty="0"/>
            </a:br>
            <a:r>
              <a:rPr lang="kk-KZ" sz="3600" dirty="0" smtClean="0"/>
              <a:t/>
            </a:r>
            <a:br>
              <a:rPr lang="kk-KZ" sz="3600" dirty="0" smtClean="0"/>
            </a:br>
            <a:endParaRPr lang="ru-RU" sz="3600" dirty="0"/>
          </a:p>
        </p:txBody>
      </p:sp>
      <p:pic>
        <p:nvPicPr>
          <p:cNvPr id="4" name="Picture 2" descr="C:\Documents and Settings\Ержан\Рабочий стол\Новая папка\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500174"/>
            <a:ext cx="1714544" cy="1863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87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1_Воздушный поток</vt:lpstr>
      <vt:lpstr>Тема Office</vt:lpstr>
      <vt:lpstr>1_Тема Office</vt:lpstr>
      <vt:lpstr>“Мақта қыз бен мысық”</vt:lpstr>
      <vt:lpstr>          </vt:lpstr>
      <vt:lpstr> Сиырдың тапсырмасы: «Орналастыр» ойыны Сандарды өсу ретімен орналастыр.  1 9             3    8       5     10       2    6  4         7   </vt:lpstr>
      <vt:lpstr>               </vt:lpstr>
      <vt:lpstr>                            Ағаштың тапсырмасы:              «Кім білгіш»ойыны   2+3=            5+2=          8+1=   3+3=            6+1=          9+1=   4+3=            7+2=          5+5=   </vt:lpstr>
      <vt:lpstr>Қыздардың тапсырмасы:  1.Дауыссыз дыбыстар нешеге бөлінеді? 2.Дауысты дыбыстар нешеге бөлініеді? 3.Буын түрлерін ата              4. «Ұстаз» сөзіне      дыбыстық талдау жаса</vt:lpstr>
      <vt:lpstr>Презентация PowerPoint</vt:lpstr>
      <vt:lpstr>Дүкеншінің тапсырмасы:</vt:lpstr>
      <vt:lpstr>  Тауықтың тапсырмасы. «Жатқа айт» ойыны     «Футболшы» өлеңін  жатқа айт     </vt:lpstr>
      <vt:lpstr>Презентация PowerPoint</vt:lpstr>
      <vt:lpstr>Презентация PowerPoint</vt:lpstr>
      <vt:lpstr>Мақта қыздың тапсырмасы</vt:lpstr>
      <vt:lpstr>Презентация PowerPoint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51</cp:revision>
  <dcterms:modified xsi:type="dcterms:W3CDTF">2014-12-08T11:39:22Z</dcterms:modified>
</cp:coreProperties>
</file>