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0" r:id="rId2"/>
    <p:sldId id="272" r:id="rId3"/>
    <p:sldId id="275" r:id="rId4"/>
    <p:sldId id="274" r:id="rId5"/>
    <p:sldId id="287" r:id="rId6"/>
    <p:sldId id="256" r:id="rId7"/>
    <p:sldId id="281" r:id="rId8"/>
    <p:sldId id="271" r:id="rId9"/>
    <p:sldId id="261" r:id="rId10"/>
    <p:sldId id="258" r:id="rId11"/>
    <p:sldId id="276" r:id="rId12"/>
    <p:sldId id="278" r:id="rId13"/>
    <p:sldId id="282" r:id="rId14"/>
    <p:sldId id="279" r:id="rId15"/>
    <p:sldId id="286" r:id="rId16"/>
    <p:sldId id="283" r:id="rId17"/>
    <p:sldId id="28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0066"/>
    <a:srgbClr val="00FF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07" autoAdjust="0"/>
  </p:normalViewPr>
  <p:slideViewPr>
    <p:cSldViewPr>
      <p:cViewPr varScale="1">
        <p:scale>
          <a:sx n="86" d="100"/>
          <a:sy n="86" d="100"/>
        </p:scale>
        <p:origin x="-1500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A8A4FB-E42F-4D89-A88E-110C5BCAA88B}" type="datetimeFigureOut">
              <a:rPr lang="ru-RU" smtClean="0"/>
              <a:pPr/>
              <a:t>06.04.2015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E3F2E-D67B-4DFE-9DD7-646F16A2500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FE3F2E-D67B-4DFE-9DD7-646F16A2500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F9DD4-0923-4D81-971E-17529B29BC86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088F6-2F3F-4049-82F0-E172B79668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F24AE-96F9-447B-9C5F-940B415EAACF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B54870-D112-4A16-B32F-E0B9B52BDE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5EE47-9C86-41F6-8E2A-48E7E66F59C3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86641-63CF-4DCC-99BF-498F7F53C5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DEF4F-3A64-4F83-918B-EEA3B6187A47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B48B0-C9DD-474A-9E2F-2472FFC6A6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B5B6-904E-4276-A3E2-90196F285B4F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368B1-1AE6-4BC8-8E8C-98B3219F47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7994C-69D6-42BA-82C4-5B190665FF21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4C046-3AED-4B43-8F95-9CB9F2C31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A81C59-253E-4817-A65D-16D6B9D78158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200DF-1280-44DC-9883-E5110E26F0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B7DD4-56BD-437D-B2EA-E9F34C3EE1BB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5F0FA-E01A-4C7B-9FAA-C05C3636B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B8232-842C-4196-98B9-193681A3EAD6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D16D07-84AC-4BB8-81D2-163D1476E0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20EBD-E290-4DF2-AE0B-070409D16D5B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E49FC2-1E55-4FA9-824D-97C82D31F5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A07FE-A674-446A-8E24-AF358B637D9B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31498-0754-42F3-BF73-3A9386B25E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C4C1320-4CBA-4D16-A20A-D02F0BFF9FE1}" type="datetimeFigureOut">
              <a:rPr lang="ru-RU"/>
              <a:pPr>
                <a:defRPr/>
              </a:pPr>
              <a:t>06.04.2015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44954A9-3370-4BED-B2F4-6C4C7B84B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1"/>
          <p:cNvSpPr txBox="1">
            <a:spLocks noChangeArrowheads="1"/>
          </p:cNvSpPr>
          <p:nvPr/>
        </p:nvSpPr>
        <p:spPr bwMode="auto">
          <a:xfrm>
            <a:off x="2357438" y="2643188"/>
            <a:ext cx="464343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3200" b="1" i="1">
                <a:solidFill>
                  <a:srgbClr val="FF0000"/>
                </a:solidFill>
              </a:rPr>
              <a:t>Сабақтың тақырыбы: Түстер</a:t>
            </a:r>
            <a:endParaRPr lang="ru-RU" sz="3200" b="1" i="1">
              <a:solidFill>
                <a:srgbClr val="FF0000"/>
              </a:solidFill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2500313" y="4071938"/>
            <a:ext cx="39290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k-KZ" sz="2400">
                <a:solidFill>
                  <a:srgbClr val="FF0000"/>
                </a:solidFill>
              </a:rPr>
              <a:t>“</a:t>
            </a:r>
            <a:r>
              <a:rPr lang="kk-KZ" sz="2400" b="1">
                <a:solidFill>
                  <a:srgbClr val="FF0000"/>
                </a:solidFill>
              </a:rPr>
              <a:t>Балауса” ІІ кіші тобы</a:t>
            </a:r>
            <a:endParaRPr lang="ru-RU" sz="2400" b="1">
              <a:solidFill>
                <a:srgbClr val="FF0000"/>
              </a:solidFill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928688" y="4714875"/>
            <a:ext cx="7500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k-KZ" sz="2800" b="1">
                <a:solidFill>
                  <a:srgbClr val="000099"/>
                </a:solidFill>
              </a:rPr>
              <a:t>Қазақ тілі пәнінің мұғалімі О.Р.Алькеева</a:t>
            </a:r>
            <a:endParaRPr lang="ru-RU" sz="2800" b="1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 advTm="5476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072188" y="3214688"/>
            <a:ext cx="1643062" cy="135731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5214938" y="1000125"/>
            <a:ext cx="1571625" cy="13573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643688" y="1857375"/>
            <a:ext cx="1643062" cy="1357313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43042" y="214290"/>
            <a:ext cx="5715040" cy="571504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Қандай түстер жетіспейді?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95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M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2976" y="3480132"/>
            <a:ext cx="70009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smtClean="0">
                <a:solidFill>
                  <a:srgbClr val="FF0000"/>
                </a:solidFill>
              </a:rPr>
              <a:t>“Тыңда, көрсет, қайтала” </a:t>
            </a:r>
          </a:p>
          <a:p>
            <a:pPr algn="ctr"/>
            <a:r>
              <a:rPr lang="kk-KZ" sz="2800" smtClean="0">
                <a:solidFill>
                  <a:srgbClr val="FF0000"/>
                </a:solidFill>
              </a:rPr>
              <a:t>дидактикалық ойыны</a:t>
            </a:r>
            <a:endParaRPr lang="ru-RU" sz="2800">
              <a:solidFill>
                <a:srgbClr val="FF0000"/>
              </a:solidFill>
            </a:endParaRPr>
          </a:p>
        </p:txBody>
      </p:sp>
      <p:sp>
        <p:nvSpPr>
          <p:cNvPr id="4" name="6-конечная звезда 3"/>
          <p:cNvSpPr/>
          <p:nvPr/>
        </p:nvSpPr>
        <p:spPr>
          <a:xfrm>
            <a:off x="1428728" y="1714488"/>
            <a:ext cx="1571636" cy="1443038"/>
          </a:xfrm>
          <a:prstGeom prst="star6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smtClean="0">
                <a:solidFill>
                  <a:schemeClr val="tx1"/>
                </a:solidFill>
              </a:rPr>
              <a:t>Қызыл - красный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5" name="6-конечная звезда 4"/>
          <p:cNvSpPr/>
          <p:nvPr/>
        </p:nvSpPr>
        <p:spPr>
          <a:xfrm>
            <a:off x="1500166" y="4572008"/>
            <a:ext cx="1524000" cy="1371600"/>
          </a:xfrm>
          <a:prstGeom prst="star6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k-KZ" b="1" smtClean="0">
                <a:solidFill>
                  <a:schemeClr val="tx1"/>
                </a:solidFill>
              </a:rPr>
              <a:t>Көк – синий</a:t>
            </a:r>
          </a:p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6" name="6-конечная звезда 5"/>
          <p:cNvSpPr/>
          <p:nvPr/>
        </p:nvSpPr>
        <p:spPr>
          <a:xfrm>
            <a:off x="3714744" y="4572008"/>
            <a:ext cx="1524000" cy="1371600"/>
          </a:xfrm>
          <a:prstGeom prst="star6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k-KZ" b="1" smtClean="0">
                <a:solidFill>
                  <a:schemeClr val="tx1"/>
                </a:solidFill>
              </a:rPr>
              <a:t>Қоңыр - коричневый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7" name="6-конечная звезда 6"/>
          <p:cNvSpPr/>
          <p:nvPr/>
        </p:nvSpPr>
        <p:spPr>
          <a:xfrm>
            <a:off x="3714744" y="1643050"/>
            <a:ext cx="1571636" cy="1514476"/>
          </a:xfrm>
          <a:prstGeom prst="star6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k-KZ" b="1" smtClean="0">
                <a:solidFill>
                  <a:schemeClr val="tx1"/>
                </a:solidFill>
              </a:rPr>
              <a:t>Жасыл – зеленый</a:t>
            </a:r>
          </a:p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8" name="6-конечная звезда 7"/>
          <p:cNvSpPr/>
          <p:nvPr/>
        </p:nvSpPr>
        <p:spPr>
          <a:xfrm>
            <a:off x="6286512" y="4572008"/>
            <a:ext cx="1524000" cy="1371600"/>
          </a:xfrm>
          <a:prstGeom prst="star6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k-KZ" b="1" smtClean="0">
                <a:solidFill>
                  <a:schemeClr val="bg1"/>
                </a:solidFill>
              </a:rPr>
              <a:t>Қара – черный</a:t>
            </a:r>
          </a:p>
        </p:txBody>
      </p:sp>
      <p:sp>
        <p:nvSpPr>
          <p:cNvPr id="9" name="6-конечная звезда 8"/>
          <p:cNvSpPr/>
          <p:nvPr/>
        </p:nvSpPr>
        <p:spPr>
          <a:xfrm>
            <a:off x="6215074" y="1785926"/>
            <a:ext cx="1524000" cy="1371600"/>
          </a:xfrm>
          <a:prstGeom prst="star6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kk-KZ" b="1" smtClean="0">
                <a:solidFill>
                  <a:schemeClr val="tx1"/>
                </a:solidFill>
              </a:rPr>
              <a:t>Сары – желтый</a:t>
            </a:r>
          </a:p>
          <a:p>
            <a:pPr algn="ctr">
              <a:defRPr/>
            </a:pPr>
            <a:endParaRPr lang="ru-RU" b="1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95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artoon-hero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038"/>
            <a:ext cx="9144000" cy="681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428992" y="928670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mtClean="0">
                <a:solidFill>
                  <a:srgbClr val="FF0066"/>
                </a:solidFill>
              </a:rPr>
              <a:t>“Сұрақ - жауап” дидактикалық ойыны</a:t>
            </a:r>
            <a:endParaRPr lang="ru-RU">
              <a:solidFill>
                <a:srgbClr val="FF0066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1428737"/>
            <a:ext cx="628654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k-KZ" smtClean="0"/>
              <a:t>Мынау не?  -  Күн.</a:t>
            </a:r>
          </a:p>
          <a:p>
            <a:pPr>
              <a:lnSpc>
                <a:spcPct val="150000"/>
              </a:lnSpc>
            </a:pPr>
            <a:r>
              <a:rPr lang="kk-KZ" smtClean="0"/>
              <a:t>Күннің түсі қандай? – Сары. </a:t>
            </a:r>
          </a:p>
          <a:p>
            <a:pPr>
              <a:lnSpc>
                <a:spcPct val="150000"/>
              </a:lnSpc>
            </a:pPr>
            <a:r>
              <a:rPr lang="kk-KZ" smtClean="0"/>
              <a:t>Мынау не? – Аспан.</a:t>
            </a:r>
          </a:p>
          <a:p>
            <a:pPr>
              <a:lnSpc>
                <a:spcPct val="150000"/>
              </a:lnSpc>
            </a:pPr>
            <a:r>
              <a:rPr lang="kk-KZ" smtClean="0"/>
              <a:t>Аспанның түсі қандай? – Көк.</a:t>
            </a:r>
          </a:p>
          <a:p>
            <a:pPr>
              <a:lnSpc>
                <a:spcPct val="150000"/>
              </a:lnSpc>
            </a:pPr>
            <a:r>
              <a:rPr lang="kk-KZ" smtClean="0"/>
              <a:t>Мынау не? – Гүл.</a:t>
            </a:r>
          </a:p>
          <a:p>
            <a:pPr>
              <a:lnSpc>
                <a:spcPct val="150000"/>
              </a:lnSpc>
            </a:pPr>
            <a:r>
              <a:rPr lang="kk-KZ" smtClean="0"/>
              <a:t>Гүлдің түсі қандай? – Қызыл.</a:t>
            </a:r>
          </a:p>
          <a:p>
            <a:pPr>
              <a:lnSpc>
                <a:spcPct val="150000"/>
              </a:lnSpc>
            </a:pPr>
            <a:r>
              <a:rPr lang="kk-KZ" smtClean="0"/>
              <a:t>Мынау не? - Жапырақ</a:t>
            </a:r>
          </a:p>
          <a:p>
            <a:pPr>
              <a:lnSpc>
                <a:spcPct val="150000"/>
              </a:lnSpc>
            </a:pPr>
            <a:r>
              <a:rPr lang="kk-KZ" smtClean="0"/>
              <a:t>Жапырақтың түсі қандай? – Жасыл.</a:t>
            </a:r>
            <a:endParaRPr lang="ru-RU"/>
          </a:p>
        </p:txBody>
      </p:sp>
    </p:spTree>
    <p:custDataLst>
      <p:tags r:id="rId1"/>
    </p:custDataLst>
  </p:cSld>
  <p:clrMapOvr>
    <a:masterClrMapping/>
  </p:clrMapOvr>
  <p:transition advTm="33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4" descr="Широкий диагональный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gradFill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32770" name="Picture 2" descr="http://go32.ru/uploads/posts/2013-04/1365569998_z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85728"/>
            <a:ext cx="3214710" cy="3214711"/>
          </a:xfrm>
          <a:prstGeom prst="rect">
            <a:avLst/>
          </a:prstGeom>
          <a:noFill/>
        </p:spPr>
      </p:pic>
      <p:pic>
        <p:nvPicPr>
          <p:cNvPr id="32772" name="Picture 4" descr="http://go3.imgsmail.ru/imgpreview?key=4eaade9afbc626cd&amp;mb=imgdb_preview_4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85728"/>
            <a:ext cx="3433106" cy="3143272"/>
          </a:xfrm>
          <a:prstGeom prst="rect">
            <a:avLst/>
          </a:prstGeom>
          <a:noFill/>
        </p:spPr>
      </p:pic>
      <p:pic>
        <p:nvPicPr>
          <p:cNvPr id="32774" name="Picture 6" descr="http://img.desktopwallpapers.ru/flowers/pics/red-tulips-16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3857628"/>
            <a:ext cx="3290827" cy="2378026"/>
          </a:xfrm>
          <a:prstGeom prst="rect">
            <a:avLst/>
          </a:prstGeom>
          <a:noFill/>
        </p:spPr>
      </p:pic>
      <p:pic>
        <p:nvPicPr>
          <p:cNvPr id="32776" name="Picture 8" descr="http://go4.imgsmail.ru/imgpreview?key=2ecb89545af76872&amp;mb=imgdb_preview_4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3786190"/>
            <a:ext cx="3286148" cy="2461055"/>
          </a:xfrm>
          <a:prstGeom prst="rect">
            <a:avLst/>
          </a:prstGeom>
          <a:noFill/>
        </p:spPr>
      </p:pic>
    </p:spTree>
  </p:cSld>
  <p:clrMapOvr>
    <a:masterClrMapping/>
  </p:clrMapOvr>
  <p:transition advTm="93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Администратор\Мои документы\wwwww\solnyshko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8027" y="404664"/>
            <a:ext cx="748794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Біз нені білдік?</a:t>
            </a:r>
          </a:p>
          <a:p>
            <a:pPr algn="ctr"/>
            <a:r>
              <a:rPr lang="kk-KZ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Біз нені үйрендік?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73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2" descr="Wallpapers Butterfly Rainbows Wallpaper Desktop - JoBSPapa.c…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5844" name="Picture 4" descr="Wallpapers Butterfly Rainbows Wallpaper Desktop - JoBSPapa.c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571480"/>
            <a:ext cx="7572428" cy="56436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 descr="Топтунов И.С.: В игре мы учим правила дорожного движ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6" name="AutoShape 4" descr="Топтунов И.С.: В игре мы учим правила дорожного движ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8" name="AutoShape 6" descr="Топтунов И.С.: В игре мы учим правила дорожного движен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0" name="Picture 8" descr="Топтунов И.С.: В игре мы учим правила дорожного движен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684217"/>
            <a:ext cx="7643866" cy="5405306"/>
          </a:xfrm>
          <a:prstGeom prst="rect">
            <a:avLst/>
          </a:prstGeom>
          <a:noFill/>
        </p:spPr>
      </p:pic>
    </p:spTree>
  </p:cSld>
  <p:clrMapOvr>
    <a:masterClrMapping/>
  </p:clrMapOvr>
  <p:transition advTm="2043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Разноцветные шарики - изображение в векторном форма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Разноцветные шарики - изображение в векторном формат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Разноцветные шарики - изображение в векторном форма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290"/>
            <a:ext cx="7620000" cy="554355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43174" y="5000636"/>
            <a:ext cx="39290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dirty="0" smtClean="0">
                <a:solidFill>
                  <a:srgbClr val="FF0000"/>
                </a:solidFill>
              </a:rPr>
              <a:t>Назарларыңызға рахмет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:\Documents and Settings\ADMIN\Мои документы\1989 ж\1261843521_www_33ramki_ru_2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223266" y="-1223267"/>
            <a:ext cx="6858001" cy="9304533"/>
          </a:xfrm>
          <a:prstGeom prst="rect">
            <a:avLst/>
          </a:prstGeom>
          <a:noFill/>
        </p:spPr>
      </p:pic>
      <p:pic>
        <p:nvPicPr>
          <p:cNvPr id="18434" name="Picture 2" descr="http://go1.imgsmail.ru/imgpreview?key=355c1fdc9d36cabc&amp;mb=imgdb_preview_16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322122" y="2893214"/>
            <a:ext cx="6858002" cy="10715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9" y="1214422"/>
            <a:ext cx="635798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smtClean="0">
                <a:solidFill>
                  <a:srgbClr val="FF0000"/>
                </a:solidFill>
              </a:rPr>
              <a:t>Саба</a:t>
            </a:r>
            <a:r>
              <a:rPr lang="kk-KZ" sz="2800" b="1" smtClean="0">
                <a:solidFill>
                  <a:srgbClr val="FF0000"/>
                </a:solidFill>
              </a:rPr>
              <a:t>қтың мақсаты: </a:t>
            </a:r>
          </a:p>
          <a:p>
            <a:endParaRPr lang="kk-KZ" sz="2800" smtClean="0">
              <a:solidFill>
                <a:srgbClr val="FF0000"/>
              </a:solidFill>
            </a:endParaRPr>
          </a:p>
          <a:p>
            <a:pPr marL="342900" indent="-342900">
              <a:buAutoNum type="arabicPeriod"/>
            </a:pPr>
            <a:r>
              <a:rPr lang="kk-KZ" sz="2800" smtClean="0">
                <a:solidFill>
                  <a:srgbClr val="FF0000"/>
                </a:solidFill>
              </a:rPr>
              <a:t>Түстер туралы мағлұмат бере отырып, олардың </a:t>
            </a:r>
          </a:p>
          <a:p>
            <a:pPr marL="342900" indent="-342900"/>
            <a:r>
              <a:rPr lang="kk-KZ" sz="2800" smtClean="0">
                <a:solidFill>
                  <a:srgbClr val="FF0000"/>
                </a:solidFill>
              </a:rPr>
              <a:t>    қазақша атауларын күнделікті өмірде қолдануға үйрету.</a:t>
            </a:r>
          </a:p>
          <a:p>
            <a:pPr marL="342900" indent="-342900">
              <a:buAutoNum type="arabicPeriod" startAt="2"/>
            </a:pPr>
            <a:r>
              <a:rPr lang="kk-KZ" sz="2800" smtClean="0">
                <a:solidFill>
                  <a:srgbClr val="FF0000"/>
                </a:solidFill>
              </a:rPr>
              <a:t>Жаңа сөздермен таныстыру арқылы сөздік қорларын толықтыру.</a:t>
            </a:r>
          </a:p>
          <a:p>
            <a:pPr marL="342900" indent="-342900">
              <a:buAutoNum type="arabicPeriod" startAt="2"/>
            </a:pPr>
            <a:r>
              <a:rPr lang="kk-KZ" sz="2800" smtClean="0">
                <a:solidFill>
                  <a:srgbClr val="FF0000"/>
                </a:solidFill>
              </a:rPr>
              <a:t>Эстетикалық тәрбие беру.</a:t>
            </a:r>
          </a:p>
          <a:p>
            <a:pPr marL="342900" indent="-342900"/>
            <a:endParaRPr lang="kk-KZ" smtClean="0"/>
          </a:p>
          <a:p>
            <a:pPr marL="342900" indent="-342900">
              <a:buAutoNum type="arabicPeriod"/>
            </a:pPr>
            <a:endParaRPr lang="ru-RU"/>
          </a:p>
        </p:txBody>
      </p:sp>
    </p:spTree>
  </p:cSld>
  <p:clrMapOvr>
    <a:masterClrMapping/>
  </p:clrMapOvr>
  <p:transition advTm="4524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A01361_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-142908" y="-341040"/>
            <a:ext cx="9540552" cy="719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928662" y="1428736"/>
            <a:ext cx="75744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dirty="0" smtClean="0"/>
              <a:t>Қолданылатын көрнекі құралдар: </a:t>
            </a:r>
          </a:p>
          <a:p>
            <a:pPr algn="ctr"/>
            <a:r>
              <a:rPr lang="kk-KZ" sz="2400" dirty="0" smtClean="0"/>
              <a:t>Түрлі – түсті доптар, түрлі – түсті қарындаштар, </a:t>
            </a:r>
          </a:p>
          <a:p>
            <a:pPr algn="ctr"/>
            <a:r>
              <a:rPr lang="kk-KZ" sz="2400" dirty="0" smtClean="0"/>
              <a:t>суретті сөздіктер.</a:t>
            </a:r>
          </a:p>
          <a:p>
            <a:pPr algn="ctr"/>
            <a:endParaRPr lang="kk-KZ" sz="2400" dirty="0" smtClean="0"/>
          </a:p>
          <a:p>
            <a:pPr algn="ctr"/>
            <a:r>
              <a:rPr lang="kk-KZ" sz="2400" dirty="0" smtClean="0"/>
              <a:t>Қажетті құрал – жабдықтар: гуашь, үлестірмелі материалдар.</a:t>
            </a:r>
          </a:p>
          <a:p>
            <a:pPr algn="ctr"/>
            <a:endParaRPr lang="kk-KZ" sz="2400" dirty="0" smtClean="0"/>
          </a:p>
          <a:p>
            <a:pPr algn="ctr"/>
            <a:r>
              <a:rPr lang="kk-KZ" sz="2400" dirty="0" smtClean="0"/>
              <a:t>Сөздік жұмыс: қызыл – красный, жасыл – зеленый, </a:t>
            </a:r>
          </a:p>
          <a:p>
            <a:pPr algn="ctr"/>
            <a:r>
              <a:rPr lang="kk-KZ" sz="2400" dirty="0" smtClean="0"/>
              <a:t>сары – желтый, көк – синий.</a:t>
            </a:r>
            <a:endParaRPr lang="ru-RU" sz="2400" dirty="0"/>
          </a:p>
        </p:txBody>
      </p:sp>
    </p:spTree>
  </p:cSld>
  <p:clrMapOvr>
    <a:masterClrMapping/>
  </p:clrMapOvr>
  <p:transition advTm="500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go4.imgsmail.ru/imgpreview?key=8f87c59f1d1ae29&amp;mb=imgdb_preview_99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928670"/>
            <a:ext cx="4594970" cy="53113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728" y="285728"/>
            <a:ext cx="6572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800" smtClean="0">
                <a:solidFill>
                  <a:srgbClr val="FF0000"/>
                </a:solidFill>
              </a:rPr>
              <a:t>“Бағдаршам” дидактикалық ойыны</a:t>
            </a:r>
            <a:endParaRPr lang="ru-RU" sz="2800">
              <a:solidFill>
                <a:srgbClr val="FF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4500562" y="2071678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00562" y="5143512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500562" y="3643314"/>
            <a:ext cx="157163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072198" y="1785926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smtClean="0">
                <a:solidFill>
                  <a:srgbClr val="FF0000"/>
                </a:solidFill>
              </a:rPr>
              <a:t>Тоқтаймыз</a:t>
            </a:r>
            <a:endParaRPr lang="ru-RU" sz="280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72198" y="335756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smtClean="0">
                <a:solidFill>
                  <a:srgbClr val="FFFF00"/>
                </a:solidFill>
              </a:rPr>
              <a:t>Дайындаламыз</a:t>
            </a:r>
            <a:endParaRPr lang="ru-RU" sz="2800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4857760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smtClean="0">
                <a:solidFill>
                  <a:srgbClr val="00FF00"/>
                </a:solidFill>
              </a:rPr>
              <a:t>Жүреміз</a:t>
            </a:r>
            <a:endParaRPr lang="ru-RU" sz="2800">
              <a:solidFill>
                <a:srgbClr val="00FF00"/>
              </a:solidFill>
            </a:endParaRPr>
          </a:p>
        </p:txBody>
      </p:sp>
    </p:spTree>
  </p:cSld>
  <p:clrMapOvr>
    <a:masterClrMapping/>
  </p:clrMapOvr>
  <p:transition advTm="482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lib2.podelise.ru/tw_files2/urls_764/5/d-487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86661" cy="69649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857884" y="357166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000" smtClean="0"/>
              <a:t>“Кемпірқосақ түстері”</a:t>
            </a:r>
          </a:p>
          <a:p>
            <a:r>
              <a:rPr lang="kk-KZ" sz="2000" smtClean="0"/>
              <a:t>дидактикалық ойыны</a:t>
            </a:r>
            <a:endParaRPr lang="ru-RU" sz="2000"/>
          </a:p>
        </p:txBody>
      </p:sp>
    </p:spTree>
  </p:cSld>
  <p:clrMapOvr>
    <a:masterClrMapping/>
  </p:clrMapOvr>
  <p:transition advTm="326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4" descr="1250547724_8e5b0bb80fe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2484438" y="1281113"/>
            <a:ext cx="4175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400" b="1" smtClean="0">
                <a:solidFill>
                  <a:srgbClr val="0000FF"/>
                </a:solidFill>
                <a:latin typeface="Arial" charset="0"/>
              </a:rPr>
              <a:t>СЕРГІТУ СӘТІ</a:t>
            </a:r>
            <a:endParaRPr lang="ru-RU" sz="2400" b="1">
              <a:solidFill>
                <a:srgbClr val="0000FF"/>
              </a:solidFill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500298" y="2209800"/>
            <a:ext cx="421484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kk-KZ" sz="24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Қызыл, сары, жасыл, көк,</a:t>
            </a:r>
          </a:p>
          <a:p>
            <a:pPr>
              <a:defRPr/>
            </a:pPr>
            <a:r>
              <a:rPr lang="kk-KZ" sz="24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Түстерді біз білеміз.</a:t>
            </a:r>
          </a:p>
          <a:p>
            <a:pPr>
              <a:defRPr/>
            </a:pPr>
            <a:r>
              <a:rPr lang="kk-KZ" sz="24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Сары күн, көк аспан,</a:t>
            </a:r>
          </a:p>
          <a:p>
            <a:pPr>
              <a:defRPr/>
            </a:pPr>
            <a:r>
              <a:rPr lang="kk-KZ" sz="24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Қызыл гүл, жасыл шөп,</a:t>
            </a:r>
          </a:p>
          <a:p>
            <a:pPr>
              <a:defRPr/>
            </a:pPr>
            <a:r>
              <a:rPr lang="kk-KZ" sz="24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Ауада суретін саламыз,</a:t>
            </a:r>
          </a:p>
          <a:p>
            <a:pPr>
              <a:defRPr/>
            </a:pPr>
            <a:r>
              <a:rPr lang="kk-KZ" sz="2400" b="1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Ойнаймыз демаламыз.</a:t>
            </a:r>
            <a:endParaRPr lang="ru-RU" sz="2400" b="1" i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custDataLst>
      <p:tags r:id="rId1"/>
    </p:custDataLst>
  </p:cSld>
  <p:clrMapOvr>
    <a:masterClrMapping/>
  </p:clrMapOvr>
  <p:transition advTm="1268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643438" y="4000500"/>
            <a:ext cx="1643062" cy="1357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857500" y="4429125"/>
            <a:ext cx="1571625" cy="135731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928688" y="4286250"/>
            <a:ext cx="1643062" cy="135731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072188" y="3214688"/>
            <a:ext cx="1643062" cy="1357312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14938" y="1000125"/>
            <a:ext cx="1571625" cy="135731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643688" y="1857375"/>
            <a:ext cx="1643062" cy="1357313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Tm="152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4643438" y="4000500"/>
            <a:ext cx="1643062" cy="1357313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2857500" y="4429125"/>
            <a:ext cx="1571625" cy="135731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928688" y="4286250"/>
            <a:ext cx="1643062" cy="1357313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43042" y="214290"/>
            <a:ext cx="5572164" cy="571504"/>
          </a:xfrm>
          <a:prstGeom prst="rect">
            <a:avLst/>
          </a:prstGeom>
          <a:noFill/>
        </p:spPr>
        <p:txBody>
          <a:bodyPr>
            <a:prstTxWarp prst="textPlai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Қандай түстер бар?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701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243</Words>
  <Application>Microsoft Office PowerPoint</Application>
  <PresentationFormat>Экран (4:3)</PresentationFormat>
  <Paragraphs>57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Кога</dc:creator>
  <cp:lastModifiedBy>Admin</cp:lastModifiedBy>
  <cp:revision>30</cp:revision>
  <dcterms:created xsi:type="dcterms:W3CDTF">2013-04-08T22:55:18Z</dcterms:created>
  <dcterms:modified xsi:type="dcterms:W3CDTF">2015-04-06T05:38:49Z</dcterms:modified>
</cp:coreProperties>
</file>