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ulture.pskov.ru/ru/persons/object/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Александр Сергеевич Пушкин</a:t>
            </a:r>
            <a:endParaRPr lang="ru-RU" dirty="0"/>
          </a:p>
        </p:txBody>
      </p:sp>
      <p:pic>
        <p:nvPicPr>
          <p:cNvPr id="13314" name="Picture 2" descr="Portrait of Alexander Pushkin (Orest Kiprensky, 1827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000240"/>
            <a:ext cx="3500462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Друзья Пушкина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Cамыми</a:t>
            </a:r>
            <a:r>
              <a:rPr lang="ru-RU" dirty="0" smtClean="0"/>
              <a:t> дорогими и близкими для него были его </a:t>
            </a:r>
            <a:r>
              <a:rPr lang="ru-RU" dirty="0" err="1" smtClean="0"/>
              <a:t>сокурстники</a:t>
            </a:r>
            <a:r>
              <a:rPr lang="ru-RU" dirty="0" smtClean="0"/>
              <a:t> по лицею - </a:t>
            </a:r>
            <a:r>
              <a:rPr lang="ru-RU" dirty="0" err="1" smtClean="0"/>
              <a:t>Дельвиг</a:t>
            </a:r>
            <a:r>
              <a:rPr lang="ru-RU" dirty="0" smtClean="0"/>
              <a:t>, будущие декабристы </a:t>
            </a:r>
            <a:r>
              <a:rPr lang="ru-RU" dirty="0" err="1" smtClean="0"/>
              <a:t>Пущин</a:t>
            </a:r>
            <a:r>
              <a:rPr lang="ru-RU" dirty="0" smtClean="0"/>
              <a:t> и </a:t>
            </a:r>
            <a:r>
              <a:rPr lang="ru-RU" dirty="0" err="1" smtClean="0"/>
              <a:t>Кухельбекер</a:t>
            </a:r>
            <a:r>
              <a:rPr lang="ru-RU" dirty="0" smtClean="0"/>
              <a:t>. </a:t>
            </a:r>
            <a:br>
              <a:rPr lang="ru-RU" dirty="0" smtClean="0"/>
            </a:br>
            <a:r>
              <a:rPr lang="ru-RU" dirty="0" smtClean="0"/>
              <a:t>В одном из стихов посланий к Пущину есть такие строки -(Мой первый друг, мой друг бесценный") </a:t>
            </a:r>
            <a:br>
              <a:rPr lang="ru-RU" dirty="0" smtClean="0"/>
            </a:br>
            <a:r>
              <a:rPr lang="ru-RU" dirty="0" smtClean="0"/>
              <a:t>Очень близки ему были вольнолюбивые офицеры лейб-гусарского полка- Чаадаев, Каверин и Н Н Раневский. </a:t>
            </a:r>
            <a:br>
              <a:rPr lang="ru-RU" dirty="0" smtClean="0"/>
            </a:br>
            <a:r>
              <a:rPr lang="ru-RU" dirty="0" smtClean="0"/>
              <a:t>В последствии будучи находясь в южной ссылке Пушкин сблизился с Пестелем о котором пишет -следующие строчки в своем дневнике -"Утро провел я с Пестелем -умный человек, во всем смысле этого слова.. Он один из самых оригинальных умов, которых я знаю".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285860"/>
            <a:ext cx="7772400" cy="4572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22 сентября 1831 года в своём дневнике Вяземский писал:</a:t>
            </a:r>
          </a:p>
          <a:p>
            <a:r>
              <a:rPr lang="ru-RU" dirty="0" smtClean="0"/>
              <a:t>Пушкин в стихах своих: </a:t>
            </a:r>
            <a:r>
              <a:rPr lang="ru-RU" i="1" dirty="0" smtClean="0"/>
              <a:t>Клеветникам России</a:t>
            </a:r>
            <a:r>
              <a:rPr lang="ru-RU" dirty="0" smtClean="0"/>
              <a:t> кажет им шиш из кармана. Он знает, что они не прочтут стихов его, следовательно, и отвечать не будут на </a:t>
            </a:r>
            <a:r>
              <a:rPr lang="ru-RU" i="1" dirty="0" smtClean="0"/>
              <a:t>вопросы</a:t>
            </a:r>
            <a:r>
              <a:rPr lang="ru-RU" dirty="0" smtClean="0"/>
              <a:t>, на которые отвечать было бы очень легко даже самому Пушкину. И что опять за святотатство сочетать </a:t>
            </a:r>
            <a:r>
              <a:rPr lang="ru-RU" i="1" dirty="0" smtClean="0"/>
              <a:t>Бородино</a:t>
            </a:r>
            <a:r>
              <a:rPr lang="ru-RU" dirty="0" smtClean="0"/>
              <a:t> с </a:t>
            </a:r>
            <a:r>
              <a:rPr lang="ru-RU" i="1" dirty="0" smtClean="0"/>
              <a:t>Варшавою</a:t>
            </a:r>
            <a:r>
              <a:rPr lang="ru-RU" dirty="0" smtClean="0"/>
              <a:t>? Россия вопиет против этого беззакония.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Любовь Пушкина</a:t>
            </a:r>
            <a:endParaRPr lang="ru-RU" dirty="0"/>
          </a:p>
        </p:txBody>
      </p:sp>
      <p:pic>
        <p:nvPicPr>
          <p:cNvPr id="30722" name="Picture 2" descr="C:\Users\Пользователь\Downloads\natali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3000396" cy="4500594"/>
          </a:xfrm>
          <a:prstGeom prst="rect">
            <a:avLst/>
          </a:prstGeom>
          <a:noFill/>
        </p:spPr>
      </p:pic>
      <p:pic>
        <p:nvPicPr>
          <p:cNvPr id="30724" name="Picture 4" descr="http://cdn4.img22.ria.ru/images/74520/42/74520426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714356"/>
            <a:ext cx="3286148" cy="424339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429124" y="5214950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«Александр Сергеевич Пушкин и Наталья Николаевна Пушкина на придворном балу.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7772400" cy="914400"/>
          </a:xfrm>
        </p:spPr>
        <p:txBody>
          <a:bodyPr/>
          <a:lstStyle/>
          <a:p>
            <a:r>
              <a:rPr lang="ru-RU" sz="2600" dirty="0" smtClean="0"/>
              <a:t>Пушкина Наталья Николаевна (</a:t>
            </a:r>
            <a:r>
              <a:rPr lang="ru-RU" sz="2600" dirty="0" err="1" smtClean="0"/>
              <a:t>урожд</a:t>
            </a:r>
            <a:r>
              <a:rPr lang="ru-RU" sz="2600" dirty="0" smtClean="0"/>
              <a:t>. Гончарова),— жена </a:t>
            </a:r>
            <a:r>
              <a:rPr lang="ru-RU" sz="2600" u="sng" dirty="0" smtClean="0">
                <a:hlinkClick r:id="rId2"/>
              </a:rPr>
              <a:t>А.С.Пушкина</a:t>
            </a:r>
            <a:r>
              <a:rPr lang="ru-RU" sz="2600" dirty="0" smtClean="0"/>
              <a:t> (с 18 февраля 1831). В те­чение шести лет брака с Пушкиным стала матерью четверых детей (Марии, Александра, Григория и Наталии). По­сле гибели поэта замужем вторично (с 16 июля 1844) за генерал-адъютантом </a:t>
            </a:r>
            <a:r>
              <a:rPr lang="ru-RU" sz="2600" dirty="0" err="1" smtClean="0"/>
              <a:t>П.П.Ланским</a:t>
            </a: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3500438"/>
            <a:ext cx="74295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Пушкина Наталья Николаевна (</a:t>
            </a:r>
            <a:r>
              <a:rPr lang="ru-RU" sz="2600" dirty="0" err="1" smtClean="0"/>
              <a:t>урожд</a:t>
            </a:r>
            <a:r>
              <a:rPr lang="ru-RU" sz="2600" dirty="0" smtClean="0"/>
              <a:t>. Гончарова),— жена </a:t>
            </a:r>
            <a:r>
              <a:rPr lang="ru-RU" sz="2600" u="sng" dirty="0" smtClean="0">
                <a:hlinkClick r:id="rId2"/>
              </a:rPr>
              <a:t>А.С.Пушкина</a:t>
            </a:r>
            <a:r>
              <a:rPr lang="ru-RU" sz="2600" dirty="0" smtClean="0"/>
              <a:t> (с 18 февраля 1831). В те­чение шести лет брака с Пушкиным стала матерью четверых детей (Марии, Александра, Григория и Наталии). По­сле гибели поэта замужем вторично (с 16 июля 1844) за генерал-адъютантом </a:t>
            </a:r>
            <a:r>
              <a:rPr lang="ru-RU" sz="2600" dirty="0" err="1" smtClean="0"/>
              <a:t>П.П.Ланским</a:t>
            </a: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Users\Пользователь\Downloads\03f107d3ac8ae330c0e7f5129d00d2d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71480"/>
            <a:ext cx="7772400" cy="5784080"/>
          </a:xfrm>
        </p:spPr>
        <p:txBody>
          <a:bodyPr>
            <a:normAutofit/>
          </a:bodyPr>
          <a:lstStyle/>
          <a:p>
            <a:r>
              <a:rPr lang="ru-RU" sz="1200" b="1" dirty="0" smtClean="0"/>
              <a:t>К ***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Я помню чудное мгновенье:</a:t>
            </a:r>
            <a:br>
              <a:rPr lang="ru-RU" sz="1200" dirty="0" smtClean="0"/>
            </a:br>
            <a:r>
              <a:rPr lang="ru-RU" sz="1200" dirty="0" smtClean="0"/>
              <a:t>Передо мной явилась ты,</a:t>
            </a:r>
            <a:br>
              <a:rPr lang="ru-RU" sz="1200" dirty="0" smtClean="0"/>
            </a:br>
            <a:r>
              <a:rPr lang="ru-RU" sz="1200" dirty="0" smtClean="0"/>
              <a:t>Как мимолетное виденье,</a:t>
            </a:r>
            <a:br>
              <a:rPr lang="ru-RU" sz="1200" dirty="0" smtClean="0"/>
            </a:br>
            <a:r>
              <a:rPr lang="ru-RU" sz="1200" dirty="0" smtClean="0"/>
              <a:t>Как гений чистой красоты.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В томленьях грусти безнадежной</a:t>
            </a:r>
            <a:br>
              <a:rPr lang="ru-RU" sz="1200" dirty="0" smtClean="0"/>
            </a:br>
            <a:r>
              <a:rPr lang="ru-RU" sz="1200" dirty="0" smtClean="0"/>
              <a:t>В тревогах шумной суеты,</a:t>
            </a:r>
            <a:br>
              <a:rPr lang="ru-RU" sz="1200" dirty="0" smtClean="0"/>
            </a:br>
            <a:r>
              <a:rPr lang="ru-RU" sz="1200" dirty="0" smtClean="0"/>
              <a:t>Звучал мне долго голос нежный</a:t>
            </a:r>
            <a:br>
              <a:rPr lang="ru-RU" sz="1200" dirty="0" smtClean="0"/>
            </a:br>
            <a:r>
              <a:rPr lang="ru-RU" sz="1200" dirty="0" smtClean="0"/>
              <a:t>И снились милые черты.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Шли годы. Бурь порыв мятежный</a:t>
            </a:r>
            <a:br>
              <a:rPr lang="ru-RU" sz="1200" dirty="0" smtClean="0"/>
            </a:br>
            <a:r>
              <a:rPr lang="ru-RU" sz="1200" dirty="0" smtClean="0"/>
              <a:t>Рассеял прежние мечты,</a:t>
            </a:r>
            <a:br>
              <a:rPr lang="ru-RU" sz="1200" dirty="0" smtClean="0"/>
            </a:br>
            <a:r>
              <a:rPr lang="ru-RU" sz="1200" dirty="0" smtClean="0"/>
              <a:t>И я забыл твой голос нежный,</a:t>
            </a:r>
            <a:br>
              <a:rPr lang="ru-RU" sz="1200" dirty="0" smtClean="0"/>
            </a:br>
            <a:r>
              <a:rPr lang="ru-RU" sz="1200" dirty="0" smtClean="0"/>
              <a:t>Твой небесные черты.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В глуши, во мраке заточенья</a:t>
            </a:r>
            <a:br>
              <a:rPr lang="ru-RU" sz="1200" dirty="0" smtClean="0"/>
            </a:br>
            <a:r>
              <a:rPr lang="ru-RU" sz="1200" dirty="0" smtClean="0"/>
              <a:t>Тянулись тихо дни мои</a:t>
            </a:r>
            <a:br>
              <a:rPr lang="ru-RU" sz="1200" dirty="0" smtClean="0"/>
            </a:br>
            <a:r>
              <a:rPr lang="ru-RU" sz="1200" dirty="0" smtClean="0"/>
              <a:t>Без божества, без вдохновенья,</a:t>
            </a:r>
            <a:br>
              <a:rPr lang="ru-RU" sz="1200" dirty="0" smtClean="0"/>
            </a:br>
            <a:r>
              <a:rPr lang="ru-RU" sz="1200" dirty="0" smtClean="0"/>
              <a:t>Без слез, без жизни, без любви.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Душе настало пробужденье:</a:t>
            </a:r>
            <a:br>
              <a:rPr lang="ru-RU" sz="1200" dirty="0" smtClean="0"/>
            </a:br>
            <a:r>
              <a:rPr lang="ru-RU" sz="1200" dirty="0" smtClean="0"/>
              <a:t>И вот опять явилась ты,</a:t>
            </a:r>
            <a:br>
              <a:rPr lang="ru-RU" sz="1200" dirty="0" smtClean="0"/>
            </a:br>
            <a:r>
              <a:rPr lang="ru-RU" sz="1200" dirty="0" smtClean="0"/>
              <a:t>Как мимолетное виденье,</a:t>
            </a:r>
            <a:br>
              <a:rPr lang="ru-RU" sz="1200" dirty="0" smtClean="0"/>
            </a:br>
            <a:r>
              <a:rPr lang="ru-RU" sz="1200" dirty="0" smtClean="0"/>
              <a:t>Как гений чистой красоты.</a:t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И сердце бьется в упоенье,</a:t>
            </a:r>
            <a:br>
              <a:rPr lang="ru-RU" sz="1200" dirty="0" smtClean="0"/>
            </a:br>
            <a:r>
              <a:rPr lang="ru-RU" sz="1200" dirty="0" smtClean="0"/>
              <a:t>И для него воскресли вновь</a:t>
            </a:r>
            <a:br>
              <a:rPr lang="ru-RU" sz="1200" dirty="0" smtClean="0"/>
            </a:br>
            <a:r>
              <a:rPr lang="ru-RU" sz="1200" dirty="0" smtClean="0"/>
              <a:t>И божество, и вдохновенье,</a:t>
            </a:r>
            <a:br>
              <a:rPr lang="ru-RU" sz="1200" dirty="0" smtClean="0"/>
            </a:br>
            <a:r>
              <a:rPr lang="ru-RU" sz="1200" dirty="0" smtClean="0"/>
              <a:t>И жизнь, и слезы, и любовь.</a:t>
            </a:r>
            <a:endParaRPr lang="ru-RU" sz="1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</TotalTime>
  <Words>75</Words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Метро</vt:lpstr>
      <vt:lpstr>Александр Сергеевич Пушкин</vt:lpstr>
      <vt:lpstr>Друзья Пушкина</vt:lpstr>
      <vt:lpstr>Слайд 3</vt:lpstr>
      <vt:lpstr>Любовь Пушкина</vt:lpstr>
      <vt:lpstr>Пушкина Наталья Николаевна (урожд. Гончарова),— жена А.С.Пушкина (с 18 февраля 1831). В те­чение шести лет брака с Пушкиным стала матерью четверых детей (Марии, Александра, Григория и Наталии). По­сле гибели поэта замужем вторично (с 16 июля 1844) за генерал-адъютантом П.П.Ланским 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Сергеевич Пушкин</dc:title>
  <dc:creator>Пользователь</dc:creator>
  <cp:lastModifiedBy>Пользователь</cp:lastModifiedBy>
  <cp:revision>3</cp:revision>
  <dcterms:created xsi:type="dcterms:W3CDTF">2014-10-24T12:35:19Z</dcterms:created>
  <dcterms:modified xsi:type="dcterms:W3CDTF">2014-10-24T12:51:13Z</dcterms:modified>
</cp:coreProperties>
</file>