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7" r:id="rId3"/>
    <p:sldId id="268" r:id="rId4"/>
    <p:sldId id="257" r:id="rId5"/>
    <p:sldId id="266" r:id="rId6"/>
    <p:sldId id="263"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0" d="100"/>
          <a:sy n="100" d="100"/>
        </p:scale>
        <p:origin x="-29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25.02.2015</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25.02.2015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25.02.2015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25.02.2015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25.02.2015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25.02.2015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25.02.2015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25.02.2015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25.02.2015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25.02.2015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25.02.2015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25.02.2015</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4282" y="1071546"/>
            <a:ext cx="3286148" cy="3271846"/>
          </a:xfrm>
        </p:spPr>
        <p:txBody>
          <a:bodyPr>
            <a:normAutofit fontScale="90000"/>
          </a:bodyPr>
          <a:lstStyle/>
          <a:p>
            <a:pPr algn="l"/>
            <a:r>
              <a:rPr lang="kk-KZ" dirty="0" smtClean="0"/>
              <a:t>Шығыс</a:t>
            </a:r>
            <a:br>
              <a:rPr lang="kk-KZ" dirty="0" smtClean="0"/>
            </a:br>
            <a:r>
              <a:rPr lang="kk-KZ" dirty="0" smtClean="0"/>
              <a:t>Еуропа жазығы!!!</a:t>
            </a:r>
            <a:endParaRPr lang="ru-RU" dirty="0"/>
          </a:p>
        </p:txBody>
      </p:sp>
      <p:pic>
        <p:nvPicPr>
          <p:cNvPr id="44034" name="Picture 2" descr="http://upload.wikimedia.org/wikipedia/commons/thumb/2/2f/Karte_der_Landschaften_der_Osteurop%C3%A4ischen_Ebene.png/300px-Karte_der_Landschaften_der_Osteurop%C3%A4ischen_Ebene.png"/>
          <p:cNvPicPr>
            <a:picLocks noChangeAspect="1" noChangeArrowheads="1"/>
          </p:cNvPicPr>
          <p:nvPr/>
        </p:nvPicPr>
        <p:blipFill>
          <a:blip r:embed="rId2"/>
          <a:srcRect/>
          <a:stretch>
            <a:fillRect/>
          </a:stretch>
        </p:blipFill>
        <p:spPr bwMode="auto">
          <a:xfrm>
            <a:off x="3500430" y="1142984"/>
            <a:ext cx="5072098" cy="4181489"/>
          </a:xfrm>
          <a:prstGeom prst="rect">
            <a:avLst/>
          </a:prstGeom>
          <a:noFill/>
        </p:spPr>
      </p:pic>
      <p:sp>
        <p:nvSpPr>
          <p:cNvPr id="4" name="Прямоугольник 3"/>
          <p:cNvSpPr/>
          <p:nvPr/>
        </p:nvSpPr>
        <p:spPr>
          <a:xfrm>
            <a:off x="4429124" y="5929330"/>
            <a:ext cx="4376518" cy="461665"/>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ru-RU" sz="2400" b="1" cap="none" spc="0" dirty="0" err="1" smtClean="0">
                <a:ln w="50800"/>
                <a:solidFill>
                  <a:schemeClr val="bg1">
                    <a:shade val="50000"/>
                  </a:schemeClr>
                </a:solidFill>
                <a:effectLst/>
              </a:rPr>
              <a:t>Орындаған: Қабаев Ермат</a:t>
            </a:r>
            <a:endParaRPr lang="ru-RU" sz="2400" b="1" cap="none" spc="0" dirty="0">
              <a:ln w="50800"/>
              <a:solidFill>
                <a:schemeClr val="bg1">
                  <a:shade val="50000"/>
                </a:schemeClr>
              </a:soli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2"/>
          <p:cNvSpPr>
            <a:spLocks noGrp="1"/>
          </p:cNvSpPr>
          <p:nvPr>
            <p:ph idx="1"/>
          </p:nvPr>
        </p:nvSpPr>
        <p:spPr>
          <a:xfrm>
            <a:off x="8641080" y="6278880"/>
            <a:ext cx="45719" cy="45719"/>
          </a:xfrm>
        </p:spPr>
        <p:txBody>
          <a:bodyPr>
            <a:normAutofit fontScale="25000" lnSpcReduction="20000"/>
          </a:bodyPr>
          <a:lstStyle/>
          <a:p>
            <a:endParaRPr lang="ru-RU" dirty="0"/>
          </a:p>
        </p:txBody>
      </p:sp>
      <p:pic>
        <p:nvPicPr>
          <p:cNvPr id="46082" name="Picture 2" descr="http://upload.wikimedia.org/wikipedia/commons/f/f6/KazakhMountains.jpg"/>
          <p:cNvPicPr>
            <a:picLocks noChangeAspect="1" noChangeArrowheads="1"/>
          </p:cNvPicPr>
          <p:nvPr/>
        </p:nvPicPr>
        <p:blipFill>
          <a:blip r:embed="rId2"/>
          <a:srcRect/>
          <a:stretch>
            <a:fillRect/>
          </a:stretch>
        </p:blipFill>
        <p:spPr bwMode="auto">
          <a:xfrm>
            <a:off x="428597" y="894194"/>
            <a:ext cx="4143403" cy="5534619"/>
          </a:xfrm>
          <a:prstGeom prst="rect">
            <a:avLst/>
          </a:prstGeom>
          <a:noFill/>
        </p:spPr>
      </p:pic>
      <p:pic>
        <p:nvPicPr>
          <p:cNvPr id="46084" name="Picture 4" descr="http://s3.uploads.ru/FizKf.jpg"/>
          <p:cNvPicPr>
            <a:picLocks noChangeAspect="1" noChangeArrowheads="1"/>
          </p:cNvPicPr>
          <p:nvPr/>
        </p:nvPicPr>
        <p:blipFill>
          <a:blip r:embed="rId3"/>
          <a:srcRect/>
          <a:stretch>
            <a:fillRect/>
          </a:stretch>
        </p:blipFill>
        <p:spPr bwMode="auto">
          <a:xfrm>
            <a:off x="4857752" y="1214422"/>
            <a:ext cx="3929090" cy="520540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dirty="0" smtClean="0"/>
              <a:t>    Жайық           Орал алды үстірті          Ойыл</a:t>
            </a:r>
            <a:endParaRPr lang="ru-RU" sz="2800" dirty="0"/>
          </a:p>
        </p:txBody>
      </p:sp>
      <p:pic>
        <p:nvPicPr>
          <p:cNvPr id="45058" name="Picture 2" descr="Ural river.jpg"/>
          <p:cNvPicPr>
            <a:picLocks noChangeAspect="1" noChangeArrowheads="1"/>
          </p:cNvPicPr>
          <p:nvPr/>
        </p:nvPicPr>
        <p:blipFill>
          <a:blip r:embed="rId2"/>
          <a:srcRect/>
          <a:stretch>
            <a:fillRect/>
          </a:stretch>
        </p:blipFill>
        <p:spPr bwMode="auto">
          <a:xfrm>
            <a:off x="357158" y="2500306"/>
            <a:ext cx="2381250" cy="2543175"/>
          </a:xfrm>
          <a:prstGeom prst="rect">
            <a:avLst/>
          </a:prstGeom>
          <a:noFill/>
        </p:spPr>
      </p:pic>
      <p:pic>
        <p:nvPicPr>
          <p:cNvPr id="45060" name="Picture 4" descr="Astana-steppe-7748.jpg"/>
          <p:cNvPicPr>
            <a:picLocks noChangeAspect="1" noChangeArrowheads="1"/>
          </p:cNvPicPr>
          <p:nvPr/>
        </p:nvPicPr>
        <p:blipFill>
          <a:blip r:embed="rId3"/>
          <a:srcRect/>
          <a:stretch>
            <a:fillRect/>
          </a:stretch>
        </p:blipFill>
        <p:spPr bwMode="auto">
          <a:xfrm>
            <a:off x="3143240" y="2786058"/>
            <a:ext cx="2857500" cy="2143125"/>
          </a:xfrm>
          <a:prstGeom prst="rect">
            <a:avLst/>
          </a:prstGeom>
          <a:noFill/>
        </p:spPr>
      </p:pic>
      <p:pic>
        <p:nvPicPr>
          <p:cNvPr id="45062" name="Picture 6" descr="http://www.aktobegazeti.kz/wp-content/uploads/2011/06/%D0%95%D0%BB%D0%B5%D0%BA-%D0%BA%D0%BE%D0%BC%D0%B5%D0%BA-%D0%BA%D1%83%D1%82%D0%B5%D0%B4%D0%B8.jpg"/>
          <p:cNvPicPr>
            <a:picLocks noChangeAspect="1" noChangeArrowheads="1"/>
          </p:cNvPicPr>
          <p:nvPr/>
        </p:nvPicPr>
        <p:blipFill>
          <a:blip r:embed="rId4"/>
          <a:srcRect/>
          <a:stretch>
            <a:fillRect/>
          </a:stretch>
        </p:blipFill>
        <p:spPr bwMode="auto">
          <a:xfrm>
            <a:off x="6286512" y="2571744"/>
            <a:ext cx="2690803" cy="260984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00042"/>
            <a:ext cx="8229600" cy="5582432"/>
          </a:xfrm>
        </p:spPr>
        <p:txBody>
          <a:bodyPr>
            <a:normAutofit fontScale="90000"/>
          </a:bodyPr>
          <a:lstStyle/>
          <a:p>
            <a:r>
              <a:rPr lang="kk-KZ" dirty="0" smtClean="0"/>
              <a:t>                Тапсырма!!!</a:t>
            </a:r>
            <a:br>
              <a:rPr lang="kk-KZ" dirty="0" smtClean="0"/>
            </a:br>
            <a:r>
              <a:rPr lang="kk-KZ" dirty="0" smtClean="0"/>
              <a:t/>
            </a:r>
            <a:br>
              <a:rPr lang="kk-KZ" dirty="0" smtClean="0"/>
            </a:br>
            <a:r>
              <a:rPr lang="kk-KZ" sz="2400" dirty="0" smtClean="0"/>
              <a:t>1.Шығыс Еуропа                                                а) Сарықобда  </a:t>
            </a:r>
            <a:br>
              <a:rPr lang="kk-KZ" sz="2400" dirty="0" smtClean="0"/>
            </a:br>
            <a:r>
              <a:rPr lang="kk-KZ" sz="2400" dirty="0" smtClean="0"/>
              <a:t>2.Орал алды үстірті                                         ә) Жалпы   Сырт </a:t>
            </a:r>
            <a:br>
              <a:rPr lang="kk-KZ" sz="2400" dirty="0" smtClean="0"/>
            </a:br>
            <a:r>
              <a:rPr lang="kk-KZ" sz="2400" dirty="0" smtClean="0"/>
              <a:t>3.Платформа                                                    б) Деркөл</a:t>
            </a:r>
            <a:br>
              <a:rPr lang="kk-KZ" sz="2400" dirty="0" smtClean="0"/>
            </a:br>
            <a:r>
              <a:rPr lang="kk-KZ" sz="2400" dirty="0" smtClean="0"/>
              <a:t>4.Жалпы  Сырт </a:t>
            </a:r>
            <a:r>
              <a:rPr lang="kk-KZ" sz="2400" b="1" dirty="0" smtClean="0"/>
              <a:t> </a:t>
            </a:r>
            <a:r>
              <a:rPr lang="kk-KZ" sz="2400" dirty="0" smtClean="0"/>
              <a:t>                                                  в) Доссор</a:t>
            </a:r>
            <a:br>
              <a:rPr lang="kk-KZ" sz="2400" dirty="0" smtClean="0"/>
            </a:br>
            <a:r>
              <a:rPr lang="kk-KZ" sz="2400" dirty="0" smtClean="0"/>
              <a:t>5. Мұнай кеніші                                                   г) ұйырғы</a:t>
            </a:r>
            <a:br>
              <a:rPr lang="kk-KZ" sz="2400" dirty="0" smtClean="0"/>
            </a:br>
            <a:r>
              <a:rPr lang="kk-KZ" sz="2400" dirty="0" smtClean="0"/>
              <a:t>6. Құмды аймақ                                                  ғ) 800 км</a:t>
            </a:r>
            <a:br>
              <a:rPr lang="kk-KZ" sz="2400" dirty="0" smtClean="0"/>
            </a:br>
            <a:r>
              <a:rPr lang="kk-KZ" sz="2400" dirty="0" smtClean="0"/>
              <a:t>7. Қарақұм төбішіктері                                       д) архей</a:t>
            </a:r>
            <a:br>
              <a:rPr lang="kk-KZ" sz="2400" dirty="0" smtClean="0"/>
            </a:br>
            <a:r>
              <a:rPr lang="kk-KZ" sz="2400" dirty="0" smtClean="0"/>
              <a:t>8. Каспий маңы ойпаты                                    ж) 350 мм</a:t>
            </a:r>
            <a:br>
              <a:rPr lang="kk-KZ" sz="2400" dirty="0" smtClean="0"/>
            </a:br>
            <a:r>
              <a:rPr lang="kk-KZ" sz="2400" dirty="0" smtClean="0"/>
              <a:t>9. Солтүстіктегі жауын-шашын                          з) Шаған </a:t>
            </a:r>
            <a:br>
              <a:rPr lang="kk-KZ" sz="2400" dirty="0" smtClean="0"/>
            </a:br>
            <a:r>
              <a:rPr lang="kk-KZ" sz="2400" dirty="0" smtClean="0"/>
              <a:t>     мөлшірі                                                                                                    </a:t>
            </a:r>
            <a:br>
              <a:rPr lang="kk-KZ" sz="2400" dirty="0" smtClean="0"/>
            </a:br>
            <a:r>
              <a:rPr lang="kk-KZ" sz="2400" dirty="0" smtClean="0"/>
              <a:t>10. Ойыл                                                                е) Қарақұм</a:t>
            </a:r>
            <a:endParaRPr lang="ru-RU"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14290"/>
            <a:ext cx="8229600" cy="6072230"/>
          </a:xfrm>
        </p:spPr>
        <p:txBody>
          <a:bodyPr>
            <a:normAutofit fontScale="90000"/>
          </a:bodyPr>
          <a:lstStyle/>
          <a:p>
            <a:r>
              <a:rPr lang="kk-KZ" dirty="0" smtClean="0"/>
              <a:t>                  Ойлан тап!!!</a:t>
            </a:r>
            <a:br>
              <a:rPr lang="kk-KZ" dirty="0" smtClean="0"/>
            </a:br>
            <a:r>
              <a:rPr lang="ru-RU" dirty="0" smtClean="0"/>
              <a:t/>
            </a:r>
            <a:br>
              <a:rPr lang="ru-RU" dirty="0" smtClean="0"/>
            </a:br>
            <a:r>
              <a:rPr lang="ru-RU" sz="2700" dirty="0" smtClean="0"/>
              <a:t>1) 69</a:t>
            </a:r>
            <a:r>
              <a:rPr lang="en-US" sz="2700" dirty="0" smtClean="0"/>
              <a:t>+181+648+977+105</a:t>
            </a:r>
            <a:r>
              <a:rPr lang="ru-RU" sz="2700" dirty="0" smtClean="0"/>
              <a:t>=…...</a:t>
            </a:r>
            <a:br>
              <a:rPr lang="ru-RU" sz="2700" dirty="0" smtClean="0"/>
            </a:br>
            <a:r>
              <a:rPr lang="ru-RU" sz="2700" dirty="0" smtClean="0"/>
              <a:t>2) 47+69+123+208+158=……</a:t>
            </a:r>
            <a:br>
              <a:rPr lang="ru-RU" sz="2700" dirty="0" smtClean="0"/>
            </a:br>
            <a:r>
              <a:rPr lang="ru-RU" sz="2700" dirty="0" smtClean="0"/>
              <a:t>3) 12+37+98+55+32=…..</a:t>
            </a:r>
            <a:br>
              <a:rPr lang="ru-RU" sz="2700" dirty="0" smtClean="0"/>
            </a:br>
            <a:r>
              <a:rPr lang="ru-RU" sz="2700" dirty="0" smtClean="0"/>
              <a:t>4) 369+56+41+98+326=…..</a:t>
            </a:r>
            <a:br>
              <a:rPr lang="ru-RU" sz="2700" dirty="0" smtClean="0"/>
            </a:br>
            <a:r>
              <a:rPr lang="ru-RU" sz="2700" dirty="0" smtClean="0"/>
              <a:t>5)23+45+68+73+302=….</a:t>
            </a:r>
            <a:br>
              <a:rPr lang="ru-RU" sz="2700" dirty="0" smtClean="0"/>
            </a:br>
            <a:r>
              <a:rPr lang="ru-RU" sz="2700" dirty="0" smtClean="0"/>
              <a:t>6)56+97+31+43+51=….</a:t>
            </a:r>
            <a:br>
              <a:rPr lang="ru-RU" sz="2700" dirty="0" smtClean="0"/>
            </a:br>
            <a:r>
              <a:rPr lang="ru-RU" sz="2700" dirty="0" smtClean="0"/>
              <a:t>7)101+58+34+20+542+223=….</a:t>
            </a:r>
            <a:br>
              <a:rPr lang="ru-RU" sz="2700" dirty="0" smtClean="0"/>
            </a:br>
            <a:r>
              <a:rPr lang="ru-RU" sz="2700" dirty="0" smtClean="0"/>
              <a:t>8)147+364+213+91=….</a:t>
            </a:r>
            <a:br>
              <a:rPr lang="ru-RU" sz="2700" dirty="0" smtClean="0"/>
            </a:br>
            <a:r>
              <a:rPr lang="ru-RU" sz="2700" dirty="0" smtClean="0"/>
              <a:t>9)23+69+51+70+112=….</a:t>
            </a:r>
            <a:br>
              <a:rPr lang="ru-RU" sz="2700" dirty="0" smtClean="0"/>
            </a:br>
            <a:r>
              <a:rPr lang="ru-RU" sz="2700" dirty="0" smtClean="0"/>
              <a:t>10)45+97+28+39+452=…..</a:t>
            </a:r>
            <a:br>
              <a:rPr lang="ru-RU" sz="2700" dirty="0" smtClean="0"/>
            </a:br>
            <a:endParaRPr lang="ru-RU" sz="2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642918"/>
            <a:ext cx="8229600" cy="3796482"/>
          </a:xfrm>
        </p:spPr>
        <p:txBody>
          <a:bodyPr>
            <a:normAutofit fontScale="90000"/>
          </a:bodyPr>
          <a:lstStyle/>
          <a:p>
            <a:pPr algn="ctr"/>
            <a:r>
              <a:rPr lang="ru-RU" dirty="0" smtClean="0"/>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r>
              <a:rPr lang="ru-RU" sz="6700" dirty="0" smtClean="0"/>
              <a:t/>
            </a:r>
            <a:br>
              <a:rPr lang="ru-RU" sz="6700" dirty="0" smtClean="0"/>
            </a:br>
            <a:r>
              <a:rPr lang="ru-RU" sz="6700" dirty="0" err="1" smtClean="0"/>
              <a:t>Назарларыңызға      рахмет</a:t>
            </a:r>
            <a:r>
              <a:rPr lang="ru-RU" sz="6700" dirty="0" smtClean="0"/>
              <a:t>!!!</a:t>
            </a:r>
            <a:endParaRPr lang="ru-RU" sz="67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TotalTime>
  <Words>18</Words>
  <PresentationFormat>Экран (4:3)</PresentationFormat>
  <Paragraphs>6</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Поток</vt:lpstr>
      <vt:lpstr>Шығыс Еуропа жазығы!!!</vt:lpstr>
      <vt:lpstr>Слайд 2</vt:lpstr>
      <vt:lpstr>    Жайық           Орал алды үстірті          Ойыл</vt:lpstr>
      <vt:lpstr>                Тапсырма!!!  1.Шығыс Еуропа                                                а) Сарықобда   2.Орал алды үстірті                                         ә) Жалпы   Сырт  3.Платформа                                                    б) Деркөл 4.Жалпы  Сырт                                                    в) Доссор 5. Мұнай кеніші                                                   г) ұйырғы 6. Құмды аймақ                                                  ғ) 800 км 7. Қарақұм төбішіктері                                       д) архей 8. Каспий маңы ойпаты                                    ж) 350 мм 9. Солтүстіктегі жауын-шашын                          з) Шаған       мөлшірі                                                                                                     10. Ойыл                                                                е) Қарақұм</vt:lpstr>
      <vt:lpstr>                  Ойлан тап!!!  1) 69+181+648+977+105=…... 2) 47+69+123+208+158=…… 3) 12+37+98+55+32=….. 4) 369+56+41+98+326=….. 5)23+45+68+73+302=…. 6)56+97+31+43+51=…. 7)101+58+34+20+542+223=…. 8)147+364+213+91=…. 9)23+69+51+70+112=…. 10)45+97+28+39+452=….. </vt:lpstr>
      <vt:lpstr>     Назарларыңызға      рахмет!!!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Шығыс Еуропа жазығы!!!</dc:title>
  <dc:creator>Пользователь</dc:creator>
  <cp:lastModifiedBy>Пользователь</cp:lastModifiedBy>
  <cp:revision>8</cp:revision>
  <dcterms:created xsi:type="dcterms:W3CDTF">2014-04-03T16:09:23Z</dcterms:created>
  <dcterms:modified xsi:type="dcterms:W3CDTF">2015-02-25T09:56:26Z</dcterms:modified>
</cp:coreProperties>
</file>