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6" r:id="rId8"/>
    <p:sldId id="268" r:id="rId9"/>
    <p:sldId id="269" r:id="rId10"/>
    <p:sldId id="271" r:id="rId11"/>
    <p:sldId id="273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94660"/>
  </p:normalViewPr>
  <p:slideViewPr>
    <p:cSldViewPr>
      <p:cViewPr varScale="1">
        <p:scale>
          <a:sx n="50" d="100"/>
          <a:sy n="50" d="100"/>
        </p:scale>
        <p:origin x="-12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085AE87E-9F38-4D3E-AF5B-A104DD24D7E7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A2F26E77-0DFB-442C-AE20-F4B06052F3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208912" cy="2160240"/>
          </a:xfrm>
        </p:spPr>
        <p:txBody>
          <a:bodyPr>
            <a:normAutofit fontScale="90000"/>
          </a:bodyPr>
          <a:lstStyle/>
          <a:p>
            <a:r>
              <a:rPr lang="kk-KZ" dirty="0"/>
              <a:t> 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b="1" i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kk-KZ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kk-KZ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Ы»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6624736"/>
          </a:xfrm>
        </p:spPr>
        <p:txBody>
          <a:bodyPr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</a:rPr>
              <a:t>        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              </a:t>
            </a:r>
            <a:r>
              <a:rPr lang="ru-RU" sz="3200" b="1" dirty="0" err="1" smtClean="0">
                <a:solidFill>
                  <a:srgbClr val="FF0000"/>
                </a:solidFill>
              </a:rPr>
              <a:t>Ғұлама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ғалым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Әл</a:t>
            </a:r>
            <a:r>
              <a:rPr lang="ru-RU" sz="3200" b="1" dirty="0">
                <a:solidFill>
                  <a:srgbClr val="FF0000"/>
                </a:solidFill>
              </a:rPr>
              <a:t>- </a:t>
            </a:r>
            <a:r>
              <a:rPr lang="ru-RU" sz="3200" b="1" dirty="0" err="1">
                <a:solidFill>
                  <a:srgbClr val="FF0000"/>
                </a:solidFill>
              </a:rPr>
              <a:t>Фараби</a:t>
            </a:r>
            <a:r>
              <a:rPr lang="ru-RU" sz="3200" b="1" dirty="0">
                <a:solidFill>
                  <a:srgbClr val="FF0000"/>
                </a:solidFill>
              </a:rPr>
              <a:t>: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«</a:t>
            </a:r>
            <a:r>
              <a:rPr lang="ru-RU" sz="3200" b="1" dirty="0">
                <a:solidFill>
                  <a:srgbClr val="FF0000"/>
                </a:solidFill>
              </a:rPr>
              <a:t>Адам </a:t>
            </a:r>
            <a:r>
              <a:rPr lang="ru-RU" sz="3200" b="1" dirty="0" err="1">
                <a:solidFill>
                  <a:srgbClr val="FF0000"/>
                </a:solidFill>
              </a:rPr>
              <a:t>мақсатына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өзін-өзі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жетілдіру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арқылы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жетеді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және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адамның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басына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қонған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бақтың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тұрақты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болуы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жақсы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мінез</a:t>
            </a:r>
            <a:r>
              <a:rPr lang="ru-RU" sz="3200" b="1" dirty="0">
                <a:solidFill>
                  <a:srgbClr val="FF0000"/>
                </a:solidFill>
              </a:rPr>
              <a:t>- </a:t>
            </a:r>
            <a:r>
              <a:rPr lang="ru-RU" sz="3200" b="1" dirty="0" err="1">
                <a:solidFill>
                  <a:srgbClr val="FF0000"/>
                </a:solidFill>
              </a:rPr>
              <a:t>құлыққа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байланысты</a:t>
            </a:r>
            <a:r>
              <a:rPr lang="ru-RU" sz="3200" b="1" dirty="0" smtClean="0">
                <a:solidFill>
                  <a:srgbClr val="FF0000"/>
                </a:solidFill>
              </a:rPr>
              <a:t>» </a:t>
            </a:r>
            <a:r>
              <a:rPr lang="ru-RU" sz="3200" b="1" dirty="0" err="1" smtClean="0">
                <a:solidFill>
                  <a:srgbClr val="FF0000"/>
                </a:solidFill>
              </a:rPr>
              <a:t>деп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ой </a:t>
            </a:r>
            <a:r>
              <a:rPr lang="ru-RU" sz="3200" b="1" dirty="0" err="1">
                <a:solidFill>
                  <a:srgbClr val="FF0000"/>
                </a:solidFill>
              </a:rPr>
              <a:t>түйіндеген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екен</a:t>
            </a:r>
            <a:r>
              <a:rPr lang="ru-RU" sz="3200" b="1" dirty="0">
                <a:solidFill>
                  <a:srgbClr val="FF0000"/>
                </a:solidFill>
              </a:rPr>
              <a:t>.</a:t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16" descr="Факультет арт-терапии (психологии творчества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4304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44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28343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0000FF"/>
                </a:solidFill>
              </a:rPr>
              <a:t>7. </a:t>
            </a:r>
            <a:r>
              <a:rPr lang="ru-RU" sz="2800" b="1" dirty="0" err="1">
                <a:solidFill>
                  <a:srgbClr val="0000FF"/>
                </a:solidFill>
              </a:rPr>
              <a:t>Ойын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  <a:r>
              <a:rPr lang="ru-RU" sz="2800" b="1" dirty="0" err="1">
                <a:solidFill>
                  <a:srgbClr val="0000FF"/>
                </a:solidFill>
              </a:rPr>
              <a:t>терапиясы</a:t>
            </a:r>
            <a:r>
              <a:rPr lang="ru-RU" sz="2800" b="1" dirty="0">
                <a:solidFill>
                  <a:srgbClr val="0000FF"/>
                </a:solidFill>
              </a:rPr>
              <a:t>- </a:t>
            </a:r>
            <a:r>
              <a:rPr lang="ru-RU" sz="2800" dirty="0"/>
              <a:t>арт - </a:t>
            </a:r>
            <a:r>
              <a:rPr lang="ru-RU" sz="2800" dirty="0" err="1"/>
              <a:t>терапияның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түрі</a:t>
            </a:r>
            <a:r>
              <a:rPr lang="ru-RU" sz="2800" dirty="0"/>
              <a:t>.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терапияның</a:t>
            </a:r>
            <a:r>
              <a:rPr lang="ru-RU" sz="2800" dirty="0"/>
              <a:t> </a:t>
            </a:r>
            <a:r>
              <a:rPr lang="ru-RU" sz="2800" dirty="0" err="1"/>
              <a:t>жүргізу</a:t>
            </a:r>
            <a:r>
              <a:rPr lang="ru-RU" sz="2800" dirty="0"/>
              <a:t> </a:t>
            </a:r>
            <a:r>
              <a:rPr lang="ru-RU" sz="2800" dirty="0" err="1"/>
              <a:t>үлкендер</a:t>
            </a:r>
            <a:r>
              <a:rPr lang="ru-RU" sz="2800" dirty="0"/>
              <a:t> мен </a:t>
            </a:r>
            <a:r>
              <a:rPr lang="ru-RU" sz="2800" dirty="0" err="1"/>
              <a:t>балалардың</a:t>
            </a:r>
            <a:r>
              <a:rPr lang="ru-RU" sz="2800" dirty="0"/>
              <a:t> </a:t>
            </a:r>
            <a:r>
              <a:rPr lang="ru-RU" sz="2800" dirty="0" err="1"/>
              <a:t>әлеуметтік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психологиялық</a:t>
            </a:r>
            <a:r>
              <a:rPr lang="ru-RU" sz="2800" dirty="0"/>
              <a:t> </a:t>
            </a:r>
            <a:r>
              <a:rPr lang="ru-RU" sz="2800" dirty="0" err="1"/>
              <a:t>мәселелерді</a:t>
            </a:r>
            <a:r>
              <a:rPr lang="ru-RU" sz="2800" dirty="0"/>
              <a:t> </a:t>
            </a:r>
            <a:r>
              <a:rPr lang="ru-RU" sz="2800" dirty="0" err="1"/>
              <a:t>жеңу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, </a:t>
            </a:r>
            <a:r>
              <a:rPr lang="ru-RU" sz="2800" dirty="0" err="1"/>
              <a:t>жеке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эмоционалды</a:t>
            </a:r>
            <a:r>
              <a:rPr lang="ru-RU" sz="2800" dirty="0"/>
              <a:t> </a:t>
            </a:r>
            <a:r>
              <a:rPr lang="ru-RU" sz="2800" dirty="0" err="1"/>
              <a:t>дамуы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арнайы</a:t>
            </a:r>
            <a:r>
              <a:rPr lang="ru-RU" sz="2800" dirty="0"/>
              <a:t> </a:t>
            </a:r>
            <a:r>
              <a:rPr lang="ru-RU" sz="2800" dirty="0" err="1"/>
              <a:t>ойындар</a:t>
            </a:r>
            <a:r>
              <a:rPr lang="ru-RU" sz="2800" dirty="0"/>
              <a:t> </a:t>
            </a:r>
            <a:r>
              <a:rPr lang="ru-RU" sz="2800" dirty="0" err="1"/>
              <a:t>қолданады</a:t>
            </a:r>
            <a:r>
              <a:rPr lang="ru-RU" sz="2800" dirty="0"/>
              <a:t>. </a:t>
            </a:r>
            <a:r>
              <a:rPr lang="ru-RU" sz="2800" dirty="0" err="1"/>
              <a:t>Егер</a:t>
            </a:r>
            <a:r>
              <a:rPr lang="ru-RU" sz="2800" dirty="0"/>
              <a:t> бала </a:t>
            </a:r>
            <a:r>
              <a:rPr lang="ru-RU" sz="2800" dirty="0" err="1"/>
              <a:t>ойынға</a:t>
            </a:r>
            <a:r>
              <a:rPr lang="ru-RU" sz="2800" dirty="0"/>
              <a:t> </a:t>
            </a:r>
            <a:r>
              <a:rPr lang="ru-RU" sz="2800" dirty="0" err="1"/>
              <a:t>белсенді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бар </a:t>
            </a:r>
            <a:r>
              <a:rPr lang="ru-RU" sz="2800" dirty="0" err="1"/>
              <a:t>ықыласымен</a:t>
            </a:r>
            <a:r>
              <a:rPr lang="ru-RU" sz="2800" dirty="0"/>
              <a:t> </a:t>
            </a:r>
            <a:r>
              <a:rPr lang="ru-RU" sz="2800" dirty="0" err="1"/>
              <a:t>қатынасса</a:t>
            </a:r>
            <a:r>
              <a:rPr lang="ru-RU" sz="2800" dirty="0"/>
              <a:t> </a:t>
            </a:r>
            <a:r>
              <a:rPr lang="ru-RU" sz="2800" dirty="0" err="1"/>
              <a:t>емдеу</a:t>
            </a:r>
            <a:r>
              <a:rPr lang="ru-RU" sz="2800" dirty="0"/>
              <a:t> </a:t>
            </a:r>
            <a:r>
              <a:rPr lang="ru-RU" sz="2800" dirty="0" err="1"/>
              <a:t>әсерлі</a:t>
            </a:r>
            <a:r>
              <a:rPr lang="ru-RU" sz="2800" dirty="0"/>
              <a:t> </a:t>
            </a:r>
            <a:r>
              <a:rPr lang="ru-RU" sz="2800" dirty="0" err="1"/>
              <a:t>болады</a:t>
            </a:r>
            <a:r>
              <a:rPr lang="ru-RU" sz="2800" dirty="0"/>
              <a:t>. </a:t>
            </a:r>
            <a:br>
              <a:rPr lang="ru-RU" sz="2800" dirty="0"/>
            </a:br>
            <a:r>
              <a:rPr lang="ru-RU" sz="2800" dirty="0" err="1"/>
              <a:t>Ойын</a:t>
            </a:r>
            <a:r>
              <a:rPr lang="ru-RU" sz="2800" dirty="0"/>
              <a:t> </a:t>
            </a:r>
            <a:r>
              <a:rPr lang="ru-RU" sz="2800" dirty="0" err="1"/>
              <a:t>баланың</a:t>
            </a:r>
            <a:r>
              <a:rPr lang="ru-RU" sz="2800" dirty="0"/>
              <a:t> </a:t>
            </a:r>
            <a:r>
              <a:rPr lang="ru-RU" sz="2800" dirty="0" err="1"/>
              <a:t>психологиялық</a:t>
            </a:r>
            <a:r>
              <a:rPr lang="ru-RU" sz="2800" dirty="0"/>
              <a:t> </a:t>
            </a:r>
            <a:r>
              <a:rPr lang="ru-RU" sz="2800" dirty="0" err="1"/>
              <a:t>ахуалын</a:t>
            </a:r>
            <a:r>
              <a:rPr lang="ru-RU" sz="2800" dirty="0"/>
              <a:t> </a:t>
            </a:r>
            <a:r>
              <a:rPr lang="ru-RU" sz="2800" dirty="0" err="1"/>
              <a:t>сақтауға</a:t>
            </a:r>
            <a:r>
              <a:rPr lang="ru-RU" sz="2800" dirty="0"/>
              <a:t>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қоғаммен</a:t>
            </a:r>
            <a:r>
              <a:rPr lang="ru-RU" sz="2800" dirty="0"/>
              <a:t> </a:t>
            </a:r>
            <a:r>
              <a:rPr lang="ru-RU" sz="2800" dirty="0" err="1"/>
              <a:t>қарым-қатынасын</a:t>
            </a:r>
            <a:r>
              <a:rPr lang="ru-RU" sz="2800" dirty="0"/>
              <a:t> </a:t>
            </a:r>
            <a:r>
              <a:rPr lang="ru-RU" sz="2800" dirty="0" err="1"/>
              <a:t>анықтауға</a:t>
            </a:r>
            <a:r>
              <a:rPr lang="ru-RU" sz="2800" dirty="0"/>
              <a:t>, </a:t>
            </a:r>
            <a:r>
              <a:rPr lang="ru-RU" sz="2800" dirty="0" err="1"/>
              <a:t>ересек</a:t>
            </a:r>
            <a:r>
              <a:rPr lang="ru-RU" sz="2800" dirty="0"/>
              <a:t> </a:t>
            </a:r>
            <a:r>
              <a:rPr lang="ru-RU" sz="2800" dirty="0" err="1"/>
              <a:t>өмірге</a:t>
            </a:r>
            <a:r>
              <a:rPr lang="ru-RU" sz="2800" dirty="0"/>
              <a:t> </a:t>
            </a:r>
            <a:r>
              <a:rPr lang="ru-RU" sz="2800" dirty="0" err="1"/>
              <a:t>дайындайды</a:t>
            </a:r>
            <a:r>
              <a:rPr lang="ru-RU" sz="2800" dirty="0"/>
              <a:t>. </a:t>
            </a:r>
            <a:r>
              <a:rPr lang="ru-RU" sz="2800" dirty="0" err="1"/>
              <a:t>Ойын</a:t>
            </a:r>
            <a:r>
              <a:rPr lang="ru-RU" sz="2800" dirty="0"/>
              <a:t> </a:t>
            </a:r>
            <a:r>
              <a:rPr lang="ru-RU" sz="2800" dirty="0" err="1"/>
              <a:t>балаларға</a:t>
            </a:r>
            <a:r>
              <a:rPr lang="ru-RU" sz="2800" dirty="0"/>
              <a:t> </a:t>
            </a:r>
            <a:r>
              <a:rPr lang="ru-RU" sz="2800" dirty="0" err="1"/>
              <a:t>белгілі</a:t>
            </a:r>
            <a:r>
              <a:rPr lang="ru-RU" sz="2800" dirty="0"/>
              <a:t> </a:t>
            </a:r>
            <a:r>
              <a:rPr lang="ru-RU" sz="2800" dirty="0" err="1"/>
              <a:t>дағдыларды</a:t>
            </a:r>
            <a:r>
              <a:rPr lang="ru-RU" sz="2800" dirty="0"/>
              <a:t> </a:t>
            </a:r>
            <a:r>
              <a:rPr lang="ru-RU" sz="2800" dirty="0" err="1"/>
              <a:t>меңгеру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, </a:t>
            </a:r>
            <a:r>
              <a:rPr lang="ru-RU" sz="2800" dirty="0" err="1"/>
              <a:t>сонымен</a:t>
            </a:r>
            <a:r>
              <a:rPr lang="ru-RU" sz="2800" dirty="0"/>
              <a:t> </a:t>
            </a:r>
            <a:r>
              <a:rPr lang="ru-RU" sz="2800" dirty="0" err="1"/>
              <a:t>қатар</a:t>
            </a:r>
            <a:r>
              <a:rPr lang="ru-RU" sz="2800" dirty="0"/>
              <a:t> </a:t>
            </a:r>
            <a:r>
              <a:rPr lang="ru-RU" sz="2800" dirty="0" err="1"/>
              <a:t>қарым-қатынасты</a:t>
            </a:r>
            <a:r>
              <a:rPr lang="ru-RU" sz="2800" dirty="0"/>
              <a:t>, </a:t>
            </a:r>
            <a:r>
              <a:rPr lang="ru-RU" sz="2800" dirty="0" err="1"/>
              <a:t>өмірге</a:t>
            </a:r>
            <a:r>
              <a:rPr lang="ru-RU" sz="2800" dirty="0"/>
              <a:t> </a:t>
            </a:r>
            <a:r>
              <a:rPr lang="ru-RU" sz="2800" dirty="0" err="1"/>
              <a:t>деген</a:t>
            </a:r>
            <a:r>
              <a:rPr lang="ru-RU" sz="2800" dirty="0"/>
              <a:t> </a:t>
            </a:r>
            <a:r>
              <a:rPr lang="ru-RU" sz="2800" dirty="0" err="1"/>
              <a:t>құлшыныстарын</a:t>
            </a:r>
            <a:r>
              <a:rPr lang="ru-RU" sz="2800" dirty="0"/>
              <a:t> </a:t>
            </a:r>
            <a:r>
              <a:rPr lang="ru-RU" sz="2800" dirty="0" err="1"/>
              <a:t>арттырады</a:t>
            </a:r>
            <a:r>
              <a:rPr lang="ru-RU" sz="2800" dirty="0"/>
              <a:t>, </a:t>
            </a:r>
            <a:r>
              <a:rPr lang="ru-RU" sz="2800" dirty="0" err="1"/>
              <a:t>эмоционалды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физиологиялық</a:t>
            </a:r>
            <a:r>
              <a:rPr lang="ru-RU" sz="2800" dirty="0"/>
              <a:t> </a:t>
            </a:r>
            <a:r>
              <a:rPr lang="ru-RU" sz="2800" dirty="0" err="1"/>
              <a:t>жағдайын</a:t>
            </a:r>
            <a:r>
              <a:rPr lang="ru-RU" sz="2800" dirty="0"/>
              <a:t> </a:t>
            </a:r>
            <a:r>
              <a:rPr lang="ru-RU" sz="2800" dirty="0" err="1"/>
              <a:t>жақсартады</a:t>
            </a:r>
            <a:r>
              <a:rPr lang="ru-RU" sz="2800" dirty="0"/>
              <a:t>. 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161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04664"/>
            <a:ext cx="878497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Арт - </a:t>
            </a:r>
            <a:r>
              <a:rPr lang="ru-RU" sz="2400" dirty="0" err="1">
                <a:solidFill>
                  <a:srgbClr val="FF0000"/>
                </a:solidFill>
              </a:rPr>
              <a:t>терапиялық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әдістерді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пайдалану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нәтижесінде</a:t>
            </a:r>
            <a:r>
              <a:rPr lang="ru-RU" sz="2400" dirty="0">
                <a:solidFill>
                  <a:srgbClr val="FF0000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Топта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әсерлі</a:t>
            </a:r>
            <a:r>
              <a:rPr lang="ru-RU" dirty="0"/>
              <a:t> </a:t>
            </a:r>
            <a:r>
              <a:rPr lang="ru-RU" dirty="0" err="1"/>
              <a:t>бетбұрыс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Құрдастарымен</a:t>
            </a:r>
            <a:r>
              <a:rPr lang="ru-RU" dirty="0"/>
              <a:t>, </a:t>
            </a:r>
            <a:r>
              <a:rPr lang="ru-RU" dirty="0" err="1"/>
              <a:t>тәрбиешілерімен</a:t>
            </a:r>
            <a:r>
              <a:rPr lang="ru-RU" dirty="0"/>
              <a:t>,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ересек</a:t>
            </a:r>
            <a:r>
              <a:rPr lang="ru-RU" dirty="0"/>
              <a:t> </a:t>
            </a:r>
            <a:r>
              <a:rPr lang="ru-RU" dirty="0" err="1"/>
              <a:t>адамдармен</a:t>
            </a:r>
            <a:r>
              <a:rPr lang="ru-RU" dirty="0"/>
              <a:t> </a:t>
            </a:r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жасауды</a:t>
            </a:r>
            <a:r>
              <a:rPr lang="ru-RU" dirty="0"/>
              <a:t> </a:t>
            </a:r>
            <a:r>
              <a:rPr lang="ru-RU" dirty="0" err="1"/>
              <a:t>жеңілдетеді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Көркем</a:t>
            </a:r>
            <a:r>
              <a:rPr lang="ru-RU" dirty="0"/>
              <a:t> </a:t>
            </a:r>
            <a:r>
              <a:rPr lang="ru-RU" dirty="0" err="1"/>
              <a:t>өнерге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қатысу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қабылдау</a:t>
            </a:r>
            <a:r>
              <a:rPr lang="ru-RU" dirty="0"/>
              <a:t>, </a:t>
            </a:r>
            <a:r>
              <a:rPr lang="ru-RU" dirty="0" err="1"/>
              <a:t>эмпатия</a:t>
            </a:r>
            <a:r>
              <a:rPr lang="ru-RU" dirty="0"/>
              <a:t> </a:t>
            </a:r>
            <a:r>
              <a:rPr lang="ru-RU" dirty="0" err="1"/>
              <a:t>қарым-қатынасын</a:t>
            </a:r>
            <a:r>
              <a:rPr lang="ru-RU" dirty="0"/>
              <a:t>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мәдени</a:t>
            </a:r>
            <a:r>
              <a:rPr lang="ru-RU" dirty="0"/>
              <a:t> </a:t>
            </a:r>
            <a:r>
              <a:rPr lang="ru-RU" dirty="0" err="1"/>
              <a:t>ұқсастығын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r>
              <a:rPr lang="ru-RU" dirty="0"/>
              <a:t>, </a:t>
            </a:r>
            <a:r>
              <a:rPr lang="ru-RU" dirty="0" err="1"/>
              <a:t>тілдік</a:t>
            </a:r>
            <a:r>
              <a:rPr lang="ru-RU" dirty="0"/>
              <a:t> </a:t>
            </a:r>
            <a:r>
              <a:rPr lang="ru-RU" dirty="0" err="1"/>
              <a:t>кедергіні</a:t>
            </a:r>
            <a:r>
              <a:rPr lang="ru-RU" dirty="0"/>
              <a:t>, </a:t>
            </a:r>
            <a:r>
              <a:rPr lang="ru-RU" dirty="0" err="1"/>
              <a:t>жеңіп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 err="1"/>
              <a:t>шығуға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себептермен</a:t>
            </a:r>
            <a:r>
              <a:rPr lang="ru-RU" dirty="0"/>
              <a:t> </a:t>
            </a:r>
            <a:r>
              <a:rPr lang="ru-RU" dirty="0" err="1"/>
              <a:t>ауызша</a:t>
            </a:r>
            <a:r>
              <a:rPr lang="ru-RU" dirty="0"/>
              <a:t> </a:t>
            </a:r>
            <a:r>
              <a:rPr lang="ru-RU" dirty="0" err="1"/>
              <a:t>талқылауға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проблемалардың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қиялдардың</a:t>
            </a:r>
            <a:r>
              <a:rPr lang="ru-RU" dirty="0"/>
              <a:t> </a:t>
            </a:r>
            <a:r>
              <a:rPr lang="ru-RU" dirty="0" err="1"/>
              <a:t>шешімін</a:t>
            </a:r>
            <a:r>
              <a:rPr lang="ru-RU" dirty="0"/>
              <a:t> </a:t>
            </a:r>
            <a:r>
              <a:rPr lang="ru-RU" dirty="0" err="1"/>
              <a:t>табуға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сезімдерді</a:t>
            </a:r>
            <a:r>
              <a:rPr lang="ru-RU" dirty="0"/>
              <a:t> </a:t>
            </a:r>
            <a:r>
              <a:rPr lang="ru-RU" dirty="0" err="1"/>
              <a:t>символдық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пысықтауға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нысанда</a:t>
            </a:r>
            <a:r>
              <a:rPr lang="ru-RU" dirty="0"/>
              <a:t> </a:t>
            </a:r>
            <a:r>
              <a:rPr lang="ru-RU" dirty="0" err="1"/>
              <a:t>зерттеуге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көрсетуге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сезімін</a:t>
            </a:r>
            <a:r>
              <a:rPr lang="ru-RU" dirty="0"/>
              <a:t> </a:t>
            </a:r>
            <a:r>
              <a:rPr lang="ru-RU" dirty="0" err="1"/>
              <a:t>дамытады</a:t>
            </a:r>
            <a:r>
              <a:rPr lang="ru-RU" dirty="0"/>
              <a:t>. АРТ – </a:t>
            </a:r>
            <a:r>
              <a:rPr lang="ru-RU" dirty="0" err="1"/>
              <a:t>сабақтары</a:t>
            </a:r>
            <a:r>
              <a:rPr lang="ru-RU" dirty="0"/>
              <a:t> </a:t>
            </a:r>
            <a:r>
              <a:rPr lang="ru-RU" dirty="0" err="1"/>
              <a:t>түйсіну</a:t>
            </a:r>
            <a:r>
              <a:rPr lang="ru-RU" dirty="0"/>
              <a:t> мен </a:t>
            </a:r>
            <a:r>
              <a:rPr lang="ru-RU" dirty="0" err="1"/>
              <a:t>көру</a:t>
            </a:r>
            <a:r>
              <a:rPr lang="ru-RU" dirty="0"/>
              <a:t> </a:t>
            </a:r>
            <a:r>
              <a:rPr lang="ru-RU" dirty="0" err="1"/>
              <a:t>сезімі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эксперимент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* </a:t>
            </a:r>
            <a:r>
              <a:rPr lang="ru-RU" dirty="0" err="1"/>
              <a:t>сенсомоторлық</a:t>
            </a:r>
            <a:r>
              <a:rPr lang="ru-RU" dirty="0"/>
              <a:t> </a:t>
            </a:r>
            <a:r>
              <a:rPr lang="ru-RU" dirty="0" err="1"/>
              <a:t>ептіліктің</a:t>
            </a:r>
            <a:r>
              <a:rPr lang="ru-RU" dirty="0"/>
              <a:t>,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кеңістікте</a:t>
            </a:r>
            <a:r>
              <a:rPr lang="ru-RU" dirty="0"/>
              <a:t> </a:t>
            </a:r>
            <a:r>
              <a:rPr lang="ru-RU" dirty="0" err="1"/>
              <a:t>түйсік</a:t>
            </a:r>
            <a:r>
              <a:rPr lang="ru-RU" dirty="0"/>
              <a:t> пен </a:t>
            </a:r>
            <a:br>
              <a:rPr lang="ru-RU" dirty="0"/>
            </a:br>
            <a:r>
              <a:rPr lang="ru-RU" dirty="0" err="1"/>
              <a:t>бейімделуге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бас ми </a:t>
            </a:r>
            <a:r>
              <a:rPr lang="ru-RU" dirty="0" err="1"/>
              <a:t>жартышарларының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Шығармашылық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білдіруге</a:t>
            </a:r>
            <a:r>
              <a:rPr lang="ru-RU" dirty="0"/>
              <a:t>, </a:t>
            </a:r>
            <a:r>
              <a:rPr lang="ru-RU" dirty="0" err="1"/>
              <a:t>қиялдауды</a:t>
            </a:r>
            <a:r>
              <a:rPr lang="ru-RU" dirty="0"/>
              <a:t>, </a:t>
            </a:r>
            <a:r>
              <a:rPr lang="ru-RU" dirty="0" err="1"/>
              <a:t>эстетикалық</a:t>
            </a:r>
            <a:r>
              <a:rPr lang="ru-RU" dirty="0"/>
              <a:t> </a:t>
            </a:r>
            <a:r>
              <a:rPr lang="ru-RU" dirty="0" err="1"/>
              <a:t>тәрбиені</a:t>
            </a:r>
            <a:r>
              <a:rPr lang="ru-RU" dirty="0"/>
              <a:t>, </a:t>
            </a:r>
            <a:r>
              <a:rPr lang="ru-RU" dirty="0" err="1"/>
              <a:t>бейнелеу</a:t>
            </a:r>
            <a:r>
              <a:rPr lang="ru-RU" dirty="0"/>
              <a:t> </a:t>
            </a:r>
            <a:r>
              <a:rPr lang="ru-RU" dirty="0" err="1"/>
              <a:t>өнерінің</a:t>
            </a:r>
            <a:r>
              <a:rPr lang="ru-RU" dirty="0"/>
              <a:t> </a:t>
            </a:r>
            <a:r>
              <a:rPr lang="ru-RU" dirty="0" err="1"/>
              <a:t>тәжірибелік</a:t>
            </a:r>
            <a:r>
              <a:rPr lang="ru-RU" dirty="0"/>
              <a:t> </a:t>
            </a:r>
            <a:r>
              <a:rPr lang="ru-RU" dirty="0" err="1"/>
              <a:t>машығын</a:t>
            </a:r>
            <a:r>
              <a:rPr lang="ru-RU" dirty="0"/>
              <a:t>,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көркем</a:t>
            </a:r>
            <a:r>
              <a:rPr lang="ru-RU" dirty="0"/>
              <a:t> </a:t>
            </a:r>
            <a:r>
              <a:rPr lang="ru-RU" dirty="0" err="1"/>
              <a:t>өнерге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қабілетін</a:t>
            </a:r>
            <a:r>
              <a:rPr lang="ru-RU" dirty="0"/>
              <a:t> </a:t>
            </a:r>
            <a:r>
              <a:rPr lang="ru-RU" dirty="0" err="1"/>
              <a:t>дамытуға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 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бейімделу</a:t>
            </a:r>
            <a:r>
              <a:rPr lang="ru-RU" dirty="0"/>
              <a:t> </a:t>
            </a:r>
            <a:r>
              <a:rPr lang="ru-RU" dirty="0" err="1"/>
              <a:t>қабілетін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r>
              <a:rPr lang="ru-RU" dirty="0"/>
              <a:t>, </a:t>
            </a:r>
            <a:r>
              <a:rPr lang="ru-RU" dirty="0" err="1"/>
              <a:t>шаршауды</a:t>
            </a:r>
            <a:r>
              <a:rPr lang="ru-RU" dirty="0"/>
              <a:t>, </a:t>
            </a:r>
            <a:r>
              <a:rPr lang="ru-RU" dirty="0" err="1"/>
              <a:t>оқуға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 </a:t>
            </a:r>
            <a:r>
              <a:rPr lang="ru-RU" dirty="0" err="1"/>
              <a:t>жағдайлардан</a:t>
            </a:r>
            <a:r>
              <a:rPr lang="ru-RU" dirty="0"/>
              <a:t> </a:t>
            </a:r>
            <a:r>
              <a:rPr lang="ru-RU" dirty="0" err="1"/>
              <a:t>арылтады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71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3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err="1">
                <a:solidFill>
                  <a:srgbClr val="00B0F0"/>
                </a:solidFill>
              </a:rPr>
              <a:t>Қорытынды</a:t>
            </a:r>
            <a:r>
              <a:rPr lang="ru-RU" sz="3600" b="1" i="1" dirty="0">
                <a:solidFill>
                  <a:srgbClr val="00B0F0"/>
                </a:solidFill>
              </a:rPr>
              <a:t>:</a:t>
            </a:r>
          </a:p>
          <a:p>
            <a:r>
              <a:rPr lang="ru-RU" sz="3600" b="1" i="1" dirty="0">
                <a:solidFill>
                  <a:srgbClr val="00CC00"/>
                </a:solidFill>
              </a:rPr>
              <a:t> </a:t>
            </a:r>
            <a:r>
              <a:rPr lang="ru-RU" sz="3600" b="1" i="1" dirty="0">
                <a:solidFill>
                  <a:srgbClr val="FF0066"/>
                </a:solidFill>
              </a:rPr>
              <a:t>«</a:t>
            </a:r>
            <a:r>
              <a:rPr lang="ru-RU" sz="3600" b="1" i="1" dirty="0" err="1">
                <a:solidFill>
                  <a:srgbClr val="FF0066"/>
                </a:solidFill>
              </a:rPr>
              <a:t>Балаға</a:t>
            </a:r>
            <a:r>
              <a:rPr lang="ru-RU" sz="3600" b="1" i="1" dirty="0">
                <a:solidFill>
                  <a:srgbClr val="FF0066"/>
                </a:solidFill>
              </a:rPr>
              <a:t> </a:t>
            </a:r>
            <a:r>
              <a:rPr lang="ru-RU" sz="3600" b="1" i="1" dirty="0" err="1">
                <a:solidFill>
                  <a:srgbClr val="FF0066"/>
                </a:solidFill>
              </a:rPr>
              <a:t>берілетін</a:t>
            </a:r>
            <a:r>
              <a:rPr lang="ru-RU" sz="3600" b="1" i="1" dirty="0">
                <a:solidFill>
                  <a:srgbClr val="FF0066"/>
                </a:solidFill>
              </a:rPr>
              <a:t> </a:t>
            </a:r>
            <a:r>
              <a:rPr lang="ru-RU" sz="3600" b="1" i="1" dirty="0" err="1">
                <a:solidFill>
                  <a:srgbClr val="FF0066"/>
                </a:solidFill>
              </a:rPr>
              <a:t>білім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оның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көзіне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көрінетіндей</a:t>
            </a:r>
            <a:r>
              <a:rPr lang="ru-RU" sz="3600" b="1" i="1" dirty="0">
                <a:solidFill>
                  <a:srgbClr val="00B050"/>
                </a:solidFill>
              </a:rPr>
              <a:t>, </a:t>
            </a:r>
            <a:r>
              <a:rPr lang="ru-RU" sz="3600" b="1" i="1" dirty="0" err="1">
                <a:solidFill>
                  <a:srgbClr val="00B050"/>
                </a:solidFill>
              </a:rPr>
              <a:t>құлағына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естілетіндей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және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қолына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ұстайтындай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болуы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керек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яғни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>
                <a:solidFill>
                  <a:srgbClr val="00B0F0"/>
                </a:solidFill>
              </a:rPr>
              <a:t>бала </a:t>
            </a:r>
            <a:r>
              <a:rPr lang="ru-RU" sz="3600" b="1" i="1" dirty="0" err="1">
                <a:solidFill>
                  <a:srgbClr val="00B0F0"/>
                </a:solidFill>
              </a:rPr>
              <a:t>білімді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өзінің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сезім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мүшелерімен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терең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сезінуі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керек,сезімге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әсер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еткен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білім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ғана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балада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жеңіл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қабылданып</a:t>
            </a:r>
            <a:r>
              <a:rPr lang="ru-RU" sz="3600" b="1" i="1" dirty="0">
                <a:solidFill>
                  <a:srgbClr val="00B0F0"/>
                </a:solidFill>
              </a:rPr>
              <a:t>, </a:t>
            </a:r>
            <a:r>
              <a:rPr lang="ru-RU" sz="3600" b="1" i="1" dirty="0" err="1">
                <a:solidFill>
                  <a:srgbClr val="00B0F0"/>
                </a:solidFill>
              </a:rPr>
              <a:t>ұзақ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есінде</a:t>
            </a:r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3600" b="1" i="1" dirty="0" err="1">
                <a:solidFill>
                  <a:srgbClr val="00B0F0"/>
                </a:solidFill>
              </a:rPr>
              <a:t>сақталады</a:t>
            </a:r>
            <a:r>
              <a:rPr lang="ru-RU" sz="3600" b="1" i="1" dirty="0">
                <a:solidFill>
                  <a:srgbClr val="00B0F0"/>
                </a:solidFill>
              </a:rPr>
              <a:t>» </a:t>
            </a:r>
            <a:r>
              <a:rPr lang="ru-RU" sz="3600" b="1" i="1" dirty="0">
                <a:solidFill>
                  <a:srgbClr val="FF0000"/>
                </a:solidFill>
              </a:rPr>
              <a:t>- </a:t>
            </a:r>
            <a:r>
              <a:rPr lang="ru-RU" sz="3600" b="1" i="1" dirty="0" err="1">
                <a:solidFill>
                  <a:srgbClr val="FF0000"/>
                </a:solidFill>
              </a:rPr>
              <a:t>деген</a:t>
            </a:r>
            <a:r>
              <a:rPr lang="ru-RU" sz="3600" b="1" i="1" dirty="0">
                <a:solidFill>
                  <a:srgbClr val="FF0000"/>
                </a:solidFill>
              </a:rPr>
              <a:t> психолог П.Я. </a:t>
            </a:r>
            <a:r>
              <a:rPr lang="ru-RU" sz="3600" b="1" i="1" dirty="0" err="1">
                <a:solidFill>
                  <a:srgbClr val="FF0000"/>
                </a:solidFill>
              </a:rPr>
              <a:t>Гальпериннің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сөзімен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аяқтаймын</a:t>
            </a:r>
            <a:r>
              <a:rPr lang="ru-RU" sz="3600" b="1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785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64096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r>
              <a:rPr lang="ru-RU" sz="2800" b="1" dirty="0" smtClean="0">
                <a:solidFill>
                  <a:srgbClr val="C00000"/>
                </a:solidFill>
              </a:rPr>
              <a:t>Арт </a:t>
            </a:r>
            <a:r>
              <a:rPr lang="ru-RU" sz="2800" b="1" dirty="0">
                <a:solidFill>
                  <a:srgbClr val="C00000"/>
                </a:solidFill>
              </a:rPr>
              <a:t>- терапия </a:t>
            </a:r>
            <a:r>
              <a:rPr lang="ru-RU" sz="2400" dirty="0" err="1"/>
              <a:t>әдісі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 Арт - терапия </a:t>
            </a:r>
            <a:r>
              <a:rPr lang="ru-RU" sz="2400" dirty="0" err="1"/>
              <a:t>элементтік</a:t>
            </a:r>
            <a:r>
              <a:rPr lang="ru-RU" sz="2400" dirty="0"/>
              <a:t> </a:t>
            </a:r>
            <a:r>
              <a:rPr lang="ru-RU" sz="2400" dirty="0" err="1"/>
              <a:t>жаттығулары</a:t>
            </a:r>
            <a:r>
              <a:rPr lang="ru-RU" sz="2400" dirty="0"/>
              <a:t>, </a:t>
            </a:r>
            <a:r>
              <a:rPr lang="ru-RU" sz="2400" dirty="0" err="1"/>
              <a:t>шығармашылық</a:t>
            </a:r>
            <a:r>
              <a:rPr lang="ru-RU" sz="2400" dirty="0"/>
              <a:t> </a:t>
            </a:r>
            <a:r>
              <a:rPr lang="ru-RU" sz="2400" dirty="0" err="1"/>
              <a:t>әрекеті</a:t>
            </a:r>
            <a:r>
              <a:rPr lang="ru-RU" sz="2400" dirty="0"/>
              <a:t> </a:t>
            </a:r>
            <a:r>
              <a:rPr lang="ru-RU" sz="2400" dirty="0" err="1"/>
              <a:t>балаға</a:t>
            </a:r>
            <a:r>
              <a:rPr lang="ru-RU" sz="2400" dirty="0"/>
              <a:t> </a:t>
            </a:r>
            <a:r>
              <a:rPr lang="ru-RU" sz="2400" dirty="0" err="1"/>
              <a:t>өзін</a:t>
            </a:r>
            <a:r>
              <a:rPr lang="ru-RU" sz="2400" dirty="0"/>
              <a:t> </a:t>
            </a:r>
            <a:r>
              <a:rPr lang="ru-RU" sz="2400" dirty="0" err="1"/>
              <a:t>тануға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, </a:t>
            </a:r>
            <a:r>
              <a:rPr lang="ru-RU" sz="2400" dirty="0" err="1"/>
              <a:t>өзінің</a:t>
            </a:r>
            <a:r>
              <a:rPr lang="ru-RU" sz="2400" dirty="0"/>
              <a:t> </a:t>
            </a:r>
            <a:r>
              <a:rPr lang="ru-RU" sz="2400" dirty="0" err="1"/>
              <a:t>қарым</a:t>
            </a:r>
            <a:r>
              <a:rPr lang="ru-RU" sz="2400" dirty="0"/>
              <a:t> –</a:t>
            </a:r>
            <a:r>
              <a:rPr lang="ru-RU" sz="2400" dirty="0" err="1"/>
              <a:t>қатынасын</a:t>
            </a:r>
            <a:r>
              <a:rPr lang="ru-RU" sz="2400" dirty="0"/>
              <a:t>, </a:t>
            </a:r>
            <a:r>
              <a:rPr lang="ru-RU" sz="2400" dirty="0" err="1"/>
              <a:t>бүкіл</a:t>
            </a:r>
            <a:r>
              <a:rPr lang="ru-RU" sz="2400" dirty="0"/>
              <a:t> </a:t>
            </a:r>
            <a:r>
              <a:rPr lang="ru-RU" sz="2400" dirty="0" err="1"/>
              <a:t>әлемге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айналасындағы</a:t>
            </a:r>
            <a:r>
              <a:rPr lang="ru-RU" sz="2400" dirty="0"/>
              <a:t> </a:t>
            </a:r>
            <a:r>
              <a:rPr lang="ru-RU" sz="2400" dirty="0" err="1"/>
              <a:t>адамдарға</a:t>
            </a:r>
            <a:r>
              <a:rPr lang="ru-RU" sz="2400" dirty="0"/>
              <a:t> </a:t>
            </a:r>
            <a:r>
              <a:rPr lang="ru-RU" sz="2400" dirty="0" err="1"/>
              <a:t>танытады</a:t>
            </a:r>
            <a:r>
              <a:rPr lang="ru-RU" sz="2400" dirty="0"/>
              <a:t>. Бала </a:t>
            </a:r>
            <a:r>
              <a:rPr lang="ru-RU" sz="2400" dirty="0" err="1"/>
              <a:t>шығармашылығы</a:t>
            </a:r>
            <a:r>
              <a:rPr lang="ru-RU" sz="2400" dirty="0"/>
              <a:t> </a:t>
            </a: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шынайы</a:t>
            </a:r>
            <a:r>
              <a:rPr lang="ru-RU" sz="2400" dirty="0"/>
              <a:t> </a:t>
            </a:r>
            <a:r>
              <a:rPr lang="ru-RU" sz="2400" dirty="0" err="1"/>
              <a:t>өмір</a:t>
            </a:r>
            <a:r>
              <a:rPr lang="ru-RU" sz="2400" dirty="0"/>
              <a:t> </a:t>
            </a:r>
            <a:r>
              <a:rPr lang="ru-RU" sz="2400" dirty="0" err="1"/>
              <a:t>көрінісі</a:t>
            </a:r>
            <a:r>
              <a:rPr lang="ru-RU" sz="2400" dirty="0"/>
              <a:t>. </a:t>
            </a:r>
            <a:r>
              <a:rPr lang="ru-RU" sz="2400" dirty="0" err="1"/>
              <a:t>Шығармашылық</a:t>
            </a:r>
            <a:r>
              <a:rPr lang="ru-RU" sz="2400" dirty="0"/>
              <a:t> </a:t>
            </a:r>
            <a:r>
              <a:rPr lang="ru-RU" sz="2400" dirty="0" err="1"/>
              <a:t>қабілет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табиғатында</a:t>
            </a:r>
            <a:r>
              <a:rPr lang="ru-RU" sz="2400" dirty="0"/>
              <a:t> </a:t>
            </a:r>
            <a:r>
              <a:rPr lang="ru-RU" sz="2400" dirty="0" err="1"/>
              <a:t>болуы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. </a:t>
            </a:r>
            <a:r>
              <a:rPr lang="ru-RU" sz="2400" dirty="0" err="1"/>
              <a:t>Менің</a:t>
            </a:r>
            <a:r>
              <a:rPr lang="ru-RU" sz="2400" dirty="0"/>
              <a:t> </a:t>
            </a:r>
            <a:r>
              <a:rPr lang="ru-RU" sz="2400" dirty="0" err="1"/>
              <a:t>міндетім</a:t>
            </a:r>
            <a:r>
              <a:rPr lang="ru-RU" sz="2400" dirty="0"/>
              <a:t> –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бойында</a:t>
            </a:r>
            <a:r>
              <a:rPr lang="ru-RU" sz="2400" dirty="0"/>
              <a:t> </a:t>
            </a:r>
            <a:r>
              <a:rPr lang="ru-RU" sz="2400" dirty="0" err="1"/>
              <a:t>жасырынып</a:t>
            </a:r>
            <a:r>
              <a:rPr lang="ru-RU" sz="2400" dirty="0"/>
              <a:t> </a:t>
            </a:r>
            <a:r>
              <a:rPr lang="ru-RU" sz="2400" dirty="0" err="1"/>
              <a:t>жатқан</a:t>
            </a:r>
            <a:r>
              <a:rPr lang="ru-RU" sz="2400" dirty="0"/>
              <a:t> </a:t>
            </a:r>
            <a:r>
              <a:rPr lang="ru-RU" sz="2400" dirty="0" err="1"/>
              <a:t>мүмкіндіктерін</a:t>
            </a:r>
            <a:r>
              <a:rPr lang="ru-RU" sz="2400" dirty="0"/>
              <a:t> </a:t>
            </a:r>
            <a:r>
              <a:rPr lang="ru-RU" sz="2400" dirty="0" err="1"/>
              <a:t>ашып</a:t>
            </a:r>
            <a:r>
              <a:rPr lang="ru-RU" sz="2400" dirty="0"/>
              <a:t> </a:t>
            </a:r>
            <a:r>
              <a:rPr lang="ru-RU" sz="2400" dirty="0" err="1"/>
              <a:t>көрсету</a:t>
            </a:r>
            <a:r>
              <a:rPr lang="ru-RU" sz="2400" dirty="0"/>
              <a:t>. </a:t>
            </a:r>
            <a:br>
              <a:rPr lang="ru-RU" sz="2400" dirty="0"/>
            </a:br>
            <a:r>
              <a:rPr lang="ru-RU" sz="2400" dirty="0"/>
              <a:t>Арт - терапия </a:t>
            </a:r>
            <a:r>
              <a:rPr lang="ru-RU" sz="2400" dirty="0" err="1"/>
              <a:t>бейнелік</a:t>
            </a:r>
            <a:r>
              <a:rPr lang="ru-RU" sz="2400" dirty="0"/>
              <a:t> </a:t>
            </a:r>
            <a:r>
              <a:rPr lang="ru-RU" sz="2400" dirty="0" err="1"/>
              <a:t>өнер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жанның</a:t>
            </a:r>
            <a:r>
              <a:rPr lang="ru-RU" sz="2400" dirty="0"/>
              <a:t> </a:t>
            </a:r>
            <a:r>
              <a:rPr lang="ru-RU" sz="2400" dirty="0" err="1"/>
              <a:t>дамуы</a:t>
            </a:r>
            <a:r>
              <a:rPr lang="ru-RU" sz="2400" dirty="0"/>
              <a:t> мен </a:t>
            </a:r>
            <a:r>
              <a:rPr lang="ru-RU" sz="2400" dirty="0" err="1"/>
              <a:t>емдеудің</a:t>
            </a:r>
            <a:r>
              <a:rPr lang="ru-RU" sz="2400" dirty="0"/>
              <a:t> </a:t>
            </a:r>
            <a:r>
              <a:rPr lang="ru-RU" sz="2400" dirty="0" err="1"/>
              <a:t>табиғи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қолайлы</a:t>
            </a:r>
            <a:r>
              <a:rPr lang="ru-RU" sz="2400" dirty="0"/>
              <a:t> </a:t>
            </a:r>
            <a:r>
              <a:rPr lang="ru-RU" sz="2400" dirty="0" err="1"/>
              <a:t>әдісі</a:t>
            </a:r>
            <a:r>
              <a:rPr lang="ru-RU" sz="2400" dirty="0"/>
              <a:t>. </a:t>
            </a:r>
            <a:r>
              <a:rPr lang="ru-RU" sz="2400" dirty="0">
                <a:solidFill>
                  <a:srgbClr val="C00000"/>
                </a:solidFill>
              </a:rPr>
              <a:t>Арт - терапия </a:t>
            </a:r>
            <a:r>
              <a:rPr lang="ru-RU" sz="2400" dirty="0" err="1">
                <a:solidFill>
                  <a:srgbClr val="C00000"/>
                </a:solidFill>
              </a:rPr>
              <a:t>терминін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 err="1">
                <a:solidFill>
                  <a:srgbClr val="C00000"/>
                </a:solidFill>
              </a:rPr>
              <a:t>ғылымға</a:t>
            </a:r>
            <a:r>
              <a:rPr lang="ru-RU" sz="2400" dirty="0">
                <a:solidFill>
                  <a:srgbClr val="C00000"/>
                </a:solidFill>
              </a:rPr>
              <a:t> 1938 </a:t>
            </a:r>
            <a:r>
              <a:rPr lang="ru-RU" sz="2400" dirty="0" err="1">
                <a:solidFill>
                  <a:srgbClr val="C00000"/>
                </a:solidFill>
              </a:rPr>
              <a:t>жылы</a:t>
            </a:r>
            <a:r>
              <a:rPr lang="ru-RU" sz="2400" dirty="0">
                <a:solidFill>
                  <a:srgbClr val="C00000"/>
                </a:solidFill>
              </a:rPr>
              <a:t> Адриан Хилл </a:t>
            </a:r>
            <a:r>
              <a:rPr lang="ru-RU" sz="2400" dirty="0" err="1">
                <a:solidFill>
                  <a:srgbClr val="C00000"/>
                </a:solidFill>
              </a:rPr>
              <a:t>енгізді</a:t>
            </a:r>
            <a:r>
              <a:rPr lang="ru-RU" sz="2400" dirty="0"/>
              <a:t>. Арт-терапия </a:t>
            </a:r>
            <a:r>
              <a:rPr lang="ru-RU" sz="2400" dirty="0" err="1"/>
              <a:t>ағылшын</a:t>
            </a:r>
            <a:r>
              <a:rPr lang="ru-RU" sz="2400" dirty="0"/>
              <a:t> </a:t>
            </a:r>
            <a:r>
              <a:rPr lang="ru-RU" sz="2400" dirty="0" err="1"/>
              <a:t>тілінен</a:t>
            </a:r>
            <a:r>
              <a:rPr lang="ru-RU" sz="2400" dirty="0"/>
              <a:t> </a:t>
            </a:r>
            <a:r>
              <a:rPr lang="ru-RU" sz="2400" dirty="0" err="1"/>
              <a:t>аударғанда</a:t>
            </a:r>
            <a:r>
              <a:rPr lang="ru-RU" sz="2400" dirty="0"/>
              <a:t> </a:t>
            </a:r>
            <a:r>
              <a:rPr lang="ru-RU" sz="2400" dirty="0" err="1"/>
              <a:t>шығармашылық</a:t>
            </a:r>
            <a:r>
              <a:rPr lang="ru-RU" sz="2400" dirty="0"/>
              <a:t> терапия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ұғымды</a:t>
            </a:r>
            <a:r>
              <a:rPr lang="ru-RU" sz="2400" dirty="0"/>
              <a:t> </a:t>
            </a:r>
            <a:r>
              <a:rPr lang="ru-RU" sz="2400" dirty="0" err="1"/>
              <a:t>білдіреді</a:t>
            </a:r>
            <a:r>
              <a:rPr lang="ru-RU" sz="2400" dirty="0">
                <a:solidFill>
                  <a:srgbClr val="00B050"/>
                </a:solidFill>
              </a:rPr>
              <a:t>. </a:t>
            </a:r>
            <a:r>
              <a:rPr lang="ru-RU" sz="2400" dirty="0" smtClean="0">
                <a:solidFill>
                  <a:srgbClr val="FF0066"/>
                </a:solidFill>
              </a:rPr>
              <a:t>Арт </a:t>
            </a:r>
            <a:r>
              <a:rPr lang="ru-RU" sz="2400" dirty="0" err="1" smtClean="0">
                <a:solidFill>
                  <a:srgbClr val="FF0066"/>
                </a:solidFill>
              </a:rPr>
              <a:t>терапияның</a:t>
            </a:r>
            <a:r>
              <a:rPr lang="ru-RU" sz="2400" dirty="0" smtClean="0">
                <a:solidFill>
                  <a:srgbClr val="FF0066"/>
                </a:solidFill>
              </a:rPr>
              <a:t> </a:t>
            </a:r>
            <a:r>
              <a:rPr lang="ru-RU" sz="2400" dirty="0" err="1">
                <a:solidFill>
                  <a:srgbClr val="FF0066"/>
                </a:solidFill>
              </a:rPr>
              <a:t>негізгі</a:t>
            </a:r>
            <a:r>
              <a:rPr lang="ru-RU" sz="2400" dirty="0">
                <a:solidFill>
                  <a:srgbClr val="FF0066"/>
                </a:solidFill>
              </a:rPr>
              <a:t> </a:t>
            </a:r>
            <a:r>
              <a:rPr lang="ru-RU" sz="2400" dirty="0" err="1">
                <a:solidFill>
                  <a:srgbClr val="FF0066"/>
                </a:solidFill>
              </a:rPr>
              <a:t>мақсаты</a:t>
            </a:r>
            <a:r>
              <a:rPr lang="ru-RU" sz="2400" dirty="0">
                <a:solidFill>
                  <a:srgbClr val="FF0066"/>
                </a:solidFill>
              </a:rPr>
              <a:t>- </a:t>
            </a:r>
            <a:r>
              <a:rPr lang="ru-RU" sz="2400" dirty="0" err="1">
                <a:solidFill>
                  <a:srgbClr val="0000FF"/>
                </a:solidFill>
              </a:rPr>
              <a:t>баланың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өзін-өзі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көрсетуі</a:t>
            </a:r>
            <a:r>
              <a:rPr lang="ru-RU" sz="2400" dirty="0">
                <a:solidFill>
                  <a:srgbClr val="0000FF"/>
                </a:solidFill>
              </a:rPr>
              <a:t> мен </a:t>
            </a:r>
            <a:r>
              <a:rPr lang="ru-RU" sz="2400" dirty="0" err="1">
                <a:solidFill>
                  <a:srgbClr val="0000FF"/>
                </a:solidFill>
              </a:rPr>
              <a:t>өзін-өзі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тануын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өнер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арқылы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дамыту</a:t>
            </a:r>
            <a:r>
              <a:rPr lang="ru-RU" sz="2400" dirty="0">
                <a:solidFill>
                  <a:srgbClr val="0000FF"/>
                </a:solidFill>
              </a:rPr>
              <a:t>.</a:t>
            </a:r>
            <a:br>
              <a:rPr lang="ru-RU" sz="2400" dirty="0">
                <a:solidFill>
                  <a:srgbClr val="0000FF"/>
                </a:solidFill>
              </a:rPr>
            </a:br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84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5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Арт-терапия</a:t>
            </a:r>
            <a:r>
              <a:rPr lang="ru-RU" sz="2400" dirty="0" smtClean="0"/>
              <a:t> </a:t>
            </a:r>
            <a:r>
              <a:rPr lang="ru-RU" sz="2400" dirty="0" err="1"/>
              <a:t>көп</a:t>
            </a:r>
            <a:r>
              <a:rPr lang="ru-RU" sz="2400" dirty="0"/>
              <a:t> </a:t>
            </a:r>
            <a:r>
              <a:rPr lang="ru-RU" sz="2400" dirty="0" err="1"/>
              <a:t>қаржыны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етпейді</a:t>
            </a:r>
            <a:r>
              <a:rPr lang="ru-RU" sz="2400" dirty="0"/>
              <a:t>. Арт-</a:t>
            </a:r>
            <a:r>
              <a:rPr lang="ru-RU" sz="2400" dirty="0" err="1"/>
              <a:t>терапиядан</a:t>
            </a:r>
            <a:r>
              <a:rPr lang="ru-RU" sz="2400" dirty="0"/>
              <a:t> </a:t>
            </a:r>
            <a:r>
              <a:rPr lang="ru-RU" sz="2400" dirty="0" err="1"/>
              <a:t>сабақ</a:t>
            </a:r>
            <a:r>
              <a:rPr lang="ru-RU" sz="2400" dirty="0"/>
              <a:t> </a:t>
            </a:r>
            <a:r>
              <a:rPr lang="ru-RU" sz="2400" dirty="0" err="1"/>
              <a:t>кез</a:t>
            </a:r>
            <a:r>
              <a:rPr lang="ru-RU" sz="2400" dirty="0"/>
              <a:t> </a:t>
            </a:r>
            <a:r>
              <a:rPr lang="ru-RU" sz="2400" dirty="0" err="1"/>
              <a:t>келген</a:t>
            </a:r>
            <a:r>
              <a:rPr lang="ru-RU" sz="2400" dirty="0"/>
              <a:t> </a:t>
            </a:r>
            <a:r>
              <a:rPr lang="ru-RU" sz="2400" dirty="0" err="1"/>
              <a:t>кабинетте</a:t>
            </a:r>
            <a:r>
              <a:rPr lang="ru-RU" sz="2400" dirty="0"/>
              <a:t>, </a:t>
            </a:r>
            <a:r>
              <a:rPr lang="ru-RU" sz="2400" dirty="0" err="1"/>
              <a:t>топпен</a:t>
            </a:r>
            <a:r>
              <a:rPr lang="ru-RU" sz="2400" dirty="0"/>
              <a:t> де, </a:t>
            </a:r>
            <a:r>
              <a:rPr lang="ru-RU" sz="2400" dirty="0" err="1"/>
              <a:t>жеке</a:t>
            </a:r>
            <a:r>
              <a:rPr lang="ru-RU" sz="2400" dirty="0"/>
              <a:t> де </a:t>
            </a:r>
            <a:r>
              <a:rPr lang="ru-RU" sz="2400" dirty="0" err="1"/>
              <a:t>өткізіледі</a:t>
            </a:r>
            <a:r>
              <a:rPr lang="ru-RU" sz="2400" dirty="0"/>
              <a:t>. </a:t>
            </a:r>
            <a:r>
              <a:rPr lang="ru-RU" sz="2400" dirty="0" err="1"/>
              <a:t>Үшіншіден</a:t>
            </a:r>
            <a:r>
              <a:rPr lang="ru-RU" sz="2400" dirty="0"/>
              <a:t>, арт-терапия </a:t>
            </a:r>
            <a:r>
              <a:rPr lang="ru-RU" sz="2400" dirty="0" err="1"/>
              <a:t>өте</a:t>
            </a:r>
            <a:r>
              <a:rPr lang="ru-RU" sz="2400" dirty="0"/>
              <a:t> </a:t>
            </a:r>
            <a:r>
              <a:rPr lang="ru-RU" sz="2400" dirty="0" err="1"/>
              <a:t>қызықты</a:t>
            </a:r>
            <a:r>
              <a:rPr lang="ru-RU" sz="2400" dirty="0"/>
              <a:t>! </a:t>
            </a:r>
            <a:r>
              <a:rPr lang="ru-RU" sz="2400" dirty="0" err="1"/>
              <a:t>Балалар</a:t>
            </a:r>
            <a:r>
              <a:rPr lang="ru-RU" sz="2400" dirty="0"/>
              <a:t> </a:t>
            </a:r>
            <a:r>
              <a:rPr lang="ru-RU" sz="2400" dirty="0" err="1"/>
              <a:t>өздері</a:t>
            </a:r>
            <a:r>
              <a:rPr lang="ru-RU" sz="2400" dirty="0"/>
              <a:t> </a:t>
            </a:r>
            <a:r>
              <a:rPr lang="ru-RU" sz="2400" dirty="0" err="1"/>
              <a:t>жасаған</a:t>
            </a:r>
            <a:r>
              <a:rPr lang="ru-RU" sz="2400" dirty="0"/>
              <a:t> </a:t>
            </a:r>
            <a:r>
              <a:rPr lang="ru-RU" sz="2400" dirty="0" err="1"/>
              <a:t>дүниеден</a:t>
            </a:r>
            <a:r>
              <a:rPr lang="ru-RU" sz="2400" dirty="0"/>
              <a:t> </a:t>
            </a:r>
            <a:r>
              <a:rPr lang="ru-RU" sz="2400" dirty="0" err="1"/>
              <a:t>рақаттану</a:t>
            </a:r>
            <a:r>
              <a:rPr lang="ru-RU" sz="2400" dirty="0"/>
              <a:t> </a:t>
            </a:r>
            <a:r>
              <a:rPr lang="ru-RU" sz="2400" dirty="0" err="1"/>
              <a:t>сезіміне</a:t>
            </a:r>
            <a:r>
              <a:rPr lang="ru-RU" sz="2400" dirty="0"/>
              <a:t> </a:t>
            </a:r>
            <a:r>
              <a:rPr lang="ru-RU" sz="2400" dirty="0" err="1"/>
              <a:t>бөленеді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оны </a:t>
            </a:r>
            <a:r>
              <a:rPr lang="ru-RU" sz="2400" dirty="0" err="1"/>
              <a:t>беріліп</a:t>
            </a:r>
            <a:r>
              <a:rPr lang="ru-RU" sz="2400" dirty="0"/>
              <a:t> </a:t>
            </a:r>
            <a:r>
              <a:rPr lang="ru-RU" sz="2400" dirty="0" err="1"/>
              <a:t>жасағандықтан</a:t>
            </a:r>
            <a:r>
              <a:rPr lang="ru-RU" sz="2400" dirty="0"/>
              <a:t>, </a:t>
            </a:r>
            <a:r>
              <a:rPr lang="ru-RU" sz="2400" dirty="0" err="1"/>
              <a:t>көбінесе</a:t>
            </a:r>
            <a:r>
              <a:rPr lang="ru-RU" sz="2400" dirty="0"/>
              <a:t> </a:t>
            </a:r>
            <a:r>
              <a:rPr lang="ru-RU" sz="2400" dirty="0" err="1"/>
              <a:t>қорқыныш</a:t>
            </a:r>
            <a:r>
              <a:rPr lang="ru-RU" sz="2400" dirty="0"/>
              <a:t> </a:t>
            </a:r>
            <a:r>
              <a:rPr lang="ru-RU" sz="2400" dirty="0" err="1"/>
              <a:t>сезімінен</a:t>
            </a:r>
            <a:r>
              <a:rPr lang="ru-RU" sz="2400" dirty="0"/>
              <a:t>, </a:t>
            </a:r>
            <a:r>
              <a:rPr lang="ru-RU" sz="2400" dirty="0" err="1"/>
              <a:t>психологиялық</a:t>
            </a:r>
            <a:r>
              <a:rPr lang="ru-RU" sz="2400" dirty="0"/>
              <a:t> </a:t>
            </a:r>
            <a:r>
              <a:rPr lang="ru-RU" sz="2400" dirty="0" err="1"/>
              <a:t>қиыншылықтардан</a:t>
            </a:r>
            <a:r>
              <a:rPr lang="ru-RU" sz="2400" dirty="0"/>
              <a:t> </a:t>
            </a:r>
            <a:r>
              <a:rPr lang="ru-RU" sz="2400" dirty="0" err="1"/>
              <a:t>қалай</a:t>
            </a:r>
            <a:r>
              <a:rPr lang="ru-RU" sz="2400" dirty="0"/>
              <a:t> </a:t>
            </a:r>
            <a:r>
              <a:rPr lang="ru-RU" sz="2400" dirty="0" err="1"/>
              <a:t>арылғандарын</a:t>
            </a:r>
            <a:r>
              <a:rPr lang="ru-RU" sz="2400" dirty="0"/>
              <a:t> </a:t>
            </a:r>
            <a:r>
              <a:rPr lang="ru-RU" sz="2400" dirty="0" err="1"/>
              <a:t>байқамайда</a:t>
            </a:r>
            <a:r>
              <a:rPr lang="ru-RU" sz="2400" dirty="0"/>
              <a:t> </a:t>
            </a:r>
            <a:r>
              <a:rPr lang="ru-RU" sz="2400" dirty="0" err="1"/>
              <a:t>қалады</a:t>
            </a:r>
            <a:r>
              <a:rPr lang="ru-RU" sz="2400" dirty="0"/>
              <a:t>. Арт - терапия </a:t>
            </a:r>
            <a:r>
              <a:rPr lang="ru-RU" sz="2400" dirty="0" err="1"/>
              <a:t>дегеніміз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шығармашылық</a:t>
            </a:r>
            <a:r>
              <a:rPr lang="ru-RU" sz="2400" dirty="0"/>
              <a:t> </a:t>
            </a:r>
            <a:r>
              <a:rPr lang="ru-RU" sz="2400" dirty="0" err="1"/>
              <a:t>жағдайын</a:t>
            </a:r>
            <a:r>
              <a:rPr lang="ru-RU" sz="2400" dirty="0"/>
              <a:t> </a:t>
            </a:r>
            <a:r>
              <a:rPr lang="ru-RU" sz="2400" dirty="0" err="1"/>
              <a:t>дамытып</a:t>
            </a:r>
            <a:r>
              <a:rPr lang="ru-RU" sz="2400" dirty="0"/>
              <a:t> </a:t>
            </a:r>
            <a:r>
              <a:rPr lang="ru-RU" sz="2400" dirty="0" err="1"/>
              <a:t>қана</a:t>
            </a:r>
            <a:r>
              <a:rPr lang="ru-RU" sz="2400" dirty="0"/>
              <a:t> </a:t>
            </a:r>
            <a:r>
              <a:rPr lang="ru-RU" sz="2400" dirty="0" err="1"/>
              <a:t>қоймай</a:t>
            </a:r>
            <a:r>
              <a:rPr lang="ru-RU" sz="2400" dirty="0"/>
              <a:t>,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бойындағы</a:t>
            </a:r>
            <a:r>
              <a:rPr lang="ru-RU" sz="2400" dirty="0"/>
              <a:t> </a:t>
            </a:r>
            <a:r>
              <a:rPr lang="ru-RU" sz="2400" dirty="0" err="1"/>
              <a:t>ресурстарының</a:t>
            </a:r>
            <a:r>
              <a:rPr lang="ru-RU" sz="2400" dirty="0"/>
              <a:t> </a:t>
            </a:r>
            <a:r>
              <a:rPr lang="ru-RU" sz="2400" dirty="0" err="1"/>
              <a:t>мүмкіндігін</a:t>
            </a:r>
            <a:r>
              <a:rPr lang="ru-RU" sz="2400" dirty="0"/>
              <a:t> </a:t>
            </a:r>
            <a:r>
              <a:rPr lang="ru-RU" sz="2400" dirty="0" err="1"/>
              <a:t>түсініп</a:t>
            </a:r>
            <a:r>
              <a:rPr lang="ru-RU" sz="2400" dirty="0"/>
              <a:t> </a:t>
            </a:r>
            <a:r>
              <a:rPr lang="ru-RU" sz="2400" dirty="0" err="1"/>
              <a:t>ашуға</a:t>
            </a:r>
            <a:r>
              <a:rPr lang="ru-RU" sz="2400" dirty="0"/>
              <a:t> да </a:t>
            </a:r>
            <a:r>
              <a:rPr lang="ru-RU" sz="2400" dirty="0" err="1"/>
              <a:t>жағдай</a:t>
            </a:r>
            <a:r>
              <a:rPr lang="ru-RU" sz="2400" dirty="0"/>
              <a:t> </a:t>
            </a:r>
            <a:r>
              <a:rPr lang="ru-RU" sz="2400" dirty="0" err="1"/>
              <a:t>жасайды</a:t>
            </a:r>
            <a:r>
              <a:rPr lang="ru-RU" sz="2400" dirty="0"/>
              <a:t> </a:t>
            </a:r>
            <a:r>
              <a:rPr lang="ru-RU" sz="2400" dirty="0" err="1"/>
              <a:t>деген</a:t>
            </a:r>
            <a:r>
              <a:rPr lang="ru-RU" sz="2400" dirty="0"/>
              <a:t> </a:t>
            </a:r>
            <a:r>
              <a:rPr lang="ru-RU" sz="2400" dirty="0" err="1"/>
              <a:t>сөз</a:t>
            </a:r>
            <a:r>
              <a:rPr lang="ru-RU" sz="2400" dirty="0"/>
              <a:t>. </a:t>
            </a:r>
            <a:r>
              <a:rPr lang="ru-RU" sz="2400" dirty="0" err="1"/>
              <a:t>Яғни</a:t>
            </a:r>
            <a:r>
              <a:rPr lang="ru-RU" sz="2400" dirty="0"/>
              <a:t>, арт - терапия </a:t>
            </a:r>
            <a:r>
              <a:rPr lang="ru-RU" sz="2400" dirty="0" err="1"/>
              <a:t>элементтерін</a:t>
            </a:r>
            <a:r>
              <a:rPr lang="ru-RU" sz="2400" dirty="0"/>
              <a:t> </a:t>
            </a:r>
            <a:r>
              <a:rPr lang="ru-RU" sz="2400" dirty="0" err="1"/>
              <a:t>дамытушы-түзетуші</a:t>
            </a:r>
            <a:r>
              <a:rPr lang="ru-RU" sz="2400" dirty="0"/>
              <a:t> </a:t>
            </a:r>
            <a:r>
              <a:rPr lang="ru-RU" sz="2400" dirty="0" err="1"/>
              <a:t>тренингтер</a:t>
            </a:r>
            <a:r>
              <a:rPr lang="ru-RU" sz="2400" dirty="0"/>
              <a:t> </a:t>
            </a:r>
            <a:r>
              <a:rPr lang="ru-RU" sz="2400" dirty="0" err="1"/>
              <a:t>кешенімен</a:t>
            </a:r>
            <a:r>
              <a:rPr lang="ru-RU" sz="2400" dirty="0"/>
              <a:t> </a:t>
            </a:r>
            <a:r>
              <a:rPr lang="ru-RU" sz="2400" dirty="0" err="1"/>
              <a:t>бірге</a:t>
            </a:r>
            <a:r>
              <a:rPr lang="ru-RU" sz="2400" dirty="0"/>
              <a:t> </a:t>
            </a:r>
            <a:r>
              <a:rPr lang="ru-RU" sz="2400" dirty="0" err="1"/>
              <a:t>байланыстыра</a:t>
            </a:r>
            <a:r>
              <a:rPr lang="ru-RU" sz="2400" dirty="0"/>
              <a:t> </a:t>
            </a:r>
            <a:r>
              <a:rPr lang="ru-RU" sz="2400" dirty="0" err="1"/>
              <a:t>отырып</a:t>
            </a:r>
            <a:r>
              <a:rPr lang="ru-RU" sz="2400" dirty="0"/>
              <a:t>, </a:t>
            </a:r>
            <a:r>
              <a:rPr lang="ru-RU" sz="2400" dirty="0" err="1"/>
              <a:t>оқу-тәрбие</a:t>
            </a:r>
            <a:r>
              <a:rPr lang="ru-RU" sz="2400" dirty="0"/>
              <a:t> </a:t>
            </a:r>
            <a:r>
              <a:rPr lang="ru-RU" sz="2400" dirty="0" err="1"/>
              <a:t>процесінде</a:t>
            </a:r>
            <a:r>
              <a:rPr lang="ru-RU" sz="2400" dirty="0"/>
              <a:t> </a:t>
            </a:r>
            <a:r>
              <a:rPr lang="ru-RU" sz="2400" dirty="0" err="1"/>
              <a:t>жүйелі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ұйымдастырып</a:t>
            </a:r>
            <a:r>
              <a:rPr lang="ru-RU" sz="2400" dirty="0"/>
              <a:t> </a:t>
            </a:r>
            <a:r>
              <a:rPr lang="ru-RU" sz="2400" dirty="0" err="1"/>
              <a:t>қолданып</a:t>
            </a:r>
            <a:r>
              <a:rPr lang="ru-RU" sz="2400" dirty="0"/>
              <a:t> </a:t>
            </a:r>
            <a:r>
              <a:rPr lang="ru-RU" sz="2400" dirty="0" err="1"/>
              <a:t>отырса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тұлғаны</a:t>
            </a:r>
            <a:r>
              <a:rPr lang="ru-RU" sz="2400" dirty="0"/>
              <a:t> </a:t>
            </a:r>
            <a:r>
              <a:rPr lang="ru-RU" sz="2400" dirty="0" err="1"/>
              <a:t>дамытуда</a:t>
            </a:r>
            <a:r>
              <a:rPr lang="ru-RU" sz="2400" dirty="0"/>
              <a:t> </a:t>
            </a:r>
            <a:r>
              <a:rPr lang="ru-RU" sz="2400" dirty="0" err="1"/>
              <a:t>үлкен</a:t>
            </a:r>
            <a:r>
              <a:rPr lang="ru-RU" sz="2400" dirty="0"/>
              <a:t> </a:t>
            </a:r>
            <a:r>
              <a:rPr lang="ru-RU" sz="2400" dirty="0" err="1"/>
              <a:t>жетістікке</a:t>
            </a:r>
            <a:r>
              <a:rPr lang="ru-RU" sz="2400" dirty="0"/>
              <a:t> </a:t>
            </a:r>
            <a:r>
              <a:rPr lang="ru-RU" sz="2400" dirty="0" err="1"/>
              <a:t>жетуге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 </a:t>
            </a:r>
            <a:br>
              <a:rPr lang="ru-RU" sz="2400" dirty="0"/>
            </a:br>
            <a:r>
              <a:rPr lang="ru-RU" sz="2400" dirty="0"/>
              <a:t>А</a:t>
            </a:r>
            <a:r>
              <a:rPr lang="ru-RU" sz="2400" dirty="0" smtClean="0"/>
              <a:t>рт </a:t>
            </a:r>
            <a:r>
              <a:rPr lang="ru-RU" sz="2400" dirty="0"/>
              <a:t>- терапия – </a:t>
            </a:r>
            <a:r>
              <a:rPr lang="ru-RU" sz="2400" dirty="0" err="1">
                <a:solidFill>
                  <a:srgbClr val="0000FF"/>
                </a:solidFill>
              </a:rPr>
              <a:t>психодиагностикалық</a:t>
            </a:r>
            <a:r>
              <a:rPr lang="ru-RU" sz="2400" dirty="0">
                <a:solidFill>
                  <a:srgbClr val="0000FF"/>
                </a:solidFill>
              </a:rPr>
              <a:t>, </a:t>
            </a:r>
            <a:r>
              <a:rPr lang="ru-RU" sz="2400" dirty="0" err="1" smtClean="0">
                <a:solidFill>
                  <a:srgbClr val="0000FF"/>
                </a:solidFill>
              </a:rPr>
              <a:t>психопрофилактикалық</a:t>
            </a:r>
            <a:r>
              <a:rPr lang="ru-RU" sz="2400" dirty="0">
                <a:solidFill>
                  <a:srgbClr val="0000FF"/>
                </a:solidFill>
              </a:rPr>
              <a:t/>
            </a:r>
            <a:br>
              <a:rPr lang="ru-RU" sz="2400" dirty="0">
                <a:solidFill>
                  <a:srgbClr val="0000FF"/>
                </a:solidFill>
              </a:rPr>
            </a:br>
            <a:r>
              <a:rPr lang="ru-RU" sz="2400" dirty="0" err="1">
                <a:solidFill>
                  <a:srgbClr val="0000FF"/>
                </a:solidFill>
              </a:rPr>
              <a:t>писхокоррекциялық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қызмет</a:t>
            </a: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dirty="0" err="1">
                <a:solidFill>
                  <a:srgbClr val="0000FF"/>
                </a:solidFill>
              </a:rPr>
              <a:t>атқарады</a:t>
            </a:r>
            <a:r>
              <a:rPr lang="ru-RU" sz="2400" dirty="0">
                <a:solidFill>
                  <a:srgbClr val="0000FF"/>
                </a:solidFill>
              </a:rPr>
              <a:t>. </a:t>
            </a:r>
            <a:endParaRPr lang="ru-RU" sz="2400" dirty="0" smtClean="0">
              <a:solidFill>
                <a:srgbClr val="0000FF"/>
              </a:solidFill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4711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304"/>
            <a:ext cx="89644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</a:t>
            </a:r>
            <a:r>
              <a:rPr lang="kk-KZ" sz="2400" b="1" dirty="0"/>
              <a:t>. </a:t>
            </a:r>
            <a:r>
              <a:rPr lang="ru-RU" sz="2800" b="1" dirty="0" err="1">
                <a:solidFill>
                  <a:srgbClr val="0000FF"/>
                </a:solidFill>
              </a:rPr>
              <a:t>Бейнелеу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  <a:r>
              <a:rPr lang="ru-RU" sz="2800" b="1" dirty="0" err="1">
                <a:solidFill>
                  <a:srgbClr val="0000FF"/>
                </a:solidFill>
              </a:rPr>
              <a:t>терапиясы</a:t>
            </a:r>
            <a:r>
              <a:rPr lang="ru-RU" sz="2800" b="1" dirty="0">
                <a:solidFill>
                  <a:srgbClr val="0000FF"/>
                </a:solidFill>
              </a:rPr>
              <a:t> </a:t>
            </a:r>
            <a:r>
              <a:rPr lang="ru-RU" sz="2400" dirty="0"/>
              <a:t>– </a:t>
            </a:r>
            <a:r>
              <a:rPr lang="ru-RU" sz="2400" dirty="0" err="1"/>
              <a:t>бірінші</a:t>
            </a:r>
            <a:r>
              <a:rPr lang="ru-RU" sz="2400" dirty="0"/>
              <a:t> </a:t>
            </a:r>
            <a:r>
              <a:rPr lang="ru-RU" sz="2400" dirty="0" err="1"/>
              <a:t>кезекте</a:t>
            </a:r>
            <a:r>
              <a:rPr lang="ru-RU" sz="2400" dirty="0"/>
              <a:t> </a:t>
            </a:r>
            <a:r>
              <a:rPr lang="ru-RU" sz="2400" dirty="0" err="1"/>
              <a:t>сурет</a:t>
            </a:r>
            <a:r>
              <a:rPr lang="ru-RU" sz="2400" dirty="0"/>
              <a:t> салу </a:t>
            </a:r>
            <a:r>
              <a:rPr lang="ru-RU" sz="2400" dirty="0" err="1"/>
              <a:t>терапиясы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 err="1"/>
              <a:t>Бейнелеу</a:t>
            </a:r>
            <a:r>
              <a:rPr lang="ru-RU" sz="2400" dirty="0"/>
              <a:t> </a:t>
            </a:r>
            <a:r>
              <a:rPr lang="ru-RU" sz="2400" dirty="0" err="1"/>
              <a:t>терапиясын</a:t>
            </a:r>
            <a:r>
              <a:rPr lang="ru-RU" sz="2400" dirty="0"/>
              <a:t> </a:t>
            </a:r>
            <a:r>
              <a:rPr lang="ru-RU" sz="2400" dirty="0" err="1"/>
              <a:t>қолданудың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мақсаты</a:t>
            </a:r>
            <a:r>
              <a:rPr lang="ru-RU" sz="2400" dirty="0"/>
              <a:t>-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ересек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қандай</a:t>
            </a:r>
            <a:r>
              <a:rPr lang="ru-RU" sz="2400" dirty="0"/>
              <a:t> да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қимылды</a:t>
            </a:r>
            <a:r>
              <a:rPr lang="ru-RU" sz="2400" dirty="0"/>
              <a:t> </a:t>
            </a:r>
            <a:r>
              <a:rPr lang="ru-RU" sz="2400" dirty="0" err="1"/>
              <a:t>таңдауына</a:t>
            </a:r>
            <a:r>
              <a:rPr lang="ru-RU" sz="2400" dirty="0"/>
              <a:t> </a:t>
            </a:r>
            <a:r>
              <a:rPr lang="ru-RU" sz="2400" dirty="0" err="1"/>
              <a:t>қарамастан</a:t>
            </a:r>
            <a:r>
              <a:rPr lang="ru-RU" sz="2400" dirty="0"/>
              <a:t>,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өзін-өзі</a:t>
            </a:r>
            <a:r>
              <a:rPr lang="ru-RU" sz="2400" dirty="0"/>
              <a:t> </a:t>
            </a:r>
            <a:r>
              <a:rPr lang="ru-RU" sz="2400" dirty="0" err="1"/>
              <a:t>тануына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өз</a:t>
            </a:r>
            <a:r>
              <a:rPr lang="ru-RU" sz="2400" dirty="0"/>
              <a:t> </a:t>
            </a:r>
            <a:r>
              <a:rPr lang="ru-RU" sz="2400" dirty="0" err="1"/>
              <a:t>әлемінде</a:t>
            </a:r>
            <a:r>
              <a:rPr lang="ru-RU" sz="2400" dirty="0"/>
              <a:t> </a:t>
            </a:r>
            <a:r>
              <a:rPr lang="ru-RU" sz="2400" dirty="0" err="1"/>
              <a:t>өмір</a:t>
            </a:r>
            <a:r>
              <a:rPr lang="ru-RU" sz="2400" dirty="0"/>
              <a:t> </a:t>
            </a:r>
            <a:r>
              <a:rPr lang="ru-RU" sz="2400" dirty="0" err="1"/>
              <a:t>сүруіне</a:t>
            </a:r>
            <a:r>
              <a:rPr lang="ru-RU" sz="2400" dirty="0"/>
              <a:t> </a:t>
            </a:r>
            <a:r>
              <a:rPr lang="ru-RU" sz="2400" dirty="0" err="1"/>
              <a:t>демеу</a:t>
            </a:r>
            <a:r>
              <a:rPr lang="ru-RU" sz="2400" dirty="0"/>
              <a:t> беру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 </a:t>
            </a:r>
            <a:br>
              <a:rPr lang="ru-RU" sz="2400" dirty="0"/>
            </a:br>
            <a:r>
              <a:rPr lang="ru-RU" sz="2400" dirty="0" err="1">
                <a:solidFill>
                  <a:srgbClr val="FF0000"/>
                </a:solidFill>
              </a:rPr>
              <a:t>Сурет</a:t>
            </a:r>
            <a:r>
              <a:rPr lang="ru-RU" sz="2400" dirty="0">
                <a:solidFill>
                  <a:srgbClr val="FF0000"/>
                </a:solidFill>
              </a:rPr>
              <a:t> салу- </a:t>
            </a:r>
            <a:r>
              <a:rPr lang="ru-RU" sz="2400" dirty="0" err="1"/>
              <a:t>ешқандай</a:t>
            </a:r>
            <a:r>
              <a:rPr lang="ru-RU" sz="2400" dirty="0"/>
              <a:t> </a:t>
            </a:r>
            <a:r>
              <a:rPr lang="ru-RU" sz="2400" dirty="0" err="1"/>
              <a:t>ересек</a:t>
            </a:r>
            <a:r>
              <a:rPr lang="ru-RU" sz="2400" dirty="0"/>
              <a:t> </a:t>
            </a:r>
            <a:r>
              <a:rPr lang="ru-RU" sz="2400" dirty="0" err="1"/>
              <a:t>адамның</a:t>
            </a:r>
            <a:r>
              <a:rPr lang="ru-RU" sz="2400" dirty="0"/>
              <a:t> </a:t>
            </a:r>
            <a:r>
              <a:rPr lang="ru-RU" sz="2400" dirty="0" err="1"/>
              <a:t>көмегінсіз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күшті</a:t>
            </a:r>
            <a:r>
              <a:rPr lang="ru-RU" sz="2400" dirty="0"/>
              <a:t> </a:t>
            </a:r>
            <a:r>
              <a:rPr lang="ru-RU" sz="2400" dirty="0" err="1"/>
              <a:t>өзін</a:t>
            </a:r>
            <a:r>
              <a:rPr lang="ru-RU" sz="2400" dirty="0"/>
              <a:t> </a:t>
            </a:r>
            <a:r>
              <a:rPr lang="ru-RU" sz="2400" dirty="0" err="1"/>
              <a:t>таныту</a:t>
            </a:r>
            <a:r>
              <a:rPr lang="ru-RU" sz="2400" dirty="0"/>
              <a:t> </a:t>
            </a:r>
            <a:r>
              <a:rPr lang="ru-RU" sz="2400" dirty="0" err="1"/>
              <a:t>түрімен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 </a:t>
            </a:r>
            <a:r>
              <a:rPr lang="ru-RU" sz="2400" dirty="0" err="1"/>
              <a:t>Өзінің</a:t>
            </a:r>
            <a:r>
              <a:rPr lang="ru-RU" sz="2400" dirty="0"/>
              <a:t> </a:t>
            </a:r>
            <a:r>
              <a:rPr lang="ru-RU" sz="2400" dirty="0" err="1"/>
              <a:t>ішкі</a:t>
            </a:r>
            <a:r>
              <a:rPr lang="ru-RU" sz="2400" dirty="0"/>
              <a:t> </a:t>
            </a:r>
            <a:r>
              <a:rPr lang="ru-RU" sz="2400" dirty="0" err="1"/>
              <a:t>сезімі</a:t>
            </a:r>
            <a:r>
              <a:rPr lang="ru-RU" sz="2400" dirty="0"/>
              <a:t> мен </a:t>
            </a:r>
            <a:r>
              <a:rPr lang="ru-RU" sz="2400" dirty="0" err="1"/>
              <a:t>өзін</a:t>
            </a:r>
            <a:r>
              <a:rPr lang="ru-RU" sz="2400" dirty="0"/>
              <a:t> </a:t>
            </a:r>
            <a:r>
              <a:rPr lang="ru-RU" sz="2400" dirty="0" err="1"/>
              <a:t>теңестіруді</a:t>
            </a:r>
            <a:r>
              <a:rPr lang="ru-RU" sz="2400" dirty="0"/>
              <a:t> </a:t>
            </a:r>
            <a:r>
              <a:rPr lang="ru-RU" sz="2400" dirty="0" err="1"/>
              <a:t>көрсетуіне</a:t>
            </a:r>
            <a:r>
              <a:rPr lang="ru-RU" sz="2400" dirty="0"/>
              <a:t> </a:t>
            </a:r>
            <a:r>
              <a:rPr lang="ru-RU" sz="2400" dirty="0" err="1"/>
              <a:t>жол</a:t>
            </a:r>
            <a:r>
              <a:rPr lang="ru-RU" sz="2400" dirty="0"/>
              <a:t> </a:t>
            </a:r>
            <a:r>
              <a:rPr lang="ru-RU" sz="2400" dirty="0" err="1"/>
              <a:t>ашады</a:t>
            </a:r>
            <a:r>
              <a:rPr lang="ru-RU" sz="2400" dirty="0"/>
              <a:t>. </a:t>
            </a:r>
            <a:r>
              <a:rPr lang="ru-RU" sz="2400" dirty="0" err="1"/>
              <a:t>Балалардың</a:t>
            </a:r>
            <a:r>
              <a:rPr lang="ru-RU" sz="2400" dirty="0"/>
              <a:t> </a:t>
            </a:r>
            <a:r>
              <a:rPr lang="ru-RU" sz="2400" dirty="0" err="1"/>
              <a:t>сезімін</a:t>
            </a:r>
            <a:r>
              <a:rPr lang="ru-RU" sz="2400" dirty="0"/>
              <a:t> </a:t>
            </a:r>
            <a:r>
              <a:rPr lang="ru-RU" sz="2400" dirty="0" err="1"/>
              <a:t>сурет</a:t>
            </a:r>
            <a:r>
              <a:rPr lang="ru-RU" sz="2400" dirty="0"/>
              <a:t> салу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бейнелеу</a:t>
            </a:r>
            <a:r>
              <a:rPr lang="ru-RU" sz="2400" dirty="0"/>
              <a:t> </a:t>
            </a:r>
            <a:r>
              <a:rPr lang="ru-RU" sz="2400" dirty="0" err="1"/>
              <a:t>әдістері</a:t>
            </a:r>
            <a:r>
              <a:rPr lang="ru-RU" sz="2400" dirty="0"/>
              <a:t> </a:t>
            </a:r>
            <a:r>
              <a:rPr lang="ru-RU" sz="2400" dirty="0" err="1"/>
              <a:t>шектеусіз</a:t>
            </a:r>
            <a:r>
              <a:rPr lang="ru-RU" sz="2400" dirty="0"/>
              <a:t>. </a:t>
            </a:r>
            <a:r>
              <a:rPr lang="ru-RU" sz="2400" dirty="0" err="1"/>
              <a:t>Балалар</a:t>
            </a:r>
            <a:r>
              <a:rPr lang="ru-RU" sz="2400" dirty="0"/>
              <a:t> </a:t>
            </a:r>
            <a:r>
              <a:rPr lang="ru-RU" sz="2400" dirty="0" err="1"/>
              <a:t>бояуға</a:t>
            </a:r>
            <a:r>
              <a:rPr lang="ru-RU" sz="2400" dirty="0"/>
              <a:t> </a:t>
            </a:r>
            <a:r>
              <a:rPr lang="ru-RU" sz="2400" dirty="0" err="1"/>
              <a:t>қолын</a:t>
            </a:r>
            <a:r>
              <a:rPr lang="ru-RU" sz="2400" dirty="0"/>
              <a:t> </a:t>
            </a:r>
            <a:r>
              <a:rPr lang="ru-RU" sz="2400" dirty="0" err="1"/>
              <a:t>малып</a:t>
            </a:r>
            <a:r>
              <a:rPr lang="ru-RU" sz="2400" dirty="0"/>
              <a:t> </a:t>
            </a:r>
            <a:r>
              <a:rPr lang="ru-RU" sz="2400" dirty="0" err="1"/>
              <a:t>қағаз</a:t>
            </a:r>
            <a:r>
              <a:rPr lang="ru-RU" sz="2400" dirty="0"/>
              <a:t> </a:t>
            </a:r>
            <a:r>
              <a:rPr lang="ru-RU" sz="2400" dirty="0" err="1"/>
              <a:t>бетіне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қалдыруды</a:t>
            </a:r>
            <a:r>
              <a:rPr lang="ru-RU" sz="2400" dirty="0"/>
              <a:t> </a:t>
            </a:r>
            <a:r>
              <a:rPr lang="ru-RU" sz="2400" dirty="0" err="1"/>
              <a:t>жақсы</a:t>
            </a:r>
            <a:r>
              <a:rPr lang="ru-RU" sz="2400" dirty="0"/>
              <a:t> </a:t>
            </a:r>
            <a:r>
              <a:rPr lang="ru-RU" sz="2400" dirty="0" err="1"/>
              <a:t>көреді</a:t>
            </a:r>
            <a:r>
              <a:rPr lang="ru-RU" sz="2400" dirty="0"/>
              <a:t>. Бала </a:t>
            </a:r>
            <a:r>
              <a:rPr lang="ru-RU" sz="2400" dirty="0" err="1"/>
              <a:t>бояу</a:t>
            </a:r>
            <a:r>
              <a:rPr lang="ru-RU" sz="2400" dirty="0"/>
              <a:t> </a:t>
            </a:r>
            <a:r>
              <a:rPr lang="ru-RU" sz="2400" dirty="0" err="1"/>
              <a:t>түрін</a:t>
            </a:r>
            <a:r>
              <a:rPr lang="ru-RU" sz="2400" dirty="0"/>
              <a:t> </a:t>
            </a:r>
            <a:r>
              <a:rPr lang="ru-RU" sz="2400" dirty="0" err="1"/>
              <a:t>өзінің</a:t>
            </a:r>
            <a:r>
              <a:rPr lang="ru-RU" sz="2400" dirty="0"/>
              <a:t> </a:t>
            </a:r>
            <a:r>
              <a:rPr lang="ru-RU" sz="2400" dirty="0" err="1"/>
              <a:t>жай</a:t>
            </a:r>
            <a:r>
              <a:rPr lang="ru-RU" sz="2400" dirty="0"/>
              <a:t> </a:t>
            </a:r>
            <a:r>
              <a:rPr lang="ru-RU" sz="2400" dirty="0" err="1"/>
              <a:t>күйіне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таңдайды</a:t>
            </a:r>
            <a:r>
              <a:rPr lang="ru-RU" sz="2400" dirty="0"/>
              <a:t>. </a:t>
            </a:r>
            <a:r>
              <a:rPr lang="ru-RU" sz="2400" dirty="0" err="1"/>
              <a:t>Бояудың</a:t>
            </a:r>
            <a:r>
              <a:rPr lang="ru-RU" sz="2400" dirty="0"/>
              <a:t> </a:t>
            </a:r>
            <a:r>
              <a:rPr lang="ru-RU" sz="2400" dirty="0" err="1"/>
              <a:t>түстері</a:t>
            </a:r>
            <a:r>
              <a:rPr lang="ru-RU" sz="2400" dirty="0"/>
              <a:t> </a:t>
            </a:r>
            <a:r>
              <a:rPr lang="ru-RU" sz="2400" dirty="0" err="1"/>
              <a:t>сезімнің</a:t>
            </a:r>
            <a:r>
              <a:rPr lang="ru-RU" sz="2400" dirty="0"/>
              <a:t> </a:t>
            </a:r>
            <a:r>
              <a:rPr lang="ru-RU" sz="2400" dirty="0" err="1"/>
              <a:t>жағдайына</a:t>
            </a:r>
            <a:r>
              <a:rPr lang="ru-RU" sz="2400" dirty="0"/>
              <a:t> </a:t>
            </a:r>
            <a:r>
              <a:rPr lang="ru-RU" sz="2400" dirty="0" err="1"/>
              <a:t>тең</a:t>
            </a:r>
            <a:r>
              <a:rPr lang="ru-RU" sz="2400" dirty="0"/>
              <a:t> </a:t>
            </a:r>
            <a:r>
              <a:rPr lang="ru-RU" sz="2400" dirty="0" err="1"/>
              <a:t>келеді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 err="1"/>
              <a:t>Бейнелеу</a:t>
            </a:r>
            <a:r>
              <a:rPr lang="ru-RU" sz="2400" dirty="0"/>
              <a:t> </a:t>
            </a:r>
            <a:r>
              <a:rPr lang="ru-RU" sz="2400" dirty="0" err="1"/>
              <a:t>терапиясы</a:t>
            </a:r>
            <a:r>
              <a:rPr lang="ru-RU" sz="2400" dirty="0"/>
              <a:t> </a:t>
            </a:r>
            <a:r>
              <a:rPr lang="ru-RU" sz="2400" dirty="0" err="1"/>
              <a:t>түрлі</a:t>
            </a:r>
            <a:r>
              <a:rPr lang="ru-RU" sz="2400" dirty="0"/>
              <a:t> </a:t>
            </a:r>
            <a:r>
              <a:rPr lang="ru-RU" sz="2400" dirty="0" err="1"/>
              <a:t>әдістермен</a:t>
            </a:r>
            <a:r>
              <a:rPr lang="ru-RU" sz="2400" dirty="0"/>
              <a:t> </a:t>
            </a:r>
            <a:r>
              <a:rPr lang="ru-RU" sz="2400" dirty="0" err="1"/>
              <a:t>жүзеге</a:t>
            </a:r>
            <a:r>
              <a:rPr lang="ru-RU" sz="2400" dirty="0"/>
              <a:t> </a:t>
            </a:r>
            <a:r>
              <a:rPr lang="ru-RU" sz="2400" dirty="0" err="1"/>
              <a:t>асырылады.Олар</a:t>
            </a:r>
            <a:r>
              <a:rPr lang="ru-RU" sz="2400" dirty="0"/>
              <a:t>:</a:t>
            </a:r>
            <a:br>
              <a:rPr lang="ru-RU" sz="2400" dirty="0"/>
            </a:br>
            <a:r>
              <a:rPr lang="ru-RU" sz="2400" u="sng" dirty="0" smtClean="0">
                <a:solidFill>
                  <a:srgbClr val="0000FF"/>
                </a:solidFill>
              </a:rPr>
              <a:t>1.Саусақпен </a:t>
            </a:r>
            <a:r>
              <a:rPr lang="ru-RU" sz="2400" u="sng" dirty="0" err="1">
                <a:solidFill>
                  <a:srgbClr val="0000FF"/>
                </a:solidFill>
              </a:rPr>
              <a:t>сурет</a:t>
            </a:r>
            <a:r>
              <a:rPr lang="ru-RU" sz="2400" u="sng" dirty="0">
                <a:solidFill>
                  <a:srgbClr val="0000FF"/>
                </a:solidFill>
              </a:rPr>
              <a:t> салу. </a:t>
            </a:r>
            <a:br>
              <a:rPr lang="ru-RU" sz="2400" u="sng" dirty="0">
                <a:solidFill>
                  <a:srgbClr val="0000FF"/>
                </a:solidFill>
              </a:rPr>
            </a:br>
            <a:r>
              <a:rPr lang="ru-RU" sz="2400" u="sng" dirty="0">
                <a:solidFill>
                  <a:srgbClr val="0000FF"/>
                </a:solidFill>
              </a:rPr>
              <a:t>2.Сабынмен </a:t>
            </a:r>
            <a:r>
              <a:rPr lang="ru-RU" sz="2400" u="sng" dirty="0" err="1">
                <a:solidFill>
                  <a:srgbClr val="0000FF"/>
                </a:solidFill>
              </a:rPr>
              <a:t>сурет</a:t>
            </a:r>
            <a:r>
              <a:rPr lang="ru-RU" sz="2400" u="sng" dirty="0">
                <a:solidFill>
                  <a:srgbClr val="0000FF"/>
                </a:solidFill>
              </a:rPr>
              <a:t> салу. </a:t>
            </a:r>
            <a:br>
              <a:rPr lang="ru-RU" sz="2400" u="sng" dirty="0">
                <a:solidFill>
                  <a:srgbClr val="0000FF"/>
                </a:solidFill>
              </a:rPr>
            </a:br>
            <a:r>
              <a:rPr lang="ru-RU" sz="240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3.Щеткамен </a:t>
            </a:r>
            <a:r>
              <a:rPr lang="ru-RU" sz="2400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сурет</a:t>
            </a:r>
            <a:r>
              <a:rPr lang="ru-RU" sz="240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салу. </a:t>
            </a:r>
            <a:r>
              <a:rPr lang="ru-RU" sz="2400" u="sng" dirty="0">
                <a:solidFill>
                  <a:srgbClr val="0000FF"/>
                </a:solidFill>
              </a:rPr>
              <a:t/>
            </a:r>
            <a:br>
              <a:rPr lang="ru-RU" sz="2400" u="sng" dirty="0">
                <a:solidFill>
                  <a:srgbClr val="0000FF"/>
                </a:solidFill>
              </a:rPr>
            </a:br>
            <a:r>
              <a:rPr lang="ru-RU" sz="2400" u="sng" dirty="0">
                <a:solidFill>
                  <a:srgbClr val="0000FF"/>
                </a:solidFill>
              </a:rPr>
              <a:t>4.Майшаммен </a:t>
            </a:r>
            <a:r>
              <a:rPr lang="ru-RU" sz="2400" u="sng" dirty="0" err="1">
                <a:solidFill>
                  <a:srgbClr val="0000FF"/>
                </a:solidFill>
              </a:rPr>
              <a:t>сурет</a:t>
            </a:r>
            <a:r>
              <a:rPr lang="ru-RU" sz="2400" u="sng" dirty="0">
                <a:solidFill>
                  <a:srgbClr val="0000FF"/>
                </a:solidFill>
              </a:rPr>
              <a:t> салу. </a:t>
            </a:r>
          </a:p>
        </p:txBody>
      </p:sp>
    </p:spTree>
    <p:extLst>
      <p:ext uri="{BB962C8B-B14F-4D97-AF65-F5344CB8AC3E}">
        <p14:creationId xmlns:p14="http://schemas.microsoft.com/office/powerpoint/2010/main" val="363512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846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solidFill>
                  <a:srgbClr val="0000FF"/>
                </a:solidFill>
              </a:rPr>
              <a:t>Ертегі</a:t>
            </a:r>
            <a:r>
              <a:rPr lang="ru-RU" sz="2800" b="1" i="1" dirty="0" smtClean="0">
                <a:solidFill>
                  <a:srgbClr val="0000FF"/>
                </a:solidFill>
              </a:rPr>
              <a:t> </a:t>
            </a:r>
            <a:r>
              <a:rPr lang="ru-RU" sz="2800" b="1" i="1" dirty="0" err="1" smtClean="0">
                <a:solidFill>
                  <a:srgbClr val="0000FF"/>
                </a:solidFill>
              </a:rPr>
              <a:t>терапиясы</a:t>
            </a:r>
            <a:r>
              <a:rPr lang="ru-RU" sz="2800" b="1" i="1" dirty="0" smtClean="0">
                <a:solidFill>
                  <a:srgbClr val="0000FF"/>
                </a:solidFill>
              </a:rPr>
              <a:t> </a:t>
            </a:r>
            <a:r>
              <a:rPr lang="ru-RU" sz="2400" dirty="0" smtClean="0"/>
              <a:t>– </a:t>
            </a:r>
            <a:r>
              <a:rPr lang="ru-RU" sz="2400" dirty="0" err="1" smtClean="0"/>
              <a:t>ертегімен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істеу</a:t>
            </a:r>
            <a:r>
              <a:rPr lang="ru-RU" sz="2400" dirty="0" smtClean="0"/>
              <a:t> </a:t>
            </a:r>
            <a:r>
              <a:rPr lang="ru-RU" sz="2400" dirty="0" err="1" smtClean="0"/>
              <a:t>баланы</a:t>
            </a:r>
            <a:r>
              <a:rPr lang="ru-RU" sz="2400" dirty="0" smtClean="0"/>
              <a:t> </a:t>
            </a:r>
            <a:r>
              <a:rPr lang="ru-RU" sz="2400" dirty="0" err="1" smtClean="0"/>
              <a:t>емдеу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көмек</a:t>
            </a:r>
            <a:r>
              <a:rPr lang="ru-RU" sz="2400" dirty="0" smtClean="0"/>
              <a:t> </a:t>
            </a:r>
            <a:r>
              <a:rPr lang="ru-RU" sz="2400" dirty="0" err="1" smtClean="0"/>
              <a:t>беруге</a:t>
            </a:r>
            <a:r>
              <a:rPr lang="ru-RU" sz="2400" dirty="0" smtClean="0"/>
              <a:t> </a:t>
            </a:r>
            <a:r>
              <a:rPr lang="ru-RU" sz="2400" dirty="0" err="1" smtClean="0"/>
              <a:t>тікелей</a:t>
            </a:r>
            <a:r>
              <a:rPr lang="ru-RU" sz="2400" dirty="0" smtClean="0"/>
              <a:t> </a:t>
            </a:r>
            <a:r>
              <a:rPr lang="ru-RU" sz="2400" dirty="0" err="1" smtClean="0"/>
              <a:t>бағытталған</a:t>
            </a:r>
            <a:r>
              <a:rPr lang="ru-RU" sz="2400" dirty="0" smtClean="0"/>
              <a:t>. </a:t>
            </a:r>
            <a:r>
              <a:rPr lang="ru-RU" sz="2400" dirty="0" err="1" smtClean="0"/>
              <a:t>Ертегі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терапиясы</a:t>
            </a:r>
            <a:r>
              <a:rPr lang="ru-RU" sz="2400" dirty="0" smtClean="0"/>
              <a:t> </a:t>
            </a:r>
            <a:r>
              <a:rPr lang="ru-RU" sz="2400" dirty="0" err="1" smtClean="0"/>
              <a:t>балаға</a:t>
            </a:r>
            <a:r>
              <a:rPr lang="ru-RU" sz="2400" dirty="0" smtClean="0"/>
              <a:t> </a:t>
            </a:r>
            <a:r>
              <a:rPr lang="ru-RU" sz="2400" dirty="0" err="1" smtClean="0"/>
              <a:t>өмірлік</a:t>
            </a:r>
            <a:r>
              <a:rPr lang="ru-RU" sz="2400" dirty="0" smtClean="0"/>
              <a:t> </a:t>
            </a:r>
            <a:r>
              <a:rPr lang="ru-RU" sz="2400" dirty="0" err="1" smtClean="0"/>
              <a:t>қиыншылықтары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проблемаларына</a:t>
            </a:r>
            <a:r>
              <a:rPr lang="ru-RU" sz="2400" dirty="0" smtClean="0"/>
              <a:t> </a:t>
            </a:r>
            <a:r>
              <a:rPr lang="ru-RU" sz="2400" dirty="0" err="1" smtClean="0"/>
              <a:t>шешім</a:t>
            </a:r>
            <a:r>
              <a:rPr lang="ru-RU" sz="2400" dirty="0" smtClean="0"/>
              <a:t> </a:t>
            </a:r>
            <a:r>
              <a:rPr lang="ru-RU" sz="2400" dirty="0" err="1" smtClean="0"/>
              <a:t>тауып</a:t>
            </a:r>
            <a:r>
              <a:rPr lang="ru-RU" sz="2400" dirty="0" smtClean="0"/>
              <a:t>, </a:t>
            </a:r>
            <a:r>
              <a:rPr lang="ru-RU" sz="2400" dirty="0" err="1" smtClean="0"/>
              <a:t>ертегімен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істей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алатындай</a:t>
            </a:r>
            <a:r>
              <a:rPr lang="ru-RU" sz="2400" dirty="0" smtClean="0"/>
              <a:t> (</a:t>
            </a:r>
            <a:r>
              <a:rPr lang="ru-RU" sz="2400" dirty="0" err="1" smtClean="0"/>
              <a:t>оқи</a:t>
            </a:r>
            <a:r>
              <a:rPr lang="ru-RU" sz="2400" dirty="0" smtClean="0"/>
              <a:t> </a:t>
            </a:r>
            <a:r>
              <a:rPr lang="ru-RU" sz="2400" dirty="0" err="1" smtClean="0"/>
              <a:t>отырып</a:t>
            </a:r>
            <a:r>
              <a:rPr lang="ru-RU" sz="2400" dirty="0" smtClean="0"/>
              <a:t>, </a:t>
            </a:r>
            <a:r>
              <a:rPr lang="ru-RU" sz="2400" dirty="0" err="1" smtClean="0"/>
              <a:t>ойдан</a:t>
            </a:r>
            <a:r>
              <a:rPr lang="ru-RU" sz="2400" dirty="0" smtClean="0"/>
              <a:t> </a:t>
            </a:r>
            <a:r>
              <a:rPr lang="ru-RU" sz="2400" dirty="0" err="1" smtClean="0"/>
              <a:t>шығарып</a:t>
            </a:r>
            <a:r>
              <a:rPr lang="ru-RU" sz="2400" dirty="0" smtClean="0"/>
              <a:t>, </a:t>
            </a:r>
            <a:r>
              <a:rPr lang="ru-RU" sz="2400" dirty="0" err="1" smtClean="0"/>
              <a:t>ойнап</a:t>
            </a:r>
            <a:r>
              <a:rPr lang="ru-RU" sz="2400" dirty="0" smtClean="0"/>
              <a:t> </a:t>
            </a:r>
            <a:r>
              <a:rPr lang="ru-RU" sz="2400" dirty="0" err="1" smtClean="0"/>
              <a:t>көрсетіп</a:t>
            </a:r>
            <a:r>
              <a:rPr lang="ru-RU" sz="2400" dirty="0" smtClean="0"/>
              <a:t>, </a:t>
            </a:r>
            <a:r>
              <a:rPr lang="ru-RU" sz="2400" dirty="0" err="1" smtClean="0"/>
              <a:t>жалғастырып</a:t>
            </a:r>
            <a:r>
              <a:rPr lang="ru-RU" sz="2400" dirty="0" smtClean="0"/>
              <a:t>) </a:t>
            </a:r>
            <a:r>
              <a:rPr lang="ru-RU" sz="2400" dirty="0" err="1" smtClean="0"/>
              <a:t>жағдай</a:t>
            </a:r>
            <a:r>
              <a:rPr lang="ru-RU" sz="2400" dirty="0" smtClean="0"/>
              <a:t> </a:t>
            </a:r>
            <a:r>
              <a:rPr lang="ru-RU" sz="2400" dirty="0" err="1" smtClean="0"/>
              <a:t>жасайды</a:t>
            </a:r>
            <a:r>
              <a:rPr lang="ru-RU" sz="2400" dirty="0" smtClean="0"/>
              <a:t>. </a:t>
            </a:r>
            <a:r>
              <a:rPr lang="ru-RU" sz="2400" dirty="0" err="1" smtClean="0"/>
              <a:t>Сабақта</a:t>
            </a:r>
            <a:r>
              <a:rPr lang="ru-RU" sz="2400" dirty="0" smtClean="0"/>
              <a:t> </a:t>
            </a:r>
            <a:r>
              <a:rPr lang="ru-RU" sz="2400" dirty="0" err="1" smtClean="0"/>
              <a:t>әңгімелеу</a:t>
            </a:r>
            <a:r>
              <a:rPr lang="ru-RU" sz="2400" dirty="0" smtClean="0"/>
              <a:t> </a:t>
            </a:r>
            <a:r>
              <a:rPr lang="ru-RU" sz="2400" dirty="0" err="1" smtClean="0"/>
              <a:t>бөлімінде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ертегілерді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жартылай</a:t>
            </a:r>
            <a:r>
              <a:rPr lang="ru-RU" sz="2400" dirty="0" smtClean="0"/>
              <a:t> </a:t>
            </a:r>
            <a:r>
              <a:rPr lang="ru-RU" sz="2400" dirty="0" err="1" smtClean="0"/>
              <a:t>айтып</a:t>
            </a:r>
            <a:r>
              <a:rPr lang="ru-RU" sz="2400" dirty="0" smtClean="0"/>
              <a:t>, </a:t>
            </a:r>
            <a:r>
              <a:rPr lang="ru-RU" sz="2400" dirty="0" err="1" smtClean="0"/>
              <a:t>әр</a:t>
            </a:r>
            <a:r>
              <a:rPr lang="ru-RU" sz="2400" dirty="0" smtClean="0"/>
              <a:t> </a:t>
            </a:r>
            <a:r>
              <a:rPr lang="ru-RU" sz="2400" dirty="0" err="1" smtClean="0"/>
              <a:t>қарай</a:t>
            </a:r>
            <a:r>
              <a:rPr lang="ru-RU" sz="2400" dirty="0" smtClean="0"/>
              <a:t> </a:t>
            </a:r>
            <a:r>
              <a:rPr lang="ru-RU" sz="2400" dirty="0" err="1" smtClean="0"/>
              <a:t>ойдан</a:t>
            </a:r>
            <a:r>
              <a:rPr lang="ru-RU" sz="2400" dirty="0" smtClean="0"/>
              <a:t> </a:t>
            </a:r>
            <a:r>
              <a:rPr lang="ru-RU" sz="2400" dirty="0" err="1" smtClean="0"/>
              <a:t>шығартып</a:t>
            </a:r>
            <a:r>
              <a:rPr lang="ru-RU" sz="2400" dirty="0" smtClean="0"/>
              <a:t>, </a:t>
            </a:r>
            <a:r>
              <a:rPr lang="ru-RU" sz="2400" dirty="0" err="1" smtClean="0"/>
              <a:t>өз</a:t>
            </a:r>
            <a:r>
              <a:rPr lang="ru-RU" sz="2400" dirty="0" smtClean="0"/>
              <a:t> </a:t>
            </a:r>
            <a:r>
              <a:rPr lang="ru-RU" sz="2400" dirty="0" err="1" smtClean="0"/>
              <a:t>ойынша</a:t>
            </a:r>
            <a:r>
              <a:rPr lang="ru-RU" sz="2400" dirty="0" smtClean="0"/>
              <a:t> </a:t>
            </a:r>
            <a:r>
              <a:rPr lang="ru-RU" sz="2400" dirty="0" err="1" smtClean="0"/>
              <a:t>жалғастыртып</a:t>
            </a:r>
            <a:r>
              <a:rPr lang="ru-RU" sz="2400" dirty="0" smtClean="0"/>
              <a:t>, </a:t>
            </a:r>
            <a:r>
              <a:rPr lang="ru-RU" sz="2400" dirty="0" err="1" smtClean="0"/>
              <a:t>сахналатып</a:t>
            </a:r>
            <a:r>
              <a:rPr lang="ru-RU" sz="2400" dirty="0" smtClean="0"/>
              <a:t> </a:t>
            </a:r>
            <a:r>
              <a:rPr lang="ru-RU" sz="2400" dirty="0" err="1" smtClean="0"/>
              <a:t>отырамын</a:t>
            </a:r>
            <a:r>
              <a:rPr lang="ru-RU" sz="2400" dirty="0" smtClean="0"/>
              <a:t>. </a:t>
            </a:r>
            <a:r>
              <a:rPr lang="ru-RU" sz="2400" dirty="0" err="1" smtClean="0"/>
              <a:t>Ертегі</a:t>
            </a:r>
            <a:r>
              <a:rPr lang="ru-RU" sz="2400" dirty="0" smtClean="0"/>
              <a:t> </a:t>
            </a:r>
            <a:r>
              <a:rPr lang="ru-RU" sz="2400" dirty="0" err="1" smtClean="0"/>
              <a:t>арқылы</a:t>
            </a:r>
            <a:r>
              <a:rPr lang="ru-RU" sz="2400" dirty="0" smtClean="0"/>
              <a:t> </a:t>
            </a:r>
            <a:r>
              <a:rPr lang="ru-RU" sz="2400" dirty="0" err="1" smtClean="0"/>
              <a:t>баланың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ойы</a:t>
            </a:r>
            <a:r>
              <a:rPr lang="ru-RU" sz="2400" dirty="0" smtClean="0"/>
              <a:t>, </a:t>
            </a:r>
            <a:r>
              <a:rPr lang="ru-RU" sz="2400" dirty="0" err="1" smtClean="0"/>
              <a:t>қиялы</a:t>
            </a:r>
            <a:r>
              <a:rPr lang="ru-RU" sz="2400" dirty="0" smtClean="0"/>
              <a:t> </a:t>
            </a:r>
            <a:r>
              <a:rPr lang="ru-RU" sz="2400" dirty="0" err="1" smtClean="0"/>
              <a:t>дамиды</a:t>
            </a:r>
            <a:r>
              <a:rPr lang="ru-RU" sz="2400" dirty="0" smtClean="0"/>
              <a:t>, </a:t>
            </a:r>
            <a:r>
              <a:rPr lang="ru-RU" sz="2400" dirty="0" err="1" smtClean="0"/>
              <a:t>көңіл-күйі</a:t>
            </a:r>
            <a:r>
              <a:rPr lang="ru-RU" sz="2400" dirty="0" smtClean="0"/>
              <a:t> </a:t>
            </a:r>
            <a:r>
              <a:rPr lang="ru-RU" sz="2400" dirty="0" err="1" smtClean="0"/>
              <a:t>көтеріледі</a:t>
            </a:r>
            <a:r>
              <a:rPr lang="ru-RU" sz="2400" dirty="0" smtClean="0"/>
              <a:t>. </a:t>
            </a:r>
            <a:r>
              <a:rPr lang="ru-RU" sz="2400" dirty="0" err="1" smtClean="0"/>
              <a:t>Ертегідегі</a:t>
            </a:r>
            <a:r>
              <a:rPr lang="ru-RU" sz="2400" dirty="0" smtClean="0"/>
              <a:t> </a:t>
            </a:r>
            <a:r>
              <a:rPr lang="ru-RU" sz="2400" dirty="0" err="1" smtClean="0"/>
              <a:t>әр</a:t>
            </a:r>
            <a:r>
              <a:rPr lang="ru-RU" sz="2400" dirty="0" smtClean="0"/>
              <a:t> </a:t>
            </a:r>
            <a:r>
              <a:rPr lang="ru-RU" sz="2400" dirty="0" err="1" smtClean="0"/>
              <a:t>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кейіпкер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болып</a:t>
            </a:r>
            <a:r>
              <a:rPr lang="ru-RU" sz="2400" dirty="0" smtClean="0"/>
              <a:t> </a:t>
            </a:r>
            <a:r>
              <a:rPr lang="ru-RU" sz="2400" dirty="0" err="1" smtClean="0"/>
              <a:t>ойнау</a:t>
            </a:r>
            <a:r>
              <a:rPr lang="ru-RU" sz="2400" dirty="0" smtClean="0"/>
              <a:t> </a:t>
            </a:r>
            <a:r>
              <a:rPr lang="ru-RU" sz="2400" dirty="0" err="1" smtClean="0"/>
              <a:t>балаға</a:t>
            </a:r>
            <a:r>
              <a:rPr lang="ru-RU" sz="2400" dirty="0" smtClean="0"/>
              <a:t> </a:t>
            </a:r>
            <a:r>
              <a:rPr lang="ru-RU" sz="2400" dirty="0" err="1" smtClean="0"/>
              <a:t>қосымша</a:t>
            </a:r>
            <a:r>
              <a:rPr lang="ru-RU" sz="2400" dirty="0" smtClean="0"/>
              <a:t> </a:t>
            </a:r>
            <a:r>
              <a:rPr lang="ru-RU" sz="2400" dirty="0" err="1" smtClean="0"/>
              <a:t>күштерді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меңгертіп</a:t>
            </a:r>
            <a:r>
              <a:rPr lang="ru-RU" sz="2400" dirty="0" smtClean="0"/>
              <a:t>, бала </a:t>
            </a:r>
            <a:r>
              <a:rPr lang="ru-RU" sz="2400" dirty="0" err="1" smtClean="0"/>
              <a:t>бойындағы</a:t>
            </a:r>
            <a:r>
              <a:rPr lang="ru-RU" sz="2400" dirty="0" smtClean="0"/>
              <a:t> </a:t>
            </a:r>
            <a:r>
              <a:rPr lang="ru-RU" sz="2400" dirty="0" err="1" smtClean="0"/>
              <a:t>шығармашылық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қабілеттерді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шыңдайды</a:t>
            </a:r>
            <a:r>
              <a:rPr lang="ru-RU" sz="2400" dirty="0" smtClean="0"/>
              <a:t>. </a:t>
            </a:r>
            <a:r>
              <a:rPr lang="ru-RU" sz="2400" dirty="0" err="1" smtClean="0"/>
              <a:t>Сонымен</a:t>
            </a:r>
            <a:r>
              <a:rPr lang="ru-RU" sz="2400" dirty="0" smtClean="0"/>
              <a:t> </a:t>
            </a:r>
            <a:r>
              <a:rPr lang="ru-RU" sz="2400" dirty="0" err="1" smtClean="0"/>
              <a:t>қатар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топпен</a:t>
            </a:r>
            <a:r>
              <a:rPr lang="ru-RU" sz="2400" dirty="0" smtClean="0"/>
              <a:t> де, </a:t>
            </a:r>
            <a:r>
              <a:rPr lang="ru-RU" sz="2400" dirty="0" err="1" smtClean="0"/>
              <a:t>жеке</a:t>
            </a:r>
            <a:r>
              <a:rPr lang="ru-RU" sz="2400" dirty="0" smtClean="0"/>
              <a:t> де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жасауға</a:t>
            </a:r>
            <a:r>
              <a:rPr lang="ru-RU" sz="2400" dirty="0" smtClean="0"/>
              <a:t> </a:t>
            </a:r>
            <a:r>
              <a:rPr lang="ru-RU" sz="2400" dirty="0" err="1" smtClean="0"/>
              <a:t>үйретеді</a:t>
            </a:r>
            <a:r>
              <a:rPr lang="ru-RU" sz="2400" dirty="0" smtClean="0"/>
              <a:t>. </a:t>
            </a:r>
            <a:r>
              <a:rPr lang="ru-RU" sz="2400" dirty="0" err="1" smtClean="0"/>
              <a:t>Құм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терапиясы</a:t>
            </a:r>
            <a:r>
              <a:rPr lang="ru-RU" sz="2400" dirty="0" smtClean="0"/>
              <a:t>- </a:t>
            </a:r>
            <a:r>
              <a:rPr lang="ru-RU" sz="2400" dirty="0" err="1" smtClean="0"/>
              <a:t>адамға</a:t>
            </a:r>
            <a:r>
              <a:rPr lang="ru-RU" sz="2400" dirty="0" smtClean="0"/>
              <a:t> </a:t>
            </a:r>
            <a:r>
              <a:rPr lang="ru-RU" sz="2400" dirty="0" err="1" smtClean="0"/>
              <a:t>өзінің</a:t>
            </a:r>
            <a:r>
              <a:rPr lang="ru-RU" sz="2400" dirty="0" smtClean="0"/>
              <a:t> </a:t>
            </a:r>
            <a:r>
              <a:rPr lang="ru-RU" sz="2400" dirty="0" err="1" smtClean="0"/>
              <a:t>жан</a:t>
            </a:r>
            <a:r>
              <a:rPr lang="ru-RU" sz="2400" dirty="0" smtClean="0"/>
              <a:t> </a:t>
            </a:r>
            <a:r>
              <a:rPr lang="ru-RU" sz="2400" dirty="0" err="1" smtClean="0"/>
              <a:t>дүниесіндегі</a:t>
            </a:r>
            <a:r>
              <a:rPr lang="ru-RU" sz="2400" dirty="0" smtClean="0"/>
              <a:t> </a:t>
            </a:r>
            <a:r>
              <a:rPr lang="ru-RU" sz="2400" dirty="0" err="1" smtClean="0"/>
              <a:t>өз</a:t>
            </a:r>
            <a:r>
              <a:rPr lang="ru-RU" sz="2400" dirty="0" smtClean="0"/>
              <a:t> «</a:t>
            </a:r>
            <a:r>
              <a:rPr lang="ru-RU" sz="2400" dirty="0" err="1" smtClean="0"/>
              <a:t>Менін</a:t>
            </a:r>
            <a:r>
              <a:rPr lang="ru-RU" sz="2400" dirty="0" smtClean="0"/>
              <a:t>», </a:t>
            </a:r>
            <a:r>
              <a:rPr lang="ru-RU" sz="2400" dirty="0" err="1" smtClean="0"/>
              <a:t>өзін</a:t>
            </a:r>
            <a:r>
              <a:rPr lang="ru-RU" sz="2400" dirty="0" smtClean="0"/>
              <a:t> </a:t>
            </a:r>
            <a:r>
              <a:rPr lang="ru-RU" sz="2400" dirty="0" err="1" smtClean="0"/>
              <a:t>танытуға</a:t>
            </a:r>
            <a:r>
              <a:rPr lang="ru-RU" sz="2400" dirty="0" smtClean="0"/>
              <a:t>, </a:t>
            </a:r>
            <a:r>
              <a:rPr lang="ru-RU" sz="2400" dirty="0" err="1" smtClean="0"/>
              <a:t>өзіне</a:t>
            </a:r>
            <a:r>
              <a:rPr lang="ru-RU" sz="2400" dirty="0" smtClean="0"/>
              <a:t> </a:t>
            </a:r>
            <a:r>
              <a:rPr lang="ru-RU" sz="2400" dirty="0" err="1" smtClean="0"/>
              <a:t>өте</a:t>
            </a:r>
            <a:r>
              <a:rPr lang="ru-RU" sz="2400" dirty="0" smtClean="0"/>
              <a:t> </a:t>
            </a:r>
            <a:r>
              <a:rPr lang="ru-RU" sz="2400" dirty="0" err="1" smtClean="0"/>
              <a:t>маңызды</a:t>
            </a:r>
            <a:r>
              <a:rPr lang="ru-RU" sz="2400" dirty="0" smtClean="0"/>
              <a:t>, </a:t>
            </a:r>
            <a:r>
              <a:rPr lang="ru-RU" sz="2400" dirty="0" err="1" smtClean="0"/>
              <a:t>жан</a:t>
            </a:r>
            <a:r>
              <a:rPr lang="ru-RU" sz="2400" dirty="0" smtClean="0"/>
              <a:t> </a:t>
            </a:r>
            <a:r>
              <a:rPr lang="ru-RU" sz="2400" dirty="0" err="1" smtClean="0"/>
              <a:t>тебірентерлік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құпиясының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ашылуына</a:t>
            </a:r>
            <a:r>
              <a:rPr lang="ru-RU" sz="2400" dirty="0" smtClean="0"/>
              <a:t> </a:t>
            </a:r>
            <a:r>
              <a:rPr lang="ru-RU" sz="2400" dirty="0" err="1" smtClean="0"/>
              <a:t>көмектеседі</a:t>
            </a:r>
            <a:r>
              <a:rPr lang="ru-RU" sz="2400" dirty="0" smtClean="0"/>
              <a:t>.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1293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291" y="47667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0000FF"/>
                </a:solidFill>
              </a:rPr>
              <a:t>3. </a:t>
            </a:r>
            <a:r>
              <a:rPr lang="ru-RU" sz="2400" b="1" dirty="0" err="1">
                <a:solidFill>
                  <a:srgbClr val="0000FF"/>
                </a:solidFill>
              </a:rPr>
              <a:t>Құм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терапиясымен</a:t>
            </a:r>
            <a:r>
              <a:rPr lang="ru-RU" dirty="0"/>
              <a:t>–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жасалады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сулы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құрғақ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Екі</a:t>
            </a:r>
            <a:r>
              <a:rPr lang="ru-RU" dirty="0"/>
              <a:t> поднос </a:t>
            </a:r>
            <a:r>
              <a:rPr lang="ru-RU" dirty="0" err="1"/>
              <a:t>бірі</a:t>
            </a:r>
            <a:r>
              <a:rPr lang="ru-RU" dirty="0"/>
              <a:t> </a:t>
            </a:r>
            <a:r>
              <a:rPr lang="ru-RU" dirty="0" err="1"/>
              <a:t>құммен</a:t>
            </a:r>
            <a:r>
              <a:rPr lang="ru-RU" dirty="0"/>
              <a:t>, </a:t>
            </a:r>
            <a:r>
              <a:rPr lang="ru-RU" dirty="0" err="1"/>
              <a:t>екіншісі</a:t>
            </a:r>
            <a:r>
              <a:rPr lang="ru-RU" dirty="0"/>
              <a:t> </a:t>
            </a:r>
            <a:r>
              <a:rPr lang="ru-RU" dirty="0" err="1"/>
              <a:t>сумен</a:t>
            </a:r>
            <a:r>
              <a:rPr lang="ru-RU" dirty="0"/>
              <a:t> </a:t>
            </a:r>
            <a:r>
              <a:rPr lang="ru-RU" dirty="0" err="1"/>
              <a:t>толтырылды</a:t>
            </a:r>
            <a:r>
              <a:rPr lang="ru-RU" dirty="0"/>
              <a:t>. </a:t>
            </a:r>
            <a:r>
              <a:rPr lang="ru-RU" dirty="0" err="1"/>
              <a:t>Балаларға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қоса</a:t>
            </a:r>
            <a:r>
              <a:rPr lang="ru-RU" dirty="0"/>
              <a:t> </a:t>
            </a:r>
            <a:r>
              <a:rPr lang="ru-RU" dirty="0" err="1"/>
              <a:t>құмды</a:t>
            </a:r>
            <a:r>
              <a:rPr lang="ru-RU" dirty="0"/>
              <a:t> </a:t>
            </a:r>
            <a:r>
              <a:rPr lang="ru-RU" dirty="0" err="1"/>
              <a:t>қалыптар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кіп-кішкентай</a:t>
            </a:r>
            <a:r>
              <a:rPr lang="ru-RU" dirty="0"/>
              <a:t> </a:t>
            </a:r>
            <a:r>
              <a:rPr lang="ru-RU" dirty="0" err="1"/>
              <a:t>фигуралар</a:t>
            </a:r>
            <a:r>
              <a:rPr lang="ru-RU" dirty="0"/>
              <a:t> </a:t>
            </a:r>
            <a:r>
              <a:rPr lang="ru-RU" dirty="0" err="1"/>
              <a:t>берілді.Балалар</a:t>
            </a:r>
            <a:r>
              <a:rPr lang="ru-RU" dirty="0"/>
              <a:t> </a:t>
            </a:r>
            <a:r>
              <a:rPr lang="ru-RU" dirty="0" err="1"/>
              <a:t>құм</a:t>
            </a:r>
            <a:r>
              <a:rPr lang="ru-RU" dirty="0"/>
              <a:t> мен суды </a:t>
            </a:r>
            <a:r>
              <a:rPr lang="ru-RU" dirty="0" err="1"/>
              <a:t>араластыра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оны </a:t>
            </a:r>
            <a:r>
              <a:rPr lang="ru-RU" dirty="0" err="1"/>
              <a:t>қалыптарға</a:t>
            </a:r>
            <a:r>
              <a:rPr lang="ru-RU" dirty="0"/>
              <a:t> сала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мүсіндер</a:t>
            </a:r>
            <a:r>
              <a:rPr lang="ru-RU" dirty="0"/>
              <a:t> </a:t>
            </a:r>
            <a:r>
              <a:rPr lang="ru-RU" dirty="0" err="1"/>
              <a:t>жасап</a:t>
            </a:r>
            <a:r>
              <a:rPr lang="ru-RU" dirty="0"/>
              <a:t> </a:t>
            </a:r>
            <a:r>
              <a:rPr lang="ru-RU" dirty="0" err="1"/>
              <a:t>шығарады</a:t>
            </a:r>
            <a:r>
              <a:rPr lang="ru-RU" dirty="0"/>
              <a:t>. </a:t>
            </a:r>
            <a:r>
              <a:rPr lang="ru-RU" dirty="0" err="1"/>
              <a:t>Бұндай</a:t>
            </a:r>
            <a:r>
              <a:rPr lang="ru-RU" dirty="0"/>
              <a:t> </a:t>
            </a:r>
            <a:r>
              <a:rPr lang="ru-RU" dirty="0" err="1"/>
              <a:t>әдісті</a:t>
            </a:r>
            <a:r>
              <a:rPr lang="ru-RU" dirty="0"/>
              <a:t> М. </a:t>
            </a:r>
            <a:r>
              <a:rPr lang="ru-RU" dirty="0" err="1"/>
              <a:t>Ловенфельд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әдістемесінде</a:t>
            </a:r>
            <a:r>
              <a:rPr lang="ru-RU" dirty="0"/>
              <a:t> «</a:t>
            </a:r>
            <a:r>
              <a:rPr lang="ru-RU" dirty="0" err="1"/>
              <a:t>әлемді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техникасы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атады</a:t>
            </a:r>
            <a:r>
              <a:rPr lang="ru-RU" dirty="0"/>
              <a:t>,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ойға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материалдарды</a:t>
            </a:r>
            <a:r>
              <a:rPr lang="ru-RU" dirty="0"/>
              <a:t> </a:t>
            </a:r>
            <a:r>
              <a:rPr lang="ru-RU" dirty="0" err="1"/>
              <a:t>көрген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: «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ойнауға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ғой</a:t>
            </a:r>
            <a:r>
              <a:rPr lang="ru-RU" dirty="0"/>
              <a:t>» [4]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айқайлап</a:t>
            </a:r>
            <a:r>
              <a:rPr lang="ru-RU" dirty="0"/>
              <a:t> </a:t>
            </a:r>
            <a:r>
              <a:rPr lang="ru-RU" dirty="0" err="1"/>
              <a:t>жібергені</a:t>
            </a:r>
            <a:r>
              <a:rPr lang="ru-RU" dirty="0"/>
              <a:t> </a:t>
            </a:r>
            <a:r>
              <a:rPr lang="ru-RU" dirty="0" err="1"/>
              <a:t>итермеледі</a:t>
            </a:r>
            <a:r>
              <a:rPr lang="ru-RU" dirty="0"/>
              <a:t>.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салған</a:t>
            </a:r>
            <a:r>
              <a:rPr lang="ru-RU" dirty="0"/>
              <a:t> «</a:t>
            </a:r>
            <a:r>
              <a:rPr lang="ru-RU" dirty="0" err="1"/>
              <a:t>әлемнің</a:t>
            </a:r>
            <a:r>
              <a:rPr lang="ru-RU" dirty="0"/>
              <a:t>» </a:t>
            </a:r>
            <a:r>
              <a:rPr lang="ru-RU" dirty="0" err="1"/>
              <a:t>сахнасы</a:t>
            </a:r>
            <a:r>
              <a:rPr lang="ru-RU" dirty="0"/>
              <a:t> оны </a:t>
            </a:r>
            <a:r>
              <a:rPr lang="ru-RU" dirty="0" err="1"/>
              <a:t>жасаушы</a:t>
            </a:r>
            <a:r>
              <a:rPr lang="ru-RU" dirty="0"/>
              <a:t> мен </a:t>
            </a:r>
            <a:r>
              <a:rPr lang="ru-RU" dirty="0" err="1"/>
              <a:t>терапевтке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жағдайын</a:t>
            </a:r>
            <a:r>
              <a:rPr lang="ru-RU" dirty="0"/>
              <a:t> </a:t>
            </a:r>
            <a:r>
              <a:rPr lang="ru-RU" dirty="0" err="1"/>
              <a:t>түсінуге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бой ала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өзгеше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. </a:t>
            </a:r>
            <a:r>
              <a:rPr lang="ru-RU" dirty="0" err="1"/>
              <a:t>Құмды</a:t>
            </a:r>
            <a:r>
              <a:rPr lang="ru-RU" dirty="0"/>
              <a:t> </a:t>
            </a:r>
            <a:r>
              <a:rPr lang="ru-RU" dirty="0" err="1"/>
              <a:t>илеу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 err="1"/>
              <a:t>қалыпқа</a:t>
            </a:r>
            <a:r>
              <a:rPr lang="ru-RU" dirty="0"/>
              <a:t> салу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әрекетімен</a:t>
            </a:r>
            <a:r>
              <a:rPr lang="ru-RU" dirty="0"/>
              <a:t> </a:t>
            </a:r>
            <a:r>
              <a:rPr lang="ru-RU" dirty="0" err="1"/>
              <a:t>қатар,жақсы</a:t>
            </a:r>
            <a:r>
              <a:rPr lang="ru-RU" dirty="0"/>
              <a:t> </a:t>
            </a:r>
            <a:r>
              <a:rPr lang="ru-RU" dirty="0" err="1"/>
              <a:t>нәтижеге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</a:t>
            </a:r>
            <a:r>
              <a:rPr lang="ru-RU" dirty="0"/>
              <a:t> </a:t>
            </a:r>
            <a:r>
              <a:rPr lang="ru-RU" dirty="0" err="1"/>
              <a:t>алатынына</a:t>
            </a:r>
            <a:r>
              <a:rPr lang="ru-RU" dirty="0"/>
              <a:t> </a:t>
            </a:r>
            <a:r>
              <a:rPr lang="ru-RU" dirty="0" err="1"/>
              <a:t>сенімін</a:t>
            </a:r>
            <a:r>
              <a:rPr lang="ru-RU" dirty="0"/>
              <a:t> </a:t>
            </a:r>
            <a:r>
              <a:rPr lang="ru-RU" dirty="0" err="1"/>
              <a:t>туғызады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көңіл-күйі</a:t>
            </a:r>
            <a:r>
              <a:rPr lang="ru-RU" dirty="0"/>
              <a:t> </a:t>
            </a:r>
            <a:r>
              <a:rPr lang="ru-RU" dirty="0" err="1"/>
              <a:t>көтеріледі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Құм</a:t>
            </a:r>
            <a:r>
              <a:rPr lang="ru-RU" dirty="0"/>
              <a:t> </a:t>
            </a:r>
            <a:r>
              <a:rPr lang="ru-RU" dirty="0" err="1"/>
              <a:t>терапиясының</a:t>
            </a:r>
            <a:r>
              <a:rPr lang="ru-RU" dirty="0"/>
              <a:t>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құммен</a:t>
            </a:r>
            <a:r>
              <a:rPr lang="ru-RU" dirty="0"/>
              <a:t> </a:t>
            </a:r>
            <a:r>
              <a:rPr lang="ru-RU" dirty="0" err="1"/>
              <a:t>сурет</a:t>
            </a:r>
            <a:r>
              <a:rPr lang="ru-RU" dirty="0"/>
              <a:t> салу </a:t>
            </a:r>
            <a:r>
              <a:rPr lang="ru-RU" dirty="0" err="1"/>
              <a:t>тәсілі</a:t>
            </a:r>
            <a:r>
              <a:rPr lang="ru-RU" dirty="0"/>
              <a:t> бала </a:t>
            </a:r>
            <a:r>
              <a:rPr lang="ru-RU" dirty="0" err="1"/>
              <a:t>психикасына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тигізбей</a:t>
            </a:r>
            <a:r>
              <a:rPr lang="ru-RU" dirty="0"/>
              <a:t> </a:t>
            </a:r>
            <a:r>
              <a:rPr lang="ru-RU" dirty="0" err="1"/>
              <a:t>қоймайды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әдіспен</a:t>
            </a:r>
            <a:r>
              <a:rPr lang="ru-RU" dirty="0"/>
              <a:t> </a:t>
            </a:r>
            <a:r>
              <a:rPr lang="ru-RU" dirty="0" err="1"/>
              <a:t>суреттеуге</a:t>
            </a:r>
            <a:r>
              <a:rPr lang="ru-RU" dirty="0"/>
              <a:t> </a:t>
            </a:r>
            <a:r>
              <a:rPr lang="ru-RU" dirty="0" err="1"/>
              <a:t>балалар</a:t>
            </a:r>
            <a:r>
              <a:rPr lang="ru-RU" dirty="0"/>
              <a:t> аса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танытады</a:t>
            </a:r>
            <a:r>
              <a:rPr lang="ru-RU" dirty="0"/>
              <a:t>.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сурет</a:t>
            </a:r>
            <a:r>
              <a:rPr lang="ru-RU" dirty="0"/>
              <a:t> салу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ұсақ</a:t>
            </a:r>
            <a:r>
              <a:rPr lang="ru-RU" dirty="0"/>
              <a:t> </a:t>
            </a:r>
            <a:r>
              <a:rPr lang="ru-RU" dirty="0" err="1"/>
              <a:t>саусақ</a:t>
            </a:r>
            <a:r>
              <a:rPr lang="ru-RU" dirty="0"/>
              <a:t> </a:t>
            </a:r>
            <a:r>
              <a:rPr lang="ru-RU" dirty="0" err="1"/>
              <a:t>моторикасының</a:t>
            </a:r>
            <a:r>
              <a:rPr lang="ru-RU" dirty="0"/>
              <a:t>, </a:t>
            </a:r>
            <a:r>
              <a:rPr lang="ru-RU" dirty="0" err="1"/>
              <a:t>есте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қабілеттің</a:t>
            </a:r>
            <a:r>
              <a:rPr lang="ru-RU" dirty="0"/>
              <a:t>, </a:t>
            </a:r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ептілігінің</a:t>
            </a:r>
            <a:r>
              <a:rPr lang="ru-RU" dirty="0"/>
              <a:t>,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,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жасауынан</a:t>
            </a:r>
            <a:r>
              <a:rPr lang="ru-RU" dirty="0"/>
              <a:t> </a:t>
            </a:r>
            <a:r>
              <a:rPr lang="ru-RU" dirty="0" err="1"/>
              <a:t>туындайды</a:t>
            </a:r>
            <a:r>
              <a:rPr lang="ru-RU" dirty="0"/>
              <a:t>. </a:t>
            </a:r>
            <a:r>
              <a:rPr lang="ru-RU" dirty="0" err="1"/>
              <a:t>Құммен</a:t>
            </a:r>
            <a:r>
              <a:rPr lang="ru-RU" dirty="0"/>
              <a:t> </a:t>
            </a:r>
            <a:r>
              <a:rPr lang="ru-RU" dirty="0" err="1"/>
              <a:t>суреттеу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жүйке,саусақ</a:t>
            </a:r>
            <a:r>
              <a:rPr lang="ru-RU" dirty="0"/>
              <a:t>, </a:t>
            </a:r>
            <a:r>
              <a:rPr lang="ru-RU" dirty="0" err="1"/>
              <a:t>есте</a:t>
            </a:r>
            <a:r>
              <a:rPr lang="ru-RU" dirty="0"/>
              <a:t> </a:t>
            </a:r>
            <a:r>
              <a:rPr lang="ru-RU" dirty="0" err="1"/>
              <a:t>сақтау,епті</a:t>
            </a:r>
            <a:r>
              <a:rPr lang="ru-RU" dirty="0"/>
              <a:t> </a:t>
            </a:r>
            <a:r>
              <a:rPr lang="ru-RU" dirty="0" err="1"/>
              <a:t>қозғалыстарының</a:t>
            </a:r>
            <a:r>
              <a:rPr lang="ru-RU" dirty="0"/>
              <a:t> </a:t>
            </a:r>
            <a:r>
              <a:rPr lang="ru-RU" dirty="0" err="1"/>
              <a:t>синхрондалуынан</a:t>
            </a:r>
            <a:r>
              <a:rPr lang="ru-RU" dirty="0"/>
              <a:t> </a:t>
            </a:r>
            <a:r>
              <a:rPr lang="ru-RU" dirty="0" err="1"/>
              <a:t>жүйкеде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жақты</a:t>
            </a:r>
            <a:r>
              <a:rPr lang="ru-RU" dirty="0"/>
              <a:t> даму (</a:t>
            </a:r>
            <a:r>
              <a:rPr lang="ru-RU" dirty="0" err="1"/>
              <a:t>қос</a:t>
            </a:r>
            <a:r>
              <a:rPr lang="ru-RU" dirty="0"/>
              <a:t> </a:t>
            </a:r>
            <a:r>
              <a:rPr lang="ru-RU" dirty="0" err="1"/>
              <a:t>қолмен</a:t>
            </a:r>
            <a:r>
              <a:rPr lang="ru-RU" dirty="0"/>
              <a:t> </a:t>
            </a:r>
            <a:r>
              <a:rPr lang="ru-RU" dirty="0" err="1"/>
              <a:t>сурет</a:t>
            </a:r>
            <a:r>
              <a:rPr lang="ru-RU" dirty="0"/>
              <a:t> </a:t>
            </a:r>
            <a:r>
              <a:rPr lang="ru-RU" dirty="0" err="1"/>
              <a:t>салғандай</a:t>
            </a:r>
            <a:r>
              <a:rPr lang="ru-RU" dirty="0"/>
              <a:t>)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асады</a:t>
            </a:r>
            <a:r>
              <a:rPr lang="ru-RU" dirty="0"/>
              <a:t>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80728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. </a:t>
            </a:r>
            <a:r>
              <a:rPr lang="ru-RU" sz="2000" b="1" dirty="0">
                <a:solidFill>
                  <a:srgbClr val="0000FF"/>
                </a:solidFill>
              </a:rPr>
              <a:t>Музыка </a:t>
            </a:r>
            <a:r>
              <a:rPr lang="ru-RU" sz="2000" b="1" dirty="0" err="1">
                <a:solidFill>
                  <a:srgbClr val="0000FF"/>
                </a:solidFill>
              </a:rPr>
              <a:t>терапиясы</a:t>
            </a:r>
            <a:r>
              <a:rPr lang="ru-RU" sz="2000" b="1" dirty="0">
                <a:solidFill>
                  <a:srgbClr val="0000FF"/>
                </a:solidFill>
              </a:rPr>
              <a:t> </a:t>
            </a:r>
            <a:r>
              <a:rPr lang="ru-RU" sz="2000" dirty="0"/>
              <a:t>–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психотерапевтикалық</a:t>
            </a:r>
            <a:r>
              <a:rPr lang="ru-RU" sz="2000" dirty="0"/>
              <a:t> </a:t>
            </a:r>
            <a:r>
              <a:rPr lang="ru-RU" sz="2000" dirty="0" err="1"/>
              <a:t>әдіс</a:t>
            </a:r>
            <a:r>
              <a:rPr lang="ru-RU" sz="2000" dirty="0"/>
              <a:t>.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жағдайын</a:t>
            </a:r>
            <a:r>
              <a:rPr lang="ru-RU" sz="2000" dirty="0"/>
              <a:t> </a:t>
            </a:r>
            <a:r>
              <a:rPr lang="ru-RU" sz="2000" dirty="0" err="1"/>
              <a:t>емдеу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музыка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 err="1"/>
              <a:t>Мұнда</a:t>
            </a:r>
            <a:r>
              <a:rPr lang="ru-RU" sz="2000" dirty="0"/>
              <a:t> музыка </a:t>
            </a:r>
            <a:r>
              <a:rPr lang="ru-RU" sz="2000" dirty="0" err="1"/>
              <a:t>емдік</a:t>
            </a:r>
            <a:r>
              <a:rPr lang="ru-RU" sz="2000" dirty="0"/>
              <a:t>, </a:t>
            </a:r>
            <a:r>
              <a:rPr lang="ru-RU" sz="2000" dirty="0" err="1"/>
              <a:t>дәрілік</a:t>
            </a:r>
            <a:r>
              <a:rPr lang="ru-RU" sz="2000" dirty="0"/>
              <a:t> </a:t>
            </a:r>
            <a:r>
              <a:rPr lang="ru-RU" sz="2000" dirty="0" err="1"/>
              <a:t>зат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 </a:t>
            </a:r>
            <a:br>
              <a:rPr lang="ru-RU" sz="2000" dirty="0"/>
            </a:br>
            <a:r>
              <a:rPr lang="ru-RU" sz="2000" dirty="0" err="1"/>
              <a:t>Музыканың</a:t>
            </a:r>
            <a:r>
              <a:rPr lang="ru-RU" sz="2000" dirty="0"/>
              <a:t> </a:t>
            </a:r>
            <a:r>
              <a:rPr lang="ru-RU" sz="2000" dirty="0" err="1"/>
              <a:t>терапевтикалық</a:t>
            </a:r>
            <a:r>
              <a:rPr lang="ru-RU" sz="2000" dirty="0"/>
              <a:t> </a:t>
            </a:r>
            <a:r>
              <a:rPr lang="ru-RU" sz="2000" dirty="0" err="1"/>
              <a:t>әсері</a:t>
            </a:r>
            <a:r>
              <a:rPr lang="ru-RU" sz="2000" dirty="0"/>
              <a:t> </a:t>
            </a:r>
            <a:r>
              <a:rPr lang="ru-RU" sz="2000" dirty="0" err="1"/>
              <a:t>бұрынғы</a:t>
            </a:r>
            <a:r>
              <a:rPr lang="ru-RU" sz="2000" dirty="0"/>
              <a:t> </a:t>
            </a:r>
            <a:r>
              <a:rPr lang="ru-RU" sz="2000" dirty="0" err="1"/>
              <a:t>заманнан</a:t>
            </a:r>
            <a:r>
              <a:rPr lang="ru-RU" sz="2000" dirty="0"/>
              <a:t> </a:t>
            </a:r>
            <a:r>
              <a:rPr lang="ru-RU" sz="2000" dirty="0" err="1"/>
              <a:t>бері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. Музыка </a:t>
            </a:r>
            <a:r>
              <a:rPr lang="ru-RU" sz="2000" dirty="0" err="1"/>
              <a:t>терапиясының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механизмдерінің</a:t>
            </a:r>
            <a:r>
              <a:rPr lang="ru-RU" sz="2000" dirty="0"/>
              <a:t> </a:t>
            </a:r>
            <a:r>
              <a:rPr lang="ru-RU" sz="2000" dirty="0" err="1"/>
              <a:t>әсері</a:t>
            </a:r>
            <a:r>
              <a:rPr lang="ru-RU" sz="2000" dirty="0"/>
              <a:t> </a:t>
            </a:r>
            <a:r>
              <a:rPr lang="ru-RU" sz="2000" dirty="0" err="1"/>
              <a:t>әдістің</a:t>
            </a:r>
            <a:r>
              <a:rPr lang="ru-RU" sz="2000" dirty="0"/>
              <a:t> </a:t>
            </a: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адамға</a:t>
            </a:r>
            <a:r>
              <a:rPr lang="ru-RU" sz="2000" dirty="0"/>
              <a:t> </a:t>
            </a:r>
            <a:r>
              <a:rPr lang="ru-RU" sz="2000" dirty="0" err="1"/>
              <a:t>ыңғайлы</a:t>
            </a:r>
            <a:r>
              <a:rPr lang="ru-RU" sz="2000" dirty="0"/>
              <a:t> </a:t>
            </a:r>
            <a:r>
              <a:rPr lang="ru-RU" sz="2000" dirty="0" err="1"/>
              <a:t>әрі</a:t>
            </a:r>
            <a:r>
              <a:rPr lang="ru-RU" sz="2000" dirty="0"/>
              <a:t> </a:t>
            </a:r>
            <a:r>
              <a:rPr lang="ru-RU" sz="2000" dirty="0" err="1"/>
              <a:t>қолайлылығын</a:t>
            </a:r>
            <a:r>
              <a:rPr lang="ru-RU" sz="2000" dirty="0"/>
              <a:t> </a:t>
            </a:r>
            <a:r>
              <a:rPr lang="ru-RU" sz="2000" dirty="0" err="1"/>
              <a:t>көрсетеді</a:t>
            </a:r>
            <a:r>
              <a:rPr lang="ru-RU" sz="2000" dirty="0"/>
              <a:t>. </a:t>
            </a:r>
            <a:br>
              <a:rPr lang="ru-RU" sz="2000" dirty="0"/>
            </a:br>
            <a:r>
              <a:rPr lang="ru-RU" sz="2000" dirty="0" err="1"/>
              <a:t>Біріншіден</a:t>
            </a:r>
            <a:r>
              <a:rPr lang="ru-RU" sz="2000" dirty="0"/>
              <a:t>, </a:t>
            </a:r>
            <a:r>
              <a:rPr lang="ru-RU" sz="2000" dirty="0" err="1"/>
              <a:t>ырғақ</a:t>
            </a:r>
            <a:r>
              <a:rPr lang="ru-RU" sz="2000" dirty="0"/>
              <a:t> </a:t>
            </a:r>
            <a:r>
              <a:rPr lang="ru-RU" sz="2000" dirty="0" err="1"/>
              <a:t>сақталған</a:t>
            </a:r>
            <a:r>
              <a:rPr lang="ru-RU" sz="2000" dirty="0"/>
              <a:t> музыка </a:t>
            </a:r>
            <a:r>
              <a:rPr lang="ru-RU" sz="2000" dirty="0" err="1"/>
              <a:t>мидың</a:t>
            </a:r>
            <a:r>
              <a:rPr lang="ru-RU" sz="2000" dirty="0"/>
              <a:t> </a:t>
            </a:r>
            <a:r>
              <a:rPr lang="ru-RU" sz="2000" dirty="0" err="1"/>
              <a:t>бөліктеріне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істеуіне</a:t>
            </a:r>
            <a:r>
              <a:rPr lang="ru-RU" sz="2000" dirty="0"/>
              <a:t> </a:t>
            </a:r>
            <a:r>
              <a:rPr lang="ru-RU" sz="2000" dirty="0" err="1"/>
              <a:t>көмектеседі</a:t>
            </a:r>
            <a:r>
              <a:rPr lang="ru-RU" sz="2000" dirty="0"/>
              <a:t>. </a:t>
            </a:r>
            <a:br>
              <a:rPr lang="ru-RU" sz="2000" dirty="0"/>
            </a:br>
            <a:r>
              <a:rPr lang="ru-RU" sz="2000" dirty="0" err="1"/>
              <a:t>Екіншіден</a:t>
            </a:r>
            <a:r>
              <a:rPr lang="ru-RU" sz="2000" dirty="0"/>
              <a:t>, </a:t>
            </a: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музыканың</a:t>
            </a:r>
            <a:r>
              <a:rPr lang="ru-RU" sz="2000" dirty="0"/>
              <a:t> </a:t>
            </a:r>
            <a:r>
              <a:rPr lang="ru-RU" sz="2000" dirty="0" err="1"/>
              <a:t>өзіндік</a:t>
            </a:r>
            <a:r>
              <a:rPr lang="ru-RU" sz="2000" dirty="0"/>
              <a:t> </a:t>
            </a:r>
            <a:r>
              <a:rPr lang="ru-RU" sz="2000" dirty="0" err="1"/>
              <a:t>белгілері</a:t>
            </a:r>
            <a:r>
              <a:rPr lang="ru-RU" sz="2000" dirty="0"/>
              <a:t> бар.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жағдайы</a:t>
            </a:r>
            <a:r>
              <a:rPr lang="ru-RU" sz="2000" dirty="0"/>
              <a:t> мен </a:t>
            </a:r>
            <a:r>
              <a:rPr lang="ru-RU" sz="2000" dirty="0" err="1"/>
              <a:t>көніл-күйімен</a:t>
            </a:r>
            <a:r>
              <a:rPr lang="ru-RU" sz="2000" dirty="0"/>
              <a:t> </a:t>
            </a:r>
            <a:r>
              <a:rPr lang="ru-RU" sz="2000" dirty="0" err="1"/>
              <a:t>байланыса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бізге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эмоцияның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болуына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/>
              <a:t>. </a:t>
            </a:r>
            <a:r>
              <a:rPr lang="ru-RU" sz="2000" dirty="0" err="1"/>
              <a:t>Әуен</a:t>
            </a:r>
            <a:r>
              <a:rPr lang="ru-RU" sz="2000" dirty="0"/>
              <a:t> </a:t>
            </a:r>
            <a:r>
              <a:rPr lang="ru-RU" sz="2000" dirty="0" err="1"/>
              <a:t>терапиясының</a:t>
            </a:r>
            <a:r>
              <a:rPr lang="ru-RU" sz="2000" dirty="0"/>
              <a:t> </a:t>
            </a:r>
            <a:r>
              <a:rPr lang="ru-RU" sz="2000" dirty="0" err="1"/>
              <a:t>әдіс-тәсілдерін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балалардың</a:t>
            </a:r>
            <a:r>
              <a:rPr lang="ru-RU" sz="2000" dirty="0"/>
              <a:t> </a:t>
            </a:r>
            <a:r>
              <a:rPr lang="ru-RU" sz="2000" dirty="0" err="1"/>
              <a:t>бойынан</a:t>
            </a:r>
            <a:r>
              <a:rPr lang="ru-RU" sz="2000" dirty="0"/>
              <a:t> </a:t>
            </a:r>
            <a:r>
              <a:rPr lang="ru-RU" sz="2000" dirty="0" err="1"/>
              <a:t>айналадағы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жатқан</a:t>
            </a:r>
            <a:r>
              <a:rPr lang="ru-RU" sz="2000" dirty="0"/>
              <a:t> сан –</a:t>
            </a:r>
            <a:r>
              <a:rPr lang="ru-RU" sz="2000" dirty="0" err="1"/>
              <a:t>алуан</a:t>
            </a:r>
            <a:r>
              <a:rPr lang="ru-RU" sz="2000" dirty="0"/>
              <a:t> </a:t>
            </a:r>
            <a:r>
              <a:rPr lang="ru-RU" sz="2000" dirty="0" err="1"/>
              <a:t>құбылыстарды</a:t>
            </a:r>
            <a:r>
              <a:rPr lang="ru-RU" sz="2000" dirty="0"/>
              <a:t> </a:t>
            </a:r>
            <a:r>
              <a:rPr lang="ru-RU" sz="2000" dirty="0" err="1"/>
              <a:t>өз</a:t>
            </a:r>
            <a:r>
              <a:rPr lang="ru-RU" sz="2000" dirty="0"/>
              <a:t> </a:t>
            </a:r>
            <a:r>
              <a:rPr lang="ru-RU" sz="2000" dirty="0" err="1"/>
              <a:t>шығармашылығымен</a:t>
            </a:r>
            <a:r>
              <a:rPr lang="ru-RU" sz="2000" dirty="0"/>
              <a:t> </a:t>
            </a:r>
            <a:r>
              <a:rPr lang="ru-RU" sz="2000" dirty="0" err="1"/>
              <a:t>байланыстыра</a:t>
            </a:r>
            <a:r>
              <a:rPr lang="ru-RU" sz="2000" dirty="0"/>
              <a:t> </a:t>
            </a:r>
            <a:r>
              <a:rPr lang="ru-RU" sz="2000" dirty="0" err="1"/>
              <a:t>білуге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 </a:t>
            </a:r>
            <a:br>
              <a:rPr lang="ru-RU" sz="2000" dirty="0"/>
            </a:br>
            <a:r>
              <a:rPr lang="ru-RU" sz="2000" dirty="0"/>
              <a:t>де </a:t>
            </a:r>
            <a:r>
              <a:rPr lang="ru-RU" sz="2000" dirty="0" err="1"/>
              <a:t>көркем</a:t>
            </a:r>
            <a:r>
              <a:rPr lang="ru-RU" sz="2000" dirty="0"/>
              <a:t> </a:t>
            </a:r>
            <a:r>
              <a:rPr lang="ru-RU" sz="2000" dirty="0" err="1"/>
              <a:t>сөзбен</a:t>
            </a:r>
            <a:r>
              <a:rPr lang="ru-RU" sz="2000" dirty="0"/>
              <a:t> </a:t>
            </a:r>
            <a:r>
              <a:rPr lang="ru-RU" sz="2000" dirty="0" err="1"/>
              <a:t>кестелеп</a:t>
            </a:r>
            <a:r>
              <a:rPr lang="ru-RU" sz="2000" dirty="0"/>
              <a:t>, бала </a:t>
            </a:r>
            <a:r>
              <a:rPr lang="ru-RU" sz="2000" dirty="0" err="1"/>
              <a:t>жүрегіне</a:t>
            </a:r>
            <a:r>
              <a:rPr lang="ru-RU" sz="2000" dirty="0"/>
              <a:t> </a:t>
            </a:r>
            <a:r>
              <a:rPr lang="ru-RU" sz="2000" dirty="0" err="1"/>
              <a:t>жеткізу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жан</a:t>
            </a:r>
            <a:r>
              <a:rPr lang="ru-RU" sz="2000" dirty="0"/>
              <a:t> – </a:t>
            </a:r>
            <a:r>
              <a:rPr lang="ru-RU" sz="2000" dirty="0" err="1"/>
              <a:t>дүниесін</a:t>
            </a:r>
            <a:r>
              <a:rPr lang="ru-RU" sz="2000" dirty="0"/>
              <a:t> </a:t>
            </a:r>
            <a:r>
              <a:rPr lang="ru-RU" sz="2000" dirty="0" err="1"/>
              <a:t>байытып</a:t>
            </a:r>
            <a:r>
              <a:rPr lang="ru-RU" sz="2000" dirty="0"/>
              <a:t>, сана </a:t>
            </a:r>
            <a:r>
              <a:rPr lang="ru-RU" sz="2000" dirty="0" err="1"/>
              <a:t>сезімін</a:t>
            </a:r>
            <a:r>
              <a:rPr lang="ru-RU" sz="2000" dirty="0"/>
              <a:t> </a:t>
            </a:r>
            <a:r>
              <a:rPr lang="ru-RU" sz="2000" dirty="0" err="1"/>
              <a:t>оятып</a:t>
            </a:r>
            <a:r>
              <a:rPr lang="ru-RU" sz="2000" dirty="0"/>
              <a:t>, </a:t>
            </a:r>
            <a:r>
              <a:rPr lang="ru-RU" sz="2000" dirty="0" err="1"/>
              <a:t>ақыл</a:t>
            </a:r>
            <a:r>
              <a:rPr lang="ru-RU" sz="2000" dirty="0"/>
              <a:t> </a:t>
            </a:r>
            <a:r>
              <a:rPr lang="ru-RU" sz="2000" dirty="0" err="1"/>
              <a:t>ойын</a:t>
            </a:r>
            <a:r>
              <a:rPr lang="ru-RU" sz="2000" dirty="0"/>
              <a:t> </a:t>
            </a:r>
            <a:r>
              <a:rPr lang="ru-RU" sz="2000" dirty="0" err="1"/>
              <a:t>дамытуға</a:t>
            </a:r>
            <a:r>
              <a:rPr lang="ru-RU" sz="2000" dirty="0"/>
              <a:t> </a:t>
            </a:r>
            <a:r>
              <a:rPr lang="ru-RU" sz="2000" dirty="0" err="1"/>
              <a:t>көп</a:t>
            </a:r>
            <a:r>
              <a:rPr lang="ru-RU" sz="2000" dirty="0"/>
              <a:t> </a:t>
            </a:r>
            <a:r>
              <a:rPr lang="ru-RU" sz="2000" dirty="0" err="1"/>
              <a:t>мән</a:t>
            </a:r>
            <a:r>
              <a:rPr lang="ru-RU" sz="2000" dirty="0"/>
              <a:t> </a:t>
            </a:r>
            <a:r>
              <a:rPr lang="ru-RU" sz="2000" dirty="0" err="1"/>
              <a:t>беріп</a:t>
            </a:r>
            <a:r>
              <a:rPr lang="ru-RU" sz="2000" dirty="0"/>
              <a:t> </a:t>
            </a:r>
            <a:r>
              <a:rPr lang="ru-RU" sz="2000" dirty="0" err="1"/>
              <a:t>отырамын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481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305342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/>
              <a:t>5. </a:t>
            </a:r>
            <a:r>
              <a:rPr lang="ru-RU" sz="2800" b="1" dirty="0">
                <a:solidFill>
                  <a:srgbClr val="0000FF"/>
                </a:solidFill>
              </a:rPr>
              <a:t>Драма терапия </a:t>
            </a:r>
            <a:r>
              <a:rPr lang="ru-RU" sz="2800" dirty="0"/>
              <a:t>- </a:t>
            </a:r>
            <a:r>
              <a:rPr lang="ru-RU" sz="2800" dirty="0" err="1"/>
              <a:t>балаларды</a:t>
            </a:r>
            <a:r>
              <a:rPr lang="ru-RU" sz="2800" dirty="0"/>
              <a:t> </a:t>
            </a:r>
            <a:r>
              <a:rPr lang="ru-RU" sz="2800" dirty="0" err="1"/>
              <a:t>рольдерде</a:t>
            </a:r>
            <a:r>
              <a:rPr lang="ru-RU" sz="2800" dirty="0"/>
              <a:t> </a:t>
            </a:r>
            <a:r>
              <a:rPr lang="ru-RU" sz="2800" dirty="0" err="1"/>
              <a:t>ойнату</a:t>
            </a:r>
            <a:r>
              <a:rPr lang="ru-RU" sz="2800" dirty="0"/>
              <a:t> </a:t>
            </a:r>
            <a:r>
              <a:rPr lang="ru-RU" sz="2800" dirty="0" err="1"/>
              <a:t>арқылы</a:t>
            </a:r>
            <a:r>
              <a:rPr lang="ru-RU" sz="2800" dirty="0"/>
              <a:t> </a:t>
            </a:r>
            <a:r>
              <a:rPr lang="ru-RU" sz="2800" dirty="0" err="1"/>
              <a:t>дамыту</a:t>
            </a:r>
            <a:r>
              <a:rPr lang="ru-RU" sz="2800" dirty="0"/>
              <a:t>. </a:t>
            </a:r>
            <a:r>
              <a:rPr lang="ru-RU" sz="2800" dirty="0" err="1"/>
              <a:t>Баланың</a:t>
            </a:r>
            <a:r>
              <a:rPr lang="ru-RU" sz="2800" dirty="0"/>
              <a:t> </a:t>
            </a:r>
            <a:r>
              <a:rPr lang="ru-RU" sz="2800" dirty="0" err="1"/>
              <a:t>бірі-бірімен</a:t>
            </a:r>
            <a:r>
              <a:rPr lang="ru-RU" sz="2800" dirty="0"/>
              <a:t> </a:t>
            </a:r>
            <a:r>
              <a:rPr lang="ru-RU" sz="2800" dirty="0" err="1"/>
              <a:t>қарым-қатынасына</a:t>
            </a:r>
            <a:r>
              <a:rPr lang="ru-RU" sz="2800" dirty="0"/>
              <a:t>, </a:t>
            </a:r>
            <a:r>
              <a:rPr lang="ru-RU" sz="2800" dirty="0" err="1"/>
              <a:t>өзін-өзі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</a:t>
            </a:r>
            <a:r>
              <a:rPr lang="ru-RU" sz="2800" dirty="0" err="1"/>
              <a:t>бағалауына</a:t>
            </a:r>
            <a:r>
              <a:rPr lang="ru-RU" sz="2800" dirty="0"/>
              <a:t> </a:t>
            </a:r>
            <a:r>
              <a:rPr lang="ru-RU" sz="2800" dirty="0" err="1"/>
              <a:t>ықпал</a:t>
            </a:r>
            <a:r>
              <a:rPr lang="ru-RU" sz="2800" dirty="0"/>
              <a:t> </a:t>
            </a:r>
            <a:r>
              <a:rPr lang="ru-RU" sz="2800" dirty="0" err="1"/>
              <a:t>етуші</a:t>
            </a:r>
            <a:r>
              <a:rPr lang="ru-RU" sz="2800" dirty="0"/>
              <a:t> терапия .</a:t>
            </a:r>
            <a:r>
              <a:rPr lang="ru-RU" sz="2800" dirty="0" err="1"/>
              <a:t>Түрлі</a:t>
            </a:r>
            <a:r>
              <a:rPr lang="ru-RU" sz="2800" dirty="0"/>
              <a:t> </a:t>
            </a:r>
            <a:r>
              <a:rPr lang="ru-RU" sz="2800" dirty="0" err="1"/>
              <a:t>психолгиялық</a:t>
            </a:r>
            <a:r>
              <a:rPr lang="ru-RU" sz="2800" dirty="0"/>
              <a:t> </a:t>
            </a:r>
            <a:r>
              <a:rPr lang="ru-RU" sz="2800" dirty="0" err="1"/>
              <a:t>мәселелердi</a:t>
            </a:r>
            <a:r>
              <a:rPr lang="ru-RU" sz="2800" dirty="0"/>
              <a:t> </a:t>
            </a:r>
            <a:r>
              <a:rPr lang="ru-RU" sz="2800" dirty="0" err="1"/>
              <a:t>шешуге</a:t>
            </a:r>
            <a:r>
              <a:rPr lang="ru-RU" sz="2800" dirty="0"/>
              <a:t> </a:t>
            </a:r>
            <a:r>
              <a:rPr lang="ru-RU" sz="2800" dirty="0" err="1"/>
              <a:t>мүмкiншiлiк</a:t>
            </a:r>
            <a:r>
              <a:rPr lang="ru-RU" sz="2800" dirty="0"/>
              <a:t> </a:t>
            </a:r>
            <a:r>
              <a:rPr lang="ru-RU" sz="2800" dirty="0" err="1"/>
              <a:t>бередi</a:t>
            </a:r>
            <a:r>
              <a:rPr lang="ru-RU" sz="2800" dirty="0"/>
              <a:t>. </a:t>
            </a:r>
            <a:r>
              <a:rPr lang="ru-RU" sz="2800" dirty="0" err="1"/>
              <a:t>Драматерапияны</a:t>
            </a:r>
            <a:r>
              <a:rPr lang="ru-RU" sz="2800" dirty="0"/>
              <a:t> </a:t>
            </a:r>
            <a:r>
              <a:rPr lang="ru-RU" sz="2800" dirty="0" err="1"/>
              <a:t>неміс</a:t>
            </a:r>
            <a:r>
              <a:rPr lang="ru-RU" sz="2800" dirty="0"/>
              <a:t> </a:t>
            </a:r>
            <a:r>
              <a:rPr lang="ru-RU" sz="2800" dirty="0" err="1"/>
              <a:t>ғалымдарының</a:t>
            </a:r>
            <a:r>
              <a:rPr lang="ru-RU" sz="2800" dirty="0"/>
              <a:t> </a:t>
            </a:r>
            <a:r>
              <a:rPr lang="ru-RU" sz="2800" dirty="0" err="1"/>
              <a:t>бірі</a:t>
            </a:r>
            <a:r>
              <a:rPr lang="ru-RU" sz="2800" dirty="0"/>
              <a:t> - </a:t>
            </a:r>
            <a:r>
              <a:rPr lang="ru-RU" sz="2800" dirty="0" err="1"/>
              <a:t>барлық</a:t>
            </a:r>
            <a:r>
              <a:rPr lang="ru-RU" sz="2800" dirty="0"/>
              <a:t> </a:t>
            </a:r>
            <a:r>
              <a:rPr lang="ru-RU" sz="2800" dirty="0" err="1"/>
              <a:t>мүмкіншілікті</a:t>
            </a:r>
            <a:r>
              <a:rPr lang="ru-RU" sz="2800" dirty="0"/>
              <a:t> </a:t>
            </a:r>
            <a:r>
              <a:rPr lang="ru-RU" sz="2800" dirty="0" err="1"/>
              <a:t>зерттеуге</a:t>
            </a:r>
            <a:r>
              <a:rPr lang="ru-RU" sz="2800" dirty="0"/>
              <a:t> </a:t>
            </a:r>
            <a:r>
              <a:rPr lang="ru-RU" sz="2800" dirty="0" err="1"/>
              <a:t>болатын</a:t>
            </a:r>
            <a:r>
              <a:rPr lang="ru-RU" sz="2800" dirty="0"/>
              <a:t> </a:t>
            </a:r>
            <a:r>
              <a:rPr lang="ru-RU" sz="2800" dirty="0" err="1"/>
              <a:t>зертхана</a:t>
            </a:r>
            <a:r>
              <a:rPr lang="ru-RU" sz="2800" dirty="0"/>
              <a:t> </a:t>
            </a:r>
            <a:r>
              <a:rPr lang="ru-RU" sz="2800" dirty="0" err="1"/>
              <a:t>іспетті</a:t>
            </a:r>
            <a:r>
              <a:rPr lang="ru-RU" sz="2800" dirty="0"/>
              <a:t> </a:t>
            </a:r>
            <a:r>
              <a:rPr lang="ru-RU" sz="2800" dirty="0" err="1"/>
              <a:t>деген</a:t>
            </a:r>
            <a:r>
              <a:rPr lang="ru-RU" sz="2800" dirty="0"/>
              <a:t> </a:t>
            </a:r>
            <a:r>
              <a:rPr lang="ru-RU" sz="2800" dirty="0" err="1"/>
              <a:t>екен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жаңаша</a:t>
            </a:r>
            <a:r>
              <a:rPr lang="ru-RU" sz="2800" dirty="0"/>
              <a:t> </a:t>
            </a:r>
            <a:r>
              <a:rPr lang="ru-RU" sz="2800" dirty="0" err="1"/>
              <a:t>тәсіл</a:t>
            </a:r>
            <a:r>
              <a:rPr lang="ru-RU" sz="2800" dirty="0"/>
              <a:t>. </a:t>
            </a:r>
            <a:r>
              <a:rPr lang="ru-RU" sz="2800" dirty="0" err="1"/>
              <a:t>Сабақ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сюжетке</a:t>
            </a:r>
            <a:r>
              <a:rPr lang="ru-RU" sz="2800" dirty="0"/>
              <a:t> </a:t>
            </a:r>
            <a:r>
              <a:rPr lang="ru-RU" sz="2800" dirty="0" err="1"/>
              <a:t>байланысты</a:t>
            </a:r>
            <a:r>
              <a:rPr lang="ru-RU" sz="2800" dirty="0"/>
              <a:t> </a:t>
            </a:r>
            <a:r>
              <a:rPr lang="ru-RU" sz="2800" dirty="0" err="1"/>
              <a:t>бағытталады</a:t>
            </a:r>
            <a:r>
              <a:rPr lang="ru-RU" sz="2800" dirty="0"/>
              <a:t> да , </a:t>
            </a:r>
            <a:r>
              <a:rPr lang="ru-RU" sz="2800" dirty="0" err="1"/>
              <a:t>театрландырылған</a:t>
            </a:r>
            <a:r>
              <a:rPr lang="ru-RU" sz="2800" dirty="0"/>
              <a:t> </a:t>
            </a:r>
            <a:r>
              <a:rPr lang="ru-RU" sz="2800" dirty="0" err="1"/>
              <a:t>кейіпте</a:t>
            </a:r>
            <a:r>
              <a:rPr lang="ru-RU" sz="2800" dirty="0"/>
              <a:t> </a:t>
            </a:r>
            <a:r>
              <a:rPr lang="ru-RU" sz="2800" dirty="0" err="1"/>
              <a:t>өтеді</a:t>
            </a:r>
            <a:r>
              <a:rPr lang="ru-RU" sz="2800" dirty="0"/>
              <a:t>.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тәсілде</a:t>
            </a:r>
            <a:r>
              <a:rPr lang="ru-RU" sz="2800" dirty="0"/>
              <a:t> </a:t>
            </a:r>
            <a:r>
              <a:rPr lang="ru-RU" sz="2800" dirty="0" err="1"/>
              <a:t>сабақтың</a:t>
            </a:r>
            <a:r>
              <a:rPr lang="ru-RU" sz="2800" dirty="0"/>
              <a:t> </a:t>
            </a:r>
            <a:r>
              <a:rPr lang="ru-RU" sz="2800" dirty="0" err="1"/>
              <a:t>түрлі</a:t>
            </a:r>
            <a:r>
              <a:rPr lang="ru-RU" sz="2800" dirty="0"/>
              <a:t> </a:t>
            </a:r>
            <a:r>
              <a:rPr lang="ru-RU" sz="2800" dirty="0" err="1"/>
              <a:t>әдіс-тәсілдері</a:t>
            </a:r>
            <a:r>
              <a:rPr lang="ru-RU" sz="2800" dirty="0"/>
              <a:t> </a:t>
            </a:r>
            <a:r>
              <a:rPr lang="ru-RU" sz="2800" dirty="0" err="1"/>
              <a:t>бір-бірімен</a:t>
            </a:r>
            <a:r>
              <a:rPr lang="ru-RU" sz="2800" dirty="0"/>
              <a:t> </a:t>
            </a:r>
            <a:r>
              <a:rPr lang="ru-RU" sz="2800" dirty="0" err="1"/>
              <a:t>үйлесім</a:t>
            </a:r>
            <a:r>
              <a:rPr lang="ru-RU" sz="2800" dirty="0"/>
              <a:t> </a:t>
            </a:r>
            <a:r>
              <a:rPr lang="ru-RU" sz="2800" dirty="0" err="1"/>
              <a:t>табады</a:t>
            </a:r>
            <a:r>
              <a:rPr lang="ru-RU" sz="2800" dirty="0"/>
              <a:t>. 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0985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7346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dirty="0" smtClean="0"/>
          </a:p>
          <a:p>
            <a:r>
              <a:rPr lang="kk-KZ" sz="2400" dirty="0" smtClean="0"/>
              <a:t>6</a:t>
            </a:r>
            <a:r>
              <a:rPr lang="kk-KZ" sz="2400" dirty="0"/>
              <a:t>.</a:t>
            </a:r>
            <a:r>
              <a:rPr lang="kk-KZ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>
                <a:solidFill>
                  <a:srgbClr val="0000FF"/>
                </a:solidFill>
              </a:rPr>
              <a:t>«</a:t>
            </a:r>
            <a:r>
              <a:rPr lang="ru-RU" sz="2400" b="1" dirty="0" err="1">
                <a:solidFill>
                  <a:srgbClr val="0000FF"/>
                </a:solidFill>
              </a:rPr>
              <a:t>Түстермен</a:t>
            </a:r>
            <a:r>
              <a:rPr lang="ru-RU" sz="2400" b="1" dirty="0">
                <a:solidFill>
                  <a:srgbClr val="0000FF"/>
                </a:solidFill>
              </a:rPr>
              <a:t> </a:t>
            </a:r>
            <a:r>
              <a:rPr lang="ru-RU" sz="2400" b="1" dirty="0" err="1">
                <a:solidFill>
                  <a:srgbClr val="0000FF"/>
                </a:solidFill>
              </a:rPr>
              <a:t>байланыс</a:t>
            </a:r>
            <a:r>
              <a:rPr lang="ru-RU" sz="2400" b="1" dirty="0">
                <a:solidFill>
                  <a:srgbClr val="0000FF"/>
                </a:solidFill>
              </a:rPr>
              <a:t>» </a:t>
            </a:r>
            <a:r>
              <a:rPr lang="ru-RU" sz="2400" dirty="0" err="1"/>
              <a:t>терапиясы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түстерге</a:t>
            </a:r>
            <a:r>
              <a:rPr lang="ru-RU" sz="2400" dirty="0"/>
              <a:t> </a:t>
            </a:r>
            <a:r>
              <a:rPr lang="ru-RU" sz="2400" dirty="0" err="1"/>
              <a:t>таңдау</a:t>
            </a:r>
            <a:r>
              <a:rPr lang="ru-RU" sz="2400" dirty="0"/>
              <a:t> </a:t>
            </a:r>
            <a:r>
              <a:rPr lang="ru-RU" sz="2400" dirty="0" err="1"/>
              <a:t>жасауы</a:t>
            </a:r>
            <a:r>
              <a:rPr lang="ru-RU" sz="2400" dirty="0"/>
              <a:t> -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түйсік</a:t>
            </a:r>
            <a:r>
              <a:rPr lang="ru-RU" sz="2400" dirty="0"/>
              <a:t> пен </a:t>
            </a:r>
            <a:r>
              <a:rPr lang="ru-RU" sz="2400" dirty="0" err="1"/>
              <a:t>қабылдаудың</a:t>
            </a:r>
            <a:r>
              <a:rPr lang="ru-RU" sz="2400" dirty="0"/>
              <a:t> </a:t>
            </a:r>
            <a:r>
              <a:rPr lang="ru-RU" sz="2400" dirty="0" err="1"/>
              <a:t>дұрыс</a:t>
            </a:r>
            <a:r>
              <a:rPr lang="ru-RU" sz="2400" dirty="0"/>
              <a:t> </a:t>
            </a:r>
            <a:r>
              <a:rPr lang="ru-RU" sz="2400" dirty="0" err="1"/>
              <a:t>бағытта</a:t>
            </a:r>
            <a:r>
              <a:rPr lang="ru-RU" sz="2400" dirty="0"/>
              <a:t> </a:t>
            </a:r>
            <a:r>
              <a:rPr lang="ru-RU" sz="2400" dirty="0" err="1"/>
              <a:t>дамуын</a:t>
            </a:r>
            <a:r>
              <a:rPr lang="ru-RU" sz="2400" dirty="0"/>
              <a:t> </a:t>
            </a:r>
            <a:r>
              <a:rPr lang="ru-RU" sz="2400" dirty="0" err="1"/>
              <a:t>қалыптастырады</a:t>
            </a:r>
            <a:r>
              <a:rPr lang="ru-RU" sz="2400" dirty="0"/>
              <a:t>. </a:t>
            </a:r>
            <a:r>
              <a:rPr lang="ru-RU" sz="2400" dirty="0" err="1"/>
              <a:t>Түйсігі</a:t>
            </a:r>
            <a:r>
              <a:rPr lang="ru-RU" sz="2400" dirty="0"/>
              <a:t> мен </a:t>
            </a:r>
            <a:r>
              <a:rPr lang="ru-RU" sz="2400" dirty="0" err="1"/>
              <a:t>қабылдауы</a:t>
            </a:r>
            <a:r>
              <a:rPr lang="ru-RU" sz="2400" dirty="0"/>
              <a:t> мол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қоршаған</a:t>
            </a:r>
            <a:r>
              <a:rPr lang="ru-RU" sz="2400" dirty="0"/>
              <a:t> </a:t>
            </a:r>
            <a:r>
              <a:rPr lang="ru-RU" sz="2400" dirty="0" err="1"/>
              <a:t>дүние</a:t>
            </a:r>
            <a:r>
              <a:rPr lang="ru-RU" sz="2400" dirty="0"/>
              <a:t> </a:t>
            </a:r>
            <a:r>
              <a:rPr lang="ru-RU" sz="2400" dirty="0" err="1"/>
              <a:t>жайлы</a:t>
            </a:r>
            <a:r>
              <a:rPr lang="ru-RU" sz="2400" dirty="0"/>
              <a:t> </a:t>
            </a:r>
            <a:r>
              <a:rPr lang="ru-RU" sz="2400" dirty="0" err="1"/>
              <a:t>көзқарасы</a:t>
            </a:r>
            <a:r>
              <a:rPr lang="ru-RU" sz="2400" dirty="0"/>
              <a:t> </a:t>
            </a:r>
            <a:r>
              <a:rPr lang="ru-RU" sz="2400" dirty="0" err="1"/>
              <a:t>кең</a:t>
            </a:r>
            <a:r>
              <a:rPr lang="ru-RU" sz="2400" dirty="0"/>
              <a:t>, </a:t>
            </a:r>
            <a:r>
              <a:rPr lang="ru-RU" sz="2400" dirty="0" err="1"/>
              <a:t>жан-жақты</a:t>
            </a:r>
            <a:r>
              <a:rPr lang="ru-RU" sz="2400" dirty="0"/>
              <a:t> </a:t>
            </a:r>
            <a:r>
              <a:rPr lang="ru-RU" sz="2400" dirty="0" err="1"/>
              <a:t>келеді</a:t>
            </a:r>
            <a:r>
              <a:rPr lang="ru-RU" sz="2400" dirty="0"/>
              <a:t>. </a:t>
            </a:r>
            <a:r>
              <a:rPr lang="ru-RU" sz="2400" dirty="0" err="1"/>
              <a:t>Сөйтіп</a:t>
            </a:r>
            <a:r>
              <a:rPr lang="ru-RU" sz="2400" dirty="0"/>
              <a:t>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сенсорлық</a:t>
            </a:r>
            <a:r>
              <a:rPr lang="ru-RU" sz="2400" dirty="0"/>
              <a:t> </a:t>
            </a:r>
            <a:r>
              <a:rPr lang="ru-RU" sz="2400" dirty="0" err="1"/>
              <a:t>мәдениеті,оның</a:t>
            </a:r>
            <a:r>
              <a:rPr lang="ru-RU" sz="2400" dirty="0"/>
              <a:t> </a:t>
            </a:r>
            <a:r>
              <a:rPr lang="ru-RU" sz="2400" dirty="0" err="1"/>
              <a:t>түйсігі</a:t>
            </a:r>
            <a:r>
              <a:rPr lang="ru-RU" sz="2400" dirty="0"/>
              <a:t> мен </a:t>
            </a:r>
            <a:r>
              <a:rPr lang="ru-RU" sz="2400" dirty="0" err="1"/>
              <a:t>қабылдауының</a:t>
            </a:r>
            <a:r>
              <a:rPr lang="ru-RU" sz="2400" dirty="0"/>
              <a:t> даму </a:t>
            </a:r>
            <a:r>
              <a:rPr lang="ru-RU" sz="2400" dirty="0" err="1"/>
              <a:t>деңгейі</a:t>
            </a:r>
            <a:r>
              <a:rPr lang="ru-RU" sz="2400" dirty="0"/>
              <a:t> </a:t>
            </a:r>
            <a:r>
              <a:rPr lang="ru-RU" sz="2400" dirty="0" err="1"/>
              <a:t>ойдағыдай</a:t>
            </a:r>
            <a:r>
              <a:rPr lang="ru-RU" sz="2400" dirty="0"/>
              <a:t> </a:t>
            </a:r>
            <a:r>
              <a:rPr lang="ru-RU" sz="2400" dirty="0" err="1"/>
              <a:t>дамыған</a:t>
            </a:r>
            <a:r>
              <a:rPr lang="ru-RU" sz="2400" dirty="0"/>
              <a:t> </a:t>
            </a:r>
            <a:r>
              <a:rPr lang="ru-RU" sz="2400" dirty="0" err="1"/>
              <a:t>таным</a:t>
            </a:r>
            <a:r>
              <a:rPr lang="ru-RU" sz="2400" dirty="0"/>
              <a:t> </a:t>
            </a:r>
            <a:r>
              <a:rPr lang="ru-RU" sz="2400" dirty="0" err="1"/>
              <a:t>қызметінің</a:t>
            </a:r>
            <a:r>
              <a:rPr lang="ru-RU" sz="2400" dirty="0"/>
              <a:t> </a:t>
            </a:r>
            <a:r>
              <a:rPr lang="ru-RU" sz="2400" dirty="0" err="1"/>
              <a:t>алғы</a:t>
            </a:r>
            <a:r>
              <a:rPr lang="ru-RU" sz="2400" dirty="0"/>
              <a:t> </a:t>
            </a:r>
            <a:r>
              <a:rPr lang="ru-RU" sz="2400" dirty="0" err="1"/>
              <a:t>шарты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 </a:t>
            </a:r>
            <a:r>
              <a:rPr lang="ru-RU" sz="2400" dirty="0" err="1"/>
              <a:t>Балалар</a:t>
            </a:r>
            <a:r>
              <a:rPr lang="ru-RU" sz="2400" dirty="0"/>
              <a:t> </a:t>
            </a:r>
            <a:r>
              <a:rPr lang="ru-RU" sz="2400" dirty="0" err="1"/>
              <a:t>ересектерге</a:t>
            </a:r>
            <a:r>
              <a:rPr lang="ru-RU" sz="2400" dirty="0"/>
              <a:t> </a:t>
            </a:r>
            <a:r>
              <a:rPr lang="ru-RU" sz="2400" dirty="0" err="1"/>
              <a:t>қарағанда</a:t>
            </a:r>
            <a:r>
              <a:rPr lang="ru-RU" sz="2400" dirty="0"/>
              <a:t> </a:t>
            </a:r>
            <a:r>
              <a:rPr lang="ru-RU" sz="2400" dirty="0" err="1"/>
              <a:t>анағұрлым</a:t>
            </a:r>
            <a:r>
              <a:rPr lang="ru-RU" sz="2400" dirty="0"/>
              <a:t> </a:t>
            </a:r>
            <a:r>
              <a:rPr lang="ru-RU" sz="2400" dirty="0" err="1"/>
              <a:t>сезімтал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 </a:t>
            </a:r>
            <a:r>
              <a:rPr lang="ru-RU" sz="2400" dirty="0" err="1"/>
              <a:t>түстердің</a:t>
            </a:r>
            <a:r>
              <a:rPr lang="ru-RU" sz="2400" dirty="0"/>
              <a:t> </a:t>
            </a:r>
            <a:r>
              <a:rPr lang="ru-RU" sz="2400" dirty="0" err="1"/>
              <a:t>әсерін</a:t>
            </a:r>
            <a:r>
              <a:rPr lang="ru-RU" sz="2400" dirty="0"/>
              <a:t> </a:t>
            </a:r>
            <a:r>
              <a:rPr lang="ru-RU" sz="2400" dirty="0" err="1"/>
              <a:t>күштірек</a:t>
            </a:r>
            <a:r>
              <a:rPr lang="ru-RU" sz="2400" dirty="0"/>
              <a:t> </a:t>
            </a:r>
            <a:r>
              <a:rPr lang="ru-RU" sz="2400" dirty="0" err="1"/>
              <a:t>қабылдайды</a:t>
            </a:r>
            <a:r>
              <a:rPr lang="ru-RU" sz="2400" dirty="0"/>
              <a:t>. </a:t>
            </a: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әуестігіне</a:t>
            </a:r>
            <a:r>
              <a:rPr lang="ru-RU" sz="2400" dirty="0"/>
              <a:t> </a:t>
            </a:r>
            <a:r>
              <a:rPr lang="ru-RU" sz="2400" dirty="0" err="1"/>
              <a:t>мән</a:t>
            </a:r>
            <a:r>
              <a:rPr lang="ru-RU" sz="2400" dirty="0"/>
              <a:t> </a:t>
            </a:r>
            <a:r>
              <a:rPr lang="ru-RU" sz="2400" dirty="0" err="1"/>
              <a:t>беріп</a:t>
            </a:r>
            <a:r>
              <a:rPr lang="ru-RU" sz="2400" dirty="0"/>
              <a:t>, </a:t>
            </a:r>
            <a:r>
              <a:rPr lang="ru-RU" sz="2400" dirty="0" err="1"/>
              <a:t>қай</a:t>
            </a:r>
            <a:r>
              <a:rPr lang="ru-RU" sz="2400" dirty="0"/>
              <a:t> </a:t>
            </a:r>
            <a:r>
              <a:rPr lang="ru-RU" sz="2400" dirty="0" err="1"/>
              <a:t>түсті</a:t>
            </a:r>
            <a:r>
              <a:rPr lang="ru-RU" sz="2400" dirty="0"/>
              <a:t> </a:t>
            </a:r>
            <a:r>
              <a:rPr lang="ru-RU" sz="2400" dirty="0" err="1"/>
              <a:t>ұнататынын</a:t>
            </a:r>
            <a:r>
              <a:rPr lang="ru-RU" sz="2400" dirty="0"/>
              <a:t> </a:t>
            </a:r>
            <a:r>
              <a:rPr lang="ru-RU" sz="2400" dirty="0" err="1"/>
              <a:t>аңғару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 </a:t>
            </a:r>
            <a:r>
              <a:rPr lang="ru-RU" sz="2400" dirty="0" err="1"/>
              <a:t>Балаға</a:t>
            </a:r>
            <a:r>
              <a:rPr lang="ru-RU" sz="2400" dirty="0"/>
              <a:t> </a:t>
            </a:r>
            <a:r>
              <a:rPr lang="ru-RU" sz="2400" dirty="0" err="1"/>
              <a:t>жақтырмайтын</a:t>
            </a:r>
            <a:r>
              <a:rPr lang="ru-RU" sz="2400" dirty="0"/>
              <a:t> </a:t>
            </a:r>
            <a:r>
              <a:rPr lang="ru-RU" sz="2400" dirty="0" err="1"/>
              <a:t>түстерін</a:t>
            </a:r>
            <a:r>
              <a:rPr lang="ru-RU" sz="2400" dirty="0"/>
              <a:t> </a:t>
            </a:r>
            <a:r>
              <a:rPr lang="ru-RU" sz="2400" dirty="0" err="1"/>
              <a:t>тықпалауға</a:t>
            </a:r>
            <a:r>
              <a:rPr lang="ru-RU" sz="2400" dirty="0"/>
              <a:t> </a:t>
            </a:r>
            <a:r>
              <a:rPr lang="ru-RU" sz="2400" dirty="0" err="1"/>
              <a:t>болмайды</a:t>
            </a:r>
            <a:r>
              <a:rPr lang="ru-RU" sz="2400" dirty="0"/>
              <a:t>.. </a:t>
            </a:r>
            <a:r>
              <a:rPr lang="ru-RU" sz="2400" dirty="0" err="1"/>
              <a:t>Баланың</a:t>
            </a:r>
            <a:r>
              <a:rPr lang="ru-RU" sz="2400" dirty="0"/>
              <a:t> </a:t>
            </a:r>
            <a:r>
              <a:rPr lang="ru-RU" sz="2400" dirty="0" err="1"/>
              <a:t>қай</a:t>
            </a:r>
            <a:r>
              <a:rPr lang="ru-RU" sz="2400" dirty="0"/>
              <a:t> </a:t>
            </a:r>
            <a:r>
              <a:rPr lang="ru-RU" sz="2400" dirty="0" err="1"/>
              <a:t>түске</a:t>
            </a:r>
            <a:r>
              <a:rPr lang="ru-RU" sz="2400" dirty="0"/>
              <a:t> </a:t>
            </a:r>
            <a:r>
              <a:rPr lang="ru-RU" sz="2400" dirty="0" err="1"/>
              <a:t>ұмтылатындығына</a:t>
            </a:r>
            <a:r>
              <a:rPr lang="ru-RU" sz="2400" dirty="0"/>
              <a:t> </a:t>
            </a:r>
            <a:r>
              <a:rPr lang="ru-RU" sz="2400" dirty="0" err="1"/>
              <a:t>қарап</a:t>
            </a:r>
            <a:r>
              <a:rPr lang="ru-RU" sz="2400" dirty="0"/>
              <a:t>, </a:t>
            </a:r>
            <a:r>
              <a:rPr lang="ru-RU" sz="2400" dirty="0" err="1"/>
              <a:t>үнемі</a:t>
            </a:r>
            <a:r>
              <a:rPr lang="ru-RU" sz="2400" dirty="0"/>
              <a:t> </a:t>
            </a:r>
            <a:r>
              <a:rPr lang="ru-RU" sz="2400" dirty="0" err="1"/>
              <a:t>ұнататын</a:t>
            </a:r>
            <a:r>
              <a:rPr lang="ru-RU" sz="2400" dirty="0"/>
              <a:t> </a:t>
            </a:r>
            <a:r>
              <a:rPr lang="ru-RU" sz="2400" dirty="0" err="1"/>
              <a:t>түстері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туабітті</a:t>
            </a:r>
            <a:r>
              <a:rPr lang="ru-RU" sz="2400" dirty="0"/>
              <a:t> </a:t>
            </a:r>
            <a:r>
              <a:rPr lang="ru-RU" sz="2400" dirty="0" err="1"/>
              <a:t>табиғи</a:t>
            </a:r>
            <a:r>
              <a:rPr lang="ru-RU" sz="2400" dirty="0"/>
              <a:t> </a:t>
            </a:r>
            <a:r>
              <a:rPr lang="ru-RU" sz="2400" dirty="0" err="1"/>
              <a:t>ерекшелігін</a:t>
            </a:r>
            <a:r>
              <a:rPr lang="ru-RU" sz="2400" dirty="0"/>
              <a:t>, </a:t>
            </a:r>
            <a:r>
              <a:rPr lang="ru-RU" sz="2400" dirty="0" err="1"/>
              <a:t>темпераментін</a:t>
            </a:r>
            <a:r>
              <a:rPr lang="ru-RU" sz="2400" dirty="0"/>
              <a:t> </a:t>
            </a:r>
            <a:r>
              <a:rPr lang="ru-RU" sz="2400" dirty="0" err="1"/>
              <a:t>анықтауға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 </a:t>
            </a:r>
            <a:r>
              <a:rPr lang="ru-RU" sz="2400" dirty="0" err="1"/>
              <a:t>Түс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емдеуді</a:t>
            </a:r>
            <a:r>
              <a:rPr lang="ru-RU" sz="2400" dirty="0"/>
              <a:t> бала </a:t>
            </a:r>
            <a:r>
              <a:rPr lang="ru-RU" sz="2400" dirty="0" err="1"/>
              <a:t>тәрбиесінде</a:t>
            </a:r>
            <a:r>
              <a:rPr lang="ru-RU" sz="2400" dirty="0"/>
              <a:t>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қолдану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 Оны </a:t>
            </a:r>
            <a:r>
              <a:rPr lang="ru-RU" sz="2400" dirty="0" err="1"/>
              <a:t>ойын</a:t>
            </a:r>
            <a:r>
              <a:rPr lang="ru-RU" sz="2400" dirty="0"/>
              <a:t> </a:t>
            </a:r>
            <a:r>
              <a:rPr lang="ru-RU" sz="2400" dirty="0" err="1"/>
              <a:t>түріне</a:t>
            </a:r>
            <a:r>
              <a:rPr lang="ru-RU" sz="2400" dirty="0"/>
              <a:t> </a:t>
            </a:r>
            <a:r>
              <a:rPr lang="ru-RU" sz="2400" dirty="0" err="1"/>
              <a:t>айналдыруға</a:t>
            </a:r>
            <a:r>
              <a:rPr lang="ru-RU" sz="2400" dirty="0"/>
              <a:t> да </a:t>
            </a:r>
            <a:r>
              <a:rPr lang="ru-RU" sz="2400" dirty="0" err="1" smtClean="0"/>
              <a:t>болады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0820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159</TotalTime>
  <Words>623</Words>
  <Application>Microsoft Office PowerPoint</Application>
  <PresentationFormat>Экран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NewsPrint</vt:lpstr>
      <vt:lpstr>            «АРТ ТЕРАПИЯ ҚҰНДЫЛЫҒЫ»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» «АРТ ТЕРАПИЯ ҚҰНДЫЛЫҒЫ</dc:title>
  <dc:creator>Windows User</dc:creator>
  <cp:lastModifiedBy>Windows User</cp:lastModifiedBy>
  <cp:revision>23</cp:revision>
  <dcterms:created xsi:type="dcterms:W3CDTF">2015-01-17T18:30:20Z</dcterms:created>
  <dcterms:modified xsi:type="dcterms:W3CDTF">2015-02-17T17:27:10Z</dcterms:modified>
</cp:coreProperties>
</file>