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6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4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98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5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30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41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9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0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6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1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8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6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2626-EFC7-474E-91BE-BF3997D9982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E48633-EAE7-436D-AE70-ADC768C8B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8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84" y="436370"/>
            <a:ext cx="2302755" cy="382715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509" y="436370"/>
            <a:ext cx="2194939" cy="36068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14" y="2302526"/>
            <a:ext cx="2466975" cy="4010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59" y="2005070"/>
            <a:ext cx="3018622" cy="4411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900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6558" y="1337268"/>
            <a:ext cx="10472468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Мұхтар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Омарханұлы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Әуезов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казіргі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облысының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Абай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ауданында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1897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қыркүйекте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дүниеге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Омархан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атасы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Әуез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Абай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ауылымен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іргелес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айналасындағы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көңілмен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араласа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білген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Әуездің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сүйіп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оқыған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түрік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парсы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әдебиетінен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хабары мол,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ескіше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еліне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қадірлі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7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7721" y="2253256"/>
            <a:ext cx="11507637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0" i="0" dirty="0" smtClean="0">
                <a:solidFill>
                  <a:srgbClr val="2D2B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Атасы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Әуез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әжесі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Дінәсіл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немерелеріне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Абай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өлеңдерін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кайта-қайта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айтқызып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тыңдап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жазда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Абайды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түгелге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жаттап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алдым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–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еске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1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479" y="117693"/>
            <a:ext cx="103516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1928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Ленинград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филология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Ташкент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қаласындағы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Орта Азия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аспирантурасын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бітіреді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1917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басталған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шығармаларының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өзінде-ақ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тіршілігі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тынысына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терең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үңіліп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мөселелерді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талантының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жан-жақтылығын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білім-дәрежесінің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молдығын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танытты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1917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шығармаларының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өзгеше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мінездері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Ташкентте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шығатын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Алаш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газетінде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Адамдық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мақаласы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Семейде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шығатын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Сарыарқа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газетінде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басылды</a:t>
            </a:r>
            <a:r>
              <a:rPr lang="ru-RU" sz="2400" b="0" i="0" dirty="0" smtClean="0">
                <a:solidFill>
                  <a:srgbClr val="2D2B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2D2B2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7917" y="374165"/>
            <a:ext cx="10748513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917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пьесасы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қойылып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Алаш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Сарыарқа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газеттеріңде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1918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«Абай»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жиырмаға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тарта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еңбектері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басылды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топырағында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драматургиялық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дәстүрінің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жоқтығына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қарамай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елдер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әдебиетінен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үйрене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жанр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шарттарына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трагедиясын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білді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Драма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жете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меңгергенін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танытты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ірге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тасын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пьесасы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Әуезов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шығармашылығында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1917 ж.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мамыр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Ойқұдық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жайлауында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аяулы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жары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Әйгерімнің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сегіз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қанат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үйінде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пьесасы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52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279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2014-12-18T10:11:06Z</dcterms:created>
  <dcterms:modified xsi:type="dcterms:W3CDTF">2014-12-18T10:29:17Z</dcterms:modified>
</cp:coreProperties>
</file>