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1844824"/>
            <a:ext cx="61926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Сабақтың тақырыбы:  </a:t>
            </a:r>
            <a:endParaRPr lang="kk-KZ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Жалаң және жайылма  сөйлемдер 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87624" y="515498"/>
            <a:ext cx="763284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Жай сөйлемнің жалаң және жайылма болуы тұрлаусыз мүшелердің қатысу-қатыспауына байланысты.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Кейбір жай сөйлемдердің құрамында тұрлаусыз мүшелер болмайды.Мысалы: </a:t>
            </a:r>
            <a:r>
              <a:rPr kumimoji="0" lang="kk-KZ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Жаңбыр сіркіреп тұр.жер су. – Жаңбыр ашылды ма?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1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kk-KZ" sz="2400" b="1" i="1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Тұрлаусыз мүше қатыспаған жай сөйлемді жалаң сөйлем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дейміз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Жалаң сөйлем құрылысына қарай жақты да,жақсыз да сөйлем болуы мүмкін.</a:t>
            </a:r>
            <a:r>
              <a:rPr kumimoji="0" lang="kk-KZ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Ойын қызық.Үй жлы.Қарағың келеді.айтуға бола ма?</a:t>
            </a:r>
            <a:endParaRPr kumimoji="0" lang="kk-KZ" sz="3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187624" y="1154361"/>
            <a:ext cx="795637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 айылма сөйлем тұрлаусыз мүшелердің қатысуы арқылы жасалады.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Едіге ұзақ жол жүрді.Алыстан мұнар тау көрінеді.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Алғашқы сөйлемді </a:t>
            </a: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ұзақ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деген мөлшер пысықтауыш жайылма сөйлемге айналдырса,соңғы сөйлемді анықтауыш (мұнар) пен мекен пысықтауыш (алыстан) қатысып,жайылма сөйлемге айналдырып тұр.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kk-KZ" sz="2000" b="1" i="1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Тұрлаусыз мүше қатысқан жай сөйлемді жайылма сөйлем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дейміз.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Жайылма сөйлемдер де құрылысына қарай жақты не жақсыз бола береді. </a:t>
            </a: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Таспен ұрғанды аспен ұр. –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жақты сөйлем</a:t>
            </a: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– Сонда менің ауданға баруым керек пе? –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жақсыз сөйлем</a:t>
            </a:r>
            <a:r>
              <a:rPr kumimoji="0" lang="kk-KZ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331640" y="1196752"/>
            <a:ext cx="748883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Шығармашылық жұмыс: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Төменде берілген сөйлемдерді жайылма сөйлемдерге айналдырыңдар.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kumimoji="0" lang="kk-KZ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Нұрмағамбет тілін алды. Ол киіне бастады. Нұрмағамбет көзге түсті. Ойын-той болмайды. Сәні болмайды. Андрей шақырылады. Саусақтары жетпейді.  Саусақтары ырқына көнбейді. Ол біледі.</a:t>
            </a:r>
            <a:endParaRPr kumimoji="0" lang="kk-KZ" sz="3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403648" y="1476746"/>
            <a:ext cx="712879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Білімді бекіту: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Сөйлемдер құрылысына қарай нешеге бөлінеді?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жай сөйлем дегеніміз не?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жақты сөйлем қалай жасалады?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жақсыз сөйлем қандай жолдармен жасалады?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Жалаң және жайылма сөйлемдер қалай жасалады?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223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UserXP</cp:lastModifiedBy>
  <cp:revision>1</cp:revision>
  <dcterms:modified xsi:type="dcterms:W3CDTF">2014-12-17T13:34:53Z</dcterms:modified>
</cp:coreProperties>
</file>