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DD7CA4E-B947-4DF6-815C-CF4CECA76D0E}" type="datetimeFigureOut">
              <a:rPr lang="ru-RU" smtClean="0"/>
              <a:t>19.04.2014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883FC2-FB53-40BC-9D50-31DA53C92794}" type="slidenum">
              <a:rPr lang="ru-RU" smtClean="0"/>
              <a:t>‹#›</a:t>
            </a:fld>
            <a:endParaRPr lang="ru-RU"/>
          </a:p>
        </p:txBody>
      </p:sp>
    </p:spTree>
    <p:extLst>
      <p:ext uri="{BB962C8B-B14F-4D97-AF65-F5344CB8AC3E}">
        <p14:creationId xmlns:p14="http://schemas.microsoft.com/office/powerpoint/2010/main" val="3465164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DD7CA4E-B947-4DF6-815C-CF4CECA76D0E}" type="datetimeFigureOut">
              <a:rPr lang="ru-RU" smtClean="0"/>
              <a:t>19.04.2014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883FC2-FB53-40BC-9D50-31DA53C92794}" type="slidenum">
              <a:rPr lang="ru-RU" smtClean="0"/>
              <a:t>‹#›</a:t>
            </a:fld>
            <a:endParaRPr lang="ru-RU"/>
          </a:p>
        </p:txBody>
      </p:sp>
    </p:spTree>
    <p:extLst>
      <p:ext uri="{BB962C8B-B14F-4D97-AF65-F5344CB8AC3E}">
        <p14:creationId xmlns:p14="http://schemas.microsoft.com/office/powerpoint/2010/main" val="3685550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DD7CA4E-B947-4DF6-815C-CF4CECA76D0E}" type="datetimeFigureOut">
              <a:rPr lang="ru-RU" smtClean="0"/>
              <a:t>19.04.2014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883FC2-FB53-40BC-9D50-31DA53C92794}"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88136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DD7CA4E-B947-4DF6-815C-CF4CECA76D0E}" type="datetimeFigureOut">
              <a:rPr lang="ru-RU" smtClean="0"/>
              <a:t>19.04.2014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883FC2-FB53-40BC-9D50-31DA53C92794}" type="slidenum">
              <a:rPr lang="ru-RU" smtClean="0"/>
              <a:t>‹#›</a:t>
            </a:fld>
            <a:endParaRPr lang="ru-RU"/>
          </a:p>
        </p:txBody>
      </p:sp>
    </p:spTree>
    <p:extLst>
      <p:ext uri="{BB962C8B-B14F-4D97-AF65-F5344CB8AC3E}">
        <p14:creationId xmlns:p14="http://schemas.microsoft.com/office/powerpoint/2010/main" val="2080379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DD7CA4E-B947-4DF6-815C-CF4CECA76D0E}" type="datetimeFigureOut">
              <a:rPr lang="ru-RU" smtClean="0"/>
              <a:t>19.04.2014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883FC2-FB53-40BC-9D50-31DA53C92794}"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06564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DD7CA4E-B947-4DF6-815C-CF4CECA76D0E}" type="datetimeFigureOut">
              <a:rPr lang="ru-RU" smtClean="0"/>
              <a:t>19.04.2014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883FC2-FB53-40BC-9D50-31DA53C92794}" type="slidenum">
              <a:rPr lang="ru-RU" smtClean="0"/>
              <a:t>‹#›</a:t>
            </a:fld>
            <a:endParaRPr lang="ru-RU"/>
          </a:p>
        </p:txBody>
      </p:sp>
    </p:spTree>
    <p:extLst>
      <p:ext uri="{BB962C8B-B14F-4D97-AF65-F5344CB8AC3E}">
        <p14:creationId xmlns:p14="http://schemas.microsoft.com/office/powerpoint/2010/main" val="22484179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DD7CA4E-B947-4DF6-815C-CF4CECA76D0E}" type="datetimeFigureOut">
              <a:rPr lang="ru-RU" smtClean="0"/>
              <a:t>19.04.2014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883FC2-FB53-40BC-9D50-31DA53C92794}" type="slidenum">
              <a:rPr lang="ru-RU" smtClean="0"/>
              <a:t>‹#›</a:t>
            </a:fld>
            <a:endParaRPr lang="ru-RU"/>
          </a:p>
        </p:txBody>
      </p:sp>
    </p:spTree>
    <p:extLst>
      <p:ext uri="{BB962C8B-B14F-4D97-AF65-F5344CB8AC3E}">
        <p14:creationId xmlns:p14="http://schemas.microsoft.com/office/powerpoint/2010/main" val="5992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DD7CA4E-B947-4DF6-815C-CF4CECA76D0E}" type="datetimeFigureOut">
              <a:rPr lang="ru-RU" smtClean="0"/>
              <a:t>19.04.2014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883FC2-FB53-40BC-9D50-31DA53C92794}" type="slidenum">
              <a:rPr lang="ru-RU" smtClean="0"/>
              <a:t>‹#›</a:t>
            </a:fld>
            <a:endParaRPr lang="ru-RU"/>
          </a:p>
        </p:txBody>
      </p:sp>
    </p:spTree>
    <p:extLst>
      <p:ext uri="{BB962C8B-B14F-4D97-AF65-F5344CB8AC3E}">
        <p14:creationId xmlns:p14="http://schemas.microsoft.com/office/powerpoint/2010/main" val="3926714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DD7CA4E-B947-4DF6-815C-CF4CECA76D0E}" type="datetimeFigureOut">
              <a:rPr lang="ru-RU" smtClean="0"/>
              <a:t>19.04.2014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883FC2-FB53-40BC-9D50-31DA53C92794}" type="slidenum">
              <a:rPr lang="ru-RU" smtClean="0"/>
              <a:t>‹#›</a:t>
            </a:fld>
            <a:endParaRPr lang="ru-RU"/>
          </a:p>
        </p:txBody>
      </p:sp>
    </p:spTree>
    <p:extLst>
      <p:ext uri="{BB962C8B-B14F-4D97-AF65-F5344CB8AC3E}">
        <p14:creationId xmlns:p14="http://schemas.microsoft.com/office/powerpoint/2010/main" val="56134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DD7CA4E-B947-4DF6-815C-CF4CECA76D0E}" type="datetimeFigureOut">
              <a:rPr lang="ru-RU" smtClean="0"/>
              <a:t>19.04.2014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4883FC2-FB53-40BC-9D50-31DA53C92794}" type="slidenum">
              <a:rPr lang="ru-RU" smtClean="0"/>
              <a:t>‹#›</a:t>
            </a:fld>
            <a:endParaRPr lang="ru-RU"/>
          </a:p>
        </p:txBody>
      </p:sp>
    </p:spTree>
    <p:extLst>
      <p:ext uri="{BB962C8B-B14F-4D97-AF65-F5344CB8AC3E}">
        <p14:creationId xmlns:p14="http://schemas.microsoft.com/office/powerpoint/2010/main" val="86659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DD7CA4E-B947-4DF6-815C-CF4CECA76D0E}" type="datetimeFigureOut">
              <a:rPr lang="ru-RU" smtClean="0"/>
              <a:t>19.04.2014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4883FC2-FB53-40BC-9D50-31DA53C92794}" type="slidenum">
              <a:rPr lang="ru-RU" smtClean="0"/>
              <a:t>‹#›</a:t>
            </a:fld>
            <a:endParaRPr lang="ru-RU"/>
          </a:p>
        </p:txBody>
      </p:sp>
    </p:spTree>
    <p:extLst>
      <p:ext uri="{BB962C8B-B14F-4D97-AF65-F5344CB8AC3E}">
        <p14:creationId xmlns:p14="http://schemas.microsoft.com/office/powerpoint/2010/main" val="2126857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DD7CA4E-B947-4DF6-815C-CF4CECA76D0E}" type="datetimeFigureOut">
              <a:rPr lang="ru-RU" smtClean="0"/>
              <a:t>19.04.2014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4883FC2-FB53-40BC-9D50-31DA53C92794}" type="slidenum">
              <a:rPr lang="ru-RU" smtClean="0"/>
              <a:t>‹#›</a:t>
            </a:fld>
            <a:endParaRPr lang="ru-RU"/>
          </a:p>
        </p:txBody>
      </p:sp>
    </p:spTree>
    <p:extLst>
      <p:ext uri="{BB962C8B-B14F-4D97-AF65-F5344CB8AC3E}">
        <p14:creationId xmlns:p14="http://schemas.microsoft.com/office/powerpoint/2010/main" val="568143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DD7CA4E-B947-4DF6-815C-CF4CECA76D0E}" type="datetimeFigureOut">
              <a:rPr lang="ru-RU" smtClean="0"/>
              <a:t>19.04.2014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4883FC2-FB53-40BC-9D50-31DA53C92794}" type="slidenum">
              <a:rPr lang="ru-RU" smtClean="0"/>
              <a:t>‹#›</a:t>
            </a:fld>
            <a:endParaRPr lang="ru-RU"/>
          </a:p>
        </p:txBody>
      </p:sp>
    </p:spTree>
    <p:extLst>
      <p:ext uri="{BB962C8B-B14F-4D97-AF65-F5344CB8AC3E}">
        <p14:creationId xmlns:p14="http://schemas.microsoft.com/office/powerpoint/2010/main" val="988905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D7CA4E-B947-4DF6-815C-CF4CECA76D0E}" type="datetimeFigureOut">
              <a:rPr lang="ru-RU" smtClean="0"/>
              <a:t>19.04.2014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4883FC2-FB53-40BC-9D50-31DA53C92794}" type="slidenum">
              <a:rPr lang="ru-RU" smtClean="0"/>
              <a:t>‹#›</a:t>
            </a:fld>
            <a:endParaRPr lang="ru-RU"/>
          </a:p>
        </p:txBody>
      </p:sp>
    </p:spTree>
    <p:extLst>
      <p:ext uri="{BB962C8B-B14F-4D97-AF65-F5344CB8AC3E}">
        <p14:creationId xmlns:p14="http://schemas.microsoft.com/office/powerpoint/2010/main" val="3265364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DD7CA4E-B947-4DF6-815C-CF4CECA76D0E}" type="datetimeFigureOut">
              <a:rPr lang="ru-RU" smtClean="0"/>
              <a:t>19.04.2014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4883FC2-FB53-40BC-9D50-31DA53C92794}" type="slidenum">
              <a:rPr lang="ru-RU" smtClean="0"/>
              <a:t>‹#›</a:t>
            </a:fld>
            <a:endParaRPr lang="ru-RU"/>
          </a:p>
        </p:txBody>
      </p:sp>
    </p:spTree>
    <p:extLst>
      <p:ext uri="{BB962C8B-B14F-4D97-AF65-F5344CB8AC3E}">
        <p14:creationId xmlns:p14="http://schemas.microsoft.com/office/powerpoint/2010/main" val="1528715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DD7CA4E-B947-4DF6-815C-CF4CECA76D0E}" type="datetimeFigureOut">
              <a:rPr lang="ru-RU" smtClean="0"/>
              <a:t>19.04.2014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4883FC2-FB53-40BC-9D50-31DA53C92794}" type="slidenum">
              <a:rPr lang="ru-RU" smtClean="0"/>
              <a:t>‹#›</a:t>
            </a:fld>
            <a:endParaRPr lang="ru-RU"/>
          </a:p>
        </p:txBody>
      </p:sp>
    </p:spTree>
    <p:extLst>
      <p:ext uri="{BB962C8B-B14F-4D97-AF65-F5344CB8AC3E}">
        <p14:creationId xmlns:p14="http://schemas.microsoft.com/office/powerpoint/2010/main" val="33543937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DD7CA4E-B947-4DF6-815C-CF4CECA76D0E}" type="datetimeFigureOut">
              <a:rPr lang="ru-RU" smtClean="0"/>
              <a:t>19.04.2014</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4883FC2-FB53-40BC-9D50-31DA53C92794}" type="slidenum">
              <a:rPr lang="ru-RU" smtClean="0"/>
              <a:t>‹#›</a:t>
            </a:fld>
            <a:endParaRPr lang="ru-RU"/>
          </a:p>
        </p:txBody>
      </p:sp>
    </p:spTree>
    <p:extLst>
      <p:ext uri="{BB962C8B-B14F-4D97-AF65-F5344CB8AC3E}">
        <p14:creationId xmlns:p14="http://schemas.microsoft.com/office/powerpoint/2010/main" val="2000953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kk.wikipedia.org/wiki/1966_%D0%B6%D1%8B%D0%BB" TargetMode="External"/><Relationship Id="rId3" Type="http://schemas.openxmlformats.org/officeDocument/2006/relationships/hyperlink" Target="http://kk.wikipedia.org/wiki/%D0%96%D2%B1%D0%BB%D0%B4%D1%8B%D0%B7_(%D0%B6%D1%83%D1%80%D0%BD%D0%B0%D0%BB)" TargetMode="External"/><Relationship Id="rId7" Type="http://schemas.openxmlformats.org/officeDocument/2006/relationships/hyperlink" Target="http://kk.wikipedia.org/wiki/%D2%9A%D0%B0%D0%B7%D0%B0%D2%9B%D1%81%D1%82%D0%B0%D0%BD_%D0%96%D0%B0%D0%B7%D1%83%D1%88%D1%8B%D0%BB%D0%B0%D1%80_%D0%BE%D0%B4%D0%B0%D2%93%D1%8B" TargetMode="External"/><Relationship Id="rId2" Type="http://schemas.openxmlformats.org/officeDocument/2006/relationships/hyperlink" Target="http://kk.wikipedia.org/wiki/%D0%91%D0%B0%D0%BB%D0%B4%D1%8B%D1%80%D2%93%D0%B0%D0%BD_(%D0%B6%D1%83%D1%80%D0%BD%D0%B0%D0%BB)" TargetMode="External"/><Relationship Id="rId1" Type="http://schemas.openxmlformats.org/officeDocument/2006/relationships/slideLayout" Target="../slideLayouts/slideLayout2.xml"/><Relationship Id="rId6" Type="http://schemas.openxmlformats.org/officeDocument/2006/relationships/hyperlink" Target="http://kk.wikipedia.org/wiki/%D0%96%D0%B0%D0%B7%D1%83%D1%88%D1%8B_%D0%B1%D0%B0%D1%81%D0%BF%D0%B0%D1%81%D1%8B" TargetMode="External"/><Relationship Id="rId5" Type="http://schemas.openxmlformats.org/officeDocument/2006/relationships/hyperlink" Target="http://kk.wikipedia.org/wiki/1973" TargetMode="External"/><Relationship Id="rId10" Type="http://schemas.openxmlformats.org/officeDocument/2006/relationships/hyperlink" Target="http://kk.wikipedia.org/wiki/2001_%D0%B6%D1%8B%D0%BB" TargetMode="External"/><Relationship Id="rId4" Type="http://schemas.openxmlformats.org/officeDocument/2006/relationships/hyperlink" Target="http://kk.wikipedia.org/wiki/1968" TargetMode="External"/><Relationship Id="rId9" Type="http://schemas.openxmlformats.org/officeDocument/2006/relationships/hyperlink" Target="http://kk.wikipedia.org/wiki/1980_%D0%B6%D1%8B%D0%BB"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kk.wikipedia.org/wiki/%D0%9F%D0%BE%D0%BB%D1%8F%D0%BA_%D1%82%D1%96%D0%BB%D1%96" TargetMode="External"/><Relationship Id="rId13" Type="http://schemas.openxmlformats.org/officeDocument/2006/relationships/hyperlink" Target="http://kk.wikipedia.org/wiki/%D2%9A%D0%B0%D0%B4%D1%8B%D1%80_%D0%9C%D1%8B%D1%80%D0%B7%D0%B0_%D3%98%D0%BB%D1%96#cite_note-kazen-1" TargetMode="External"/><Relationship Id="rId18" Type="http://schemas.openxmlformats.org/officeDocument/2006/relationships/hyperlink" Target="http://kk.wikipedia.org/wiki/%D0%90%D0%BB%D0%BC%D0%B0%D1%82%D1%8B" TargetMode="External"/><Relationship Id="rId3" Type="http://schemas.openxmlformats.org/officeDocument/2006/relationships/hyperlink" Target="http://kk.wikipedia.org/wiki/%D0%9F%D0%B8%D0%BE%D0%BD%D0%B5%D1%80_%D0%B6%D1%83%D1%80%D0%BD%D0%B0%D0%BB%D1%8B" TargetMode="External"/><Relationship Id="rId7" Type="http://schemas.openxmlformats.org/officeDocument/2006/relationships/hyperlink" Target="http://kk.wikipedia.org/wiki/%D0%9D%D0%B5%D0%BC%D1%96%D1%81_%D1%82%D1%96%D0%BB%D1%96" TargetMode="External"/><Relationship Id="rId12" Type="http://schemas.openxmlformats.org/officeDocument/2006/relationships/hyperlink" Target="http://kk.wikipedia.org/wiki/%D0%9E%D1%80%D1%8B%D1%81_%D1%82%D1%96%D0%BB%D1%96" TargetMode="External"/><Relationship Id="rId17" Type="http://schemas.openxmlformats.org/officeDocument/2006/relationships/hyperlink" Target="http://kk.wikipedia.org/wiki/%D0%91%D1%96%D1%88%D0%BA%D0%B5%D0%BA" TargetMode="External"/><Relationship Id="rId2" Type="http://schemas.openxmlformats.org/officeDocument/2006/relationships/hyperlink" Target="http://kk.wikipedia.org/wiki/1954_%D0%B6%D1%8B%D0%BB" TargetMode="External"/><Relationship Id="rId16" Type="http://schemas.openxmlformats.org/officeDocument/2006/relationships/hyperlink" Target="http://kk.wikipedia.org/wiki/%D0%91%D0%B0%D0%BA%D1%83" TargetMode="External"/><Relationship Id="rId1" Type="http://schemas.openxmlformats.org/officeDocument/2006/relationships/slideLayout" Target="../slideLayouts/slideLayout2.xml"/><Relationship Id="rId6" Type="http://schemas.openxmlformats.org/officeDocument/2006/relationships/hyperlink" Target="http://kk.wikipedia.org/wiki/%D0%A4%D1%80%D0%B0%D0%BD%D1%86%D1%83%D0%B7_%D1%82%D1%96%D0%BB%D1%96" TargetMode="External"/><Relationship Id="rId11" Type="http://schemas.openxmlformats.org/officeDocument/2006/relationships/hyperlink" Target="http://kk.wikipedia.org/w/index.php?title=%D0%A4%D0%B8%D0%BD_%D1%82%D1%96%D0%BB%D1%96&amp;action=edit&amp;redlink=1" TargetMode="External"/><Relationship Id="rId5" Type="http://schemas.openxmlformats.org/officeDocument/2006/relationships/hyperlink" Target="http://kk.wikipedia.org/wiki/%D0%90%D2%93%D1%8B%D0%BB%D1%88%D1%8B%D0%BD_%D1%82%D1%96%D0%BB%D1%96" TargetMode="External"/><Relationship Id="rId15" Type="http://schemas.openxmlformats.org/officeDocument/2006/relationships/hyperlink" Target="http://kk.wikipedia.org/wiki/%D0%A2%D0%B0%D1%88%D0%BA%D0%B5%D0%BD%D1%82" TargetMode="External"/><Relationship Id="rId10" Type="http://schemas.openxmlformats.org/officeDocument/2006/relationships/hyperlink" Target="http://kk.wikipedia.org/w/index.php?title=%D0%92%D0%B5%D0%BD%D0%B3%D0%B5%D1%80_%D1%82%D1%96%D0%BB%D1%96&amp;action=edit&amp;redlink=1" TargetMode="External"/><Relationship Id="rId19" Type="http://schemas.openxmlformats.org/officeDocument/2006/relationships/hyperlink" Target="http://kk.wikipedia.org/wiki/%D0%9C%D3%99%D1%81%D0%BA%D0%B5%D1%83" TargetMode="External"/><Relationship Id="rId4" Type="http://schemas.openxmlformats.org/officeDocument/2006/relationships/hyperlink" Target="http://kk.wikipedia.org/wiki/1959_%D0%B6%D1%8B%D0%BB" TargetMode="External"/><Relationship Id="rId9" Type="http://schemas.openxmlformats.org/officeDocument/2006/relationships/hyperlink" Target="http://kk.wikipedia.org/w/index.php?title=%D0%91%D0%BE%D0%BB%D0%B3%D0%B0%D1%80_%D1%82%D1%96%D0%BB%D1%96&amp;action=edit&amp;redlink=1" TargetMode="External"/><Relationship Id="rId14" Type="http://schemas.openxmlformats.org/officeDocument/2006/relationships/hyperlink" Target="http://kk.wikipedia.org/wiki/%D0%9A%D0%A1%D0%A0%D0%9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kk.wikipedia.org/wiki/1961" TargetMode="External"/><Relationship Id="rId2" Type="http://schemas.openxmlformats.org/officeDocument/2006/relationships/hyperlink" Target="http://kk.wikipedia.org/wiki/1960" TargetMode="External"/><Relationship Id="rId1" Type="http://schemas.openxmlformats.org/officeDocument/2006/relationships/slideLayout" Target="../slideLayouts/slideLayout2.xml"/><Relationship Id="rId6" Type="http://schemas.openxmlformats.org/officeDocument/2006/relationships/hyperlink" Target="http://kk.wikipedia.org/wiki/1964" TargetMode="External"/><Relationship Id="rId5" Type="http://schemas.openxmlformats.org/officeDocument/2006/relationships/hyperlink" Target="http://kk.wikipedia.org/wiki/1963" TargetMode="External"/><Relationship Id="rId4" Type="http://schemas.openxmlformats.org/officeDocument/2006/relationships/hyperlink" Target="http://kk.wikipedia.org/wiki/1962"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kk.wikipedia.org/wiki/1977" TargetMode="External"/><Relationship Id="rId13" Type="http://schemas.openxmlformats.org/officeDocument/2006/relationships/hyperlink" Target="http://kk.wikipedia.org/wiki/1985" TargetMode="External"/><Relationship Id="rId18" Type="http://schemas.openxmlformats.org/officeDocument/2006/relationships/hyperlink" Target="http://kk.wikipedia.org/wiki/%D2%9A%D0%B0%D0%B4%D1%8B%D1%80_%D0%9C%D1%8B%D1%80%D0%B7%D0%B0_%D3%98%D0%BB%D1%96#cite_note-kazen-1" TargetMode="External"/><Relationship Id="rId3" Type="http://schemas.openxmlformats.org/officeDocument/2006/relationships/hyperlink" Target="http://kk.wikipedia.org/wiki/1966" TargetMode="External"/><Relationship Id="rId7" Type="http://schemas.openxmlformats.org/officeDocument/2006/relationships/hyperlink" Target="http://kk.wikipedia.org/wiki/1976" TargetMode="External"/><Relationship Id="rId12" Type="http://schemas.openxmlformats.org/officeDocument/2006/relationships/hyperlink" Target="http://kk.wikipedia.org/wiki/1970" TargetMode="External"/><Relationship Id="rId17" Type="http://schemas.openxmlformats.org/officeDocument/2006/relationships/hyperlink" Target="http://kk.wikipedia.org/wiki/2004" TargetMode="External"/><Relationship Id="rId2" Type="http://schemas.openxmlformats.org/officeDocument/2006/relationships/hyperlink" Target="http://kk.wikipedia.org/wiki/1965" TargetMode="External"/><Relationship Id="rId16" Type="http://schemas.openxmlformats.org/officeDocument/2006/relationships/hyperlink" Target="http://kk.wikipedia.org/wiki/2001" TargetMode="External"/><Relationship Id="rId1" Type="http://schemas.openxmlformats.org/officeDocument/2006/relationships/slideLayout" Target="../slideLayouts/slideLayout2.xml"/><Relationship Id="rId6" Type="http://schemas.openxmlformats.org/officeDocument/2006/relationships/hyperlink" Target="http://kk.wikipedia.org/wiki/1973" TargetMode="External"/><Relationship Id="rId11" Type="http://schemas.openxmlformats.org/officeDocument/2006/relationships/hyperlink" Target="http://kk.wikipedia.org/wiki/1983" TargetMode="External"/><Relationship Id="rId5" Type="http://schemas.openxmlformats.org/officeDocument/2006/relationships/hyperlink" Target="http://kk.wikipedia.org/wiki/1971" TargetMode="External"/><Relationship Id="rId15" Type="http://schemas.openxmlformats.org/officeDocument/2006/relationships/hyperlink" Target="http://kk.wikipedia.org/wiki/1996" TargetMode="External"/><Relationship Id="rId10" Type="http://schemas.openxmlformats.org/officeDocument/2006/relationships/hyperlink" Target="http://kk.wikipedia.org/wiki/1981" TargetMode="External"/><Relationship Id="rId19" Type="http://schemas.openxmlformats.org/officeDocument/2006/relationships/image" Target="../media/image3.jpeg"/><Relationship Id="rId4" Type="http://schemas.openxmlformats.org/officeDocument/2006/relationships/hyperlink" Target="http://kk.wikipedia.org/wiki/1968" TargetMode="External"/><Relationship Id="rId9" Type="http://schemas.openxmlformats.org/officeDocument/2006/relationships/hyperlink" Target="http://kk.wikipedia.org/wiki/1980" TargetMode="External"/><Relationship Id="rId14" Type="http://schemas.openxmlformats.org/officeDocument/2006/relationships/hyperlink" Target="http://kk.wikipedia.org/wiki/1993"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descr="data:image/jpeg;base64,/9j/4AAQSkZJRgABAQAAAQABAAD/2wCEAAkGBxQSERUUEhQVExQWGBoXFBgVGBcYGBgYFBgXGhgbFxcYHCggGBomHBUXIjEhJSksLi4uFx80ODMsNygtLisBCgoKBQUFDgUFDisZExkrKysrKysrKysrKysrKysrKysrKysrKysrKysrKysrKysrKysrKysrKysrKysrKysrK//AABEIAKcBLQMBIgACEQEDEQH/xAAcAAEAAgMBAQEAAAAAAAAAAAAABQYCAwQHAQj/xAA9EAABAwIEAwUFBgQHAQEAAAABAAIDBBEFEiExBkFREyJhcYEUMpGh8AcjQrHB0VJy4fEVJDNic5KyY4L/xAAUAQEAAAAAAAAAAAAAAAAAAAAA/8QAFBEBAAAAAAAAAAAAAAAAAAAAAP/aAAwDAQACEQMRAD8A9IREQEREBERAREQEREBERAREQEREBERAREQEREBERAREQERcOI4gIh42uEGeI1QjYTex+aplbiNn97lb/sb6lY1WKmVxF9wSB1ttb56KArps8gJOV1rOvsehCDprMZNxkt2jzoT+FvUDyX2PGMshY0kke846ucfDoo6ege0B25b82m2o6qOjhc2Uk3AdfXpfr8UFuq8Rbzs7LY3vYhx1ABCncD4rDu7L6Hc+Rtv5ry3EJXNtr1J89gfBWXhapjbC57zYNFnO5672QerxyBwBabg7ELJeYUHFYikvHmyO3Dvd9V6RQ1bZWB7dig3oiICIiAiIgIiICIiAiIgIiICIiAiIgIiICIiAiIgIiICIiDVPNl8zsPJVPiObORe9/wAOXl4W5+Smqqf743IsAMo5+P14L57CHObI4e6bjxPL4IIfDeDC7vPcQTqdNvLouqs4JzbO/wCwB/RW6lkFtlvzoKvhnCLYx3nF3hy9AvlVw7G25aBcg+KsriuWsqBbVB59XcNRuGrdOgAuVT+IaJ7RlAysbqGj8z1K9ekLTyVU4mpM1yweV9idUFKo2Hsb5g4bZenW9/2Vq+z7H+zeaeZ2Vrv9LNtcfhuobD6CN2a/dJ0c0nn6+KhsTpXwPBcAdQWuHMjbTkUHvSKJ4VxX2mlZIfe913m3T5qWQEREBERAREQEREBERAREQEREBERAREQEREBERAREQF8K+ogpDnuNVaxDQe8OZPTyVviGcfXJVfiB/YzOkI0a0v8AMkWHnsfipfCsYc2nj7hklLczwBrd2tvmgslNEANVuyhVWm4ua52WSOSEj+MWv63U6Kv7vOdrX+KDdOBZRdRD6rmqOJoI3WcXH+UXXXSY3TyjuOB8Dofmg46huVqr1biDbAHne3nyCs1eAdAV51xe1zRpoQbjzQcWJ1Zif4HY2uPVQsleCTfVjveZfVvl4c1okxJ0jSw2Dhq3o7qPNRgcC7TunmDsg9i+y53+We29w1+nqArmqX9l2X2Z9gQc+vwGyuiAiIgIiICIiAiIgIiICIiAiIgIiICIiAiIgIiICIiAiIgq3HELXMDbHM9rhpzta35r5xLgssoFnugiDdeyJzOIAAuRsFKY5AHOpyRtMB6EflorYGC3gg8fgwNrWhkcz3yl1y51yCDyI2C9NlhLaVoPvZAD52WTmRuflZa4sXWGw81uxE6C+yDyLFaGo7TK2VkIubE6nTw5BdFKysY27pYagg6My6lvQOA95ej+yQzgg5XEb9QvkeCxxXLWBBXsLrwQA9j4XW92Tl5HmobjODOwuAvax+Ct88dr32+NlXccfmaRuEHlLsNMhOXQjUdPisWUzSbSva3xBGv9V31OEyfeSZbsbdxF9CFodQf5XtSBpe/roPmQg9I+yhloJbEkZxa/gFeVXPs9p8mHQaWJbmPiSd1Y0BERARYvkDfeIHmQPzR0gAuSAOpIA+KDJERAREQEREBEWDZWk2BBI3AINkGaLF8gbuQOlyAskBERAREQEREBERAREQEREGEsYcNeoPqNlhV4mRGbb7DzW4rhqnBjXOOttUHzCp/ZW2lIJeS4u/3Hl6L5iHE8AIL3gAcr7qDrMRjljtIJGDa5ZYehKiKCkpGS5+2bIQPxageXignm1Tnze1QgtiyhrgQRmsdSPJWI4mCNDdVuXiSL3e0Z03H5L62Jwbe+nLyQSFbUZgbKAliJvdSNObgkrknlGayDU7DBMOzJswjvgbkHl6qn8Ruj9ohomDLGHt7QA33IsL8z+4XZxRxZLSShsQaQ5lzmvvew2VU4VhfU4hDe7nOkD3n+XvEnoNEH6Agp2xtDGCzWizR0AWaEogIiIKh9p8bDSxF7Q4Cpg3bm0L7OsLX1FxYbo+lgxOplZK0PggYI2RODmOzy6vk7M2c0Boa1rrD8dl18d0M00EbYIjK4TxSOAdG2zY3Zjq9zelhZY49QTispqymjMhAdDUsDo2uMTu8Dd7gCWu5A80HfiWI1DTL2VNmbE0OzSSZBJ3cxEQa1xNtiXW167r47HM1B7ZGzMOx7cMc62gbmLS4A66EeaiKyhqJJ6kSwOmY8D2ZxlaIY2lliHx5r5w+5vlde+hAXDCZmUdJhxgk7Z0be3AdEcsMTwJO92mW7tGjX8d+VkE9QY7K+s9mfCxtoBOXtkc6we7K1tiwa3B8NFt4bxl9S6oD4hH2EzodHl2YssS73RYWLbc91EsmkZizZZYJI46iFtNGSYnfeMdJKQ7I85RlBt5KLPD0zmV2aiPbTzyPp5TJBeMOaBG/MJMzSCM1gPigtkOLvNc+l7NoayJsufObkPcWgZMu92nnso+n4jqZfaBFSte+nlMbrzWa7KA7uEsuXEHYgDbVMIoKhleXyMc5nskUJmzR2dJGXOccubPY5t7bhcPDtZKybEhHTvl/zby0tdGBmMbO67O4Fo0BvY7+CCz4DirKunjnjuGyNvY7g7EHxBBCpUzBTYs+qaMrHTMpp7DS1REwsebf/AEa3X/crZwjhLqSjiheQ57QTIRtneS51vC5so2fBpKj/ABCKSN0TJy0wyExu70bGhrg1jy4Wc0GxtoOSCG4ltPiVI9wzRx1TaeMHVpcI3PmNufe7NvgY3dVao8Xea91L2bcoiEvaZzcgkttky75h12+ChsQwKWP/AA5kUbpxTzdrO8OjbcuBzus94Jc573O0vzWeJ4W9+IvlkozUQdg2NpLoDd2YuNmySAgWNrlBL41i74JqaNsbXioeY7l5aWlrS4mwabjKD6rmfj05qp6aOna98TWPa4y5WFsl7Zzlu12mwB56qFo8Fq4/YQ6J0giqJZXASRnsYpA9rGXe8F5aHja4sLDkuuCqezF6zLC+UGCnuWFgLSO0yiz3NuDrqNrIO/DeI5KiHNFTkzNmdBNGXgCJ7L5y59jdo02Fzdb6LGnmomp5Ih2kMbZbxOztcH5rN7waWv7ux3UXh2GzwQyudTid1XUvkqIg9nchlBAALiGvcAG3F9bm1918w/CJ431jqWMUkckQEEbiw3qADeXK0uDBbKLX1teyDvfj00clOJqcRsqXZG/eZnxvylzRI3Ll1APuuNj1Xbi2ISRyQRxxseZnObdzy3LlaXX0a64sCPgqmcHqH+xSeySNkhma+d0k8b5Xd1wcWkyWLbuJtccrNU/Riolqu2mhMTIGysiaHscZnPcLPFjZoyMAGa2sh2sg5WcVyHDpK3sW/dl/c7Q6tieWOObJvcEgW2XTi3EToJaSHJG6WocGlvaOGS4ve+Q3boRyuRpztCxYPVDBZqb2d3bvMoazPDtLK54ObPlsA7XW+i6q3BpQaJzIpJZG1DZ6p7nQh2kbma3eAbZ7BrbgAfEJaoxxzp5YKdjHvga10pkf2bQZAXMY2zSS4gXJ2FwuKo4uvSU9TDEHtnlZEWvflLHPcWa2ab2cCCuOrwV8VdUTGjbWxVHZubbsc8T42Bjge2cLtdYG4Ollu4mwqWSkgiipW3E8UksUT4wxjGPLnWLywOJGmg3JQS9BjLnVUlLLGGSMjbLmY4vYWvcWjUtaWuuDoRtqpdVjA8LkjrpJWRey0zog0xEsJkmDr9rZjnBvcs3fW2ys6AuctBflIuD1XQsJWXsRoQbgoMq6hdbuWB6WuLeIKgX4SXO78cPn2Tf2U1PjjY9HjKfHZcMnEcR5hBpnwCnLbOiYf/yFwVMuRuTpt5LKu4ibY5dVWajEXPfexd0HigmaqqyMt8fMrijN9zY7u8ug8Vzwxvc67zY8r7M8T1Ks+AYAZSC4FsQN9d5D18vFB5Dx0/8AzABBBDBvpe+ot4KyfYzQkzTTfhawNB8XE/oFq+1/EY563JFa0LBGXDm69yPTZeicGYPHS0jGRHMHAPc/+Iu1v4DkgnEREBERAREQFr7FufPYZ7Zc3PLe9vK62Ig1ywNcWlzQSx2Zl/wusW3HQ2c4epWxFwY02YxnsZGxWa4ucW5nCzbjICct78zfy10DvUfheER07pXRl5Mz+0kzOLrvOhdrsbADToFG4BiTxhUVQ68sgp+0OY3L3BpOp81CVM0rMKbiDamUziNk5zSO7F9yC6PsdGBtiWiwDtBre6C+ooavpzKWSvqHw0/Z3cxjzES91iHOlaQ4ANv3QR15KO4TnlMNUTJJJAJH+ySSEl7ogzcPOr2Zr5XHUjW6C1IvPOEqGKojp3PxSrknLY5ZIPa2EZhlcWujy5stxsTsvQ0BR9PhEbKiSoBf2kgDX3cS0hvujLsLXNrdSuauwovfLJLUzNiyjI2KR0IjDR33OcwgvN9dTYAbKAp8fnjwX2hzi6Z3che8auEkuSGRw590td4oLwiqNYX0VTRZZpZI6h5gmEz3SXcWXY9uY9w5gbhtm2O21tvGk1RGInsmEcftNOzKwd94fI0OzvJ0HKzRtuTewC0otFayQttE5rHEjvOBdYcyGgi7ulzbz2MLwLUySUpM0jpXiadpc7chkrmjQaAWGw0QWFERAREQERc9TWxx++9rfMi/wQdCKuV3GELNGAyH4D5qqYlxXUT3DXdkz/ZcH/t1QXzGsN9ojJabuiOtulrn1GhVHq6N7djcdbBXP7LXl1CXuNy6V5JOpNrDXqubiOi7GTUfdvN2O5Andp6IKgym07xJHidFKYVQSSm0MZ/m2FvNTeEYB25DjpH1tv8Ay/urpT07WNDWAABBAYNwqyOzprPcNQB7oP6la/tA4kFFSnKfvpLsiHTTV3kPzVlmlDGuc4gNaCXE8gBqvz1xdjrq2qfKb5B3Yh0YCbadTuggHguJJ1J1J5kk6k+qvXBHGBpwIZzeHZjubN/lqqaGeq+EagdEH6CpqlkjQ5jg5p2IN1tXimEYpLTm8by3qBt6hW+k4+cG2kizHq02HzQXxERAREQEREBcONVbY4Xl2bVrgA1rnknKdA1gJXciCucAzg0FPGQ5r44mtka9j2EEaEWcBf0UPjnD9PMDR0kBaXPHbPyvEUDA67yzP3M7gC0CP+K+m6vaIIXFK+BkjKeeEmIszte+PPCC05QxxsQ11tQT8VF8KRuhFa9jH+y9oXUsVnAkNYM/Zsdq1jnA5RYDporciCj8RzMrIIG0sbhUdrE9g7NzHQAOBkLyWgRgNuLE68rqy1mDCSYS9vUssWnIyTLGchvqzLqDz11UndEFN4nxZr6n2aZs/szAHTdnBK8TuOrY8zGkdmBYu/iuByIWXEBdX4bL2ET2lrwYmPaWOeIHtcLMIBbmymwVwuiCo10grqih7IOywye0TFzXNyZWENYcwHfLne7uACeiy+0CrAiiYBI9wqIJCGRyPsyOQOcTlaRoArYl0HN/iEfZ9pc5OuV9/wDrbN8lXPs9qh2DoyHsf2077PjkZdr5HOaRmaOTgrYl0BERAWitqmxML3mzQt6pn2hVhvFCPxHM7y1/QFBon4lmlBIIY0+6G725XPVQk019evx+aSOsAuaQ3Nh/ZBg9uY9B8yuad9tG2AG63ymw08gssOoe0kZGNS9wb53OvyCD1D7PaX2fD4s+mcl4H/Ie6PPZcvEfFsOV0QYJzfVovlBB5v6+S+8ate6CQRXaymjcQRp3w2wt5C/xXndI7LCHHk39OaD2TAMYiqYgY+6W2D2c2Hp5dCpNeZ/Zpw9OCax73ML7hkZ2c2+7vDporvxBjTaamfM7cCzW8y87D9UFI+1riQgexxHU6zeXJvrzXl8TL7Lpr6l0sr3yHM55zOJ6lYReYQazHb03uvkA58zqfzW6f3D4j81tjb9fP9EGMbbfp5/3K35CdiNF8aP6/n+ZWQPT6sg9xREQEREBERAREQEREBERAREQEREBERAREQEREBULjRt61pP4YRbzL3/t81fVR+NG/wCZB/8Ak35Ok/dBXZDv9fBcsc9nlp5jQ/mLLoqLDVaYobXLtzsOgQfXsP735baKe4IgLqxpaLljXOHm4ZQT4C5UKSrz9l9L/ryfysHpcn9EE7xQWQ0T2HXOOz31Jf7xv8SVX6HAIJqMiOMCV1m3dfuu20125rg4xxUz1WQH7uPQfzbErLAsR7KZupykgOHhff0Qej0UWWNjf4WhvwFv0XjP2j4z7RVOaw/dx90WOjnD3nfHT0XpnG+N+y0rnNIEj+5H5nd3oP0Xhvr/AHQabbfXx8VtY1fHN9P6Lcx7bXJGvUoNVYDl8yPzWYO/10C1TVAfYNBOoN7aaePNdDGba9P1KA4/Xmf6I2x+uq1tdcG/1p/VZ5fPl8gg91REQEREBERAREQEREBERAREQEREBERAREQEREBUrjf/AFh/xj/05XVUnjc/ft/4x/6cgqtULtIv/fksaebO3axG/gRusp2rlb3H35O0Pmg6eZXoHDs3s2FPlvrIXOb691vyC8/kOhVt4jltDTU4OjI2ufbqQLBBX4hu47k3K6KZ1nXWAC5sSmyRkg6u0H6oNXG2Puq6jMNI2AMjHl7x9Sq8FsPy/RfA1BkxqxqR3mC3P+66GRgW/ouedwc8Bu/e+YQbGHQfP5lZk/Xp/VfDHp9dFjmv5/uf6IM2t/t8/wBlta62v1p/da3Ot9eiMGn0eZQe5oiICIiAiIgIiICIiAiIgIiICIiAiIgIiICIiAqPxz/rt/4x/wCnIiCrz9VokjzAhEQZQOuAHcyGn5hTk8hc4uO5N/r0XxEGDVWsXqC555AaDyXxEHPbVZtbbU6WREGt0pfsbDbxP7LOEBvx/REQbHHT65BZ5eQ+tQiINLXXB8LfqV9LrfL8kRB//9k="/>
          <p:cNvSpPr>
            <a:spLocks noChangeAspect="1" noChangeArrowheads="1"/>
          </p:cNvSpPr>
          <p:nvPr/>
        </p:nvSpPr>
        <p:spPr bwMode="auto">
          <a:xfrm>
            <a:off x="2910464" y="1967485"/>
            <a:ext cx="644535" cy="719069"/>
          </a:xfrm>
          <a:prstGeom prst="rect">
            <a:avLst/>
          </a:prstGeom>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t" anchorCtr="0" compatLnSpc="1">
            <a:prstTxWarp prst="textNoShape">
              <a:avLst/>
            </a:prstTxWarp>
          </a:bodyPr>
          <a:lstStyle/>
          <a:p>
            <a:endParaRPr lang="ru-RU"/>
          </a:p>
        </p:txBody>
      </p:sp>
      <p:pic>
        <p:nvPicPr>
          <p:cNvPr id="1030" name="Picture 6" descr="http://1.bp.blogspot.com/-pFYZp00f9mI/UTR9N0eJd2I/AAAAAAAAAIA/QGlWDQOn3Xw/s16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114" y="615218"/>
            <a:ext cx="9000780" cy="5752531"/>
          </a:xfrm>
          <a:prstGeom prst="rect">
            <a:avLst/>
          </a:prstGeom>
          <a:ln>
            <a:noFill/>
          </a:ln>
          <a:effectLst>
            <a:softEdge rad="112500"/>
          </a:effectLst>
        </p:spPr>
        <p:style>
          <a:lnRef idx="2">
            <a:schemeClr val="accent2"/>
          </a:lnRef>
          <a:fillRef idx="1">
            <a:schemeClr val="lt1"/>
          </a:fillRef>
          <a:effectRef idx="0">
            <a:schemeClr val="accent2"/>
          </a:effectRef>
          <a:fontRef idx="minor">
            <a:schemeClr val="dk1"/>
          </a:fontRef>
        </p:style>
      </p:pic>
      <p:sp>
        <p:nvSpPr>
          <p:cNvPr id="7" name="TextBox 6"/>
          <p:cNvSpPr txBox="1"/>
          <p:nvPr/>
        </p:nvSpPr>
        <p:spPr>
          <a:xfrm>
            <a:off x="2016087" y="2209500"/>
            <a:ext cx="4663071" cy="1077218"/>
          </a:xfrm>
          <a:prstGeom prst="rect">
            <a:avLst/>
          </a:prstGeom>
          <a:noFill/>
        </p:spPr>
        <p:txBody>
          <a:bodyPr wrap="none" rtlCol="0">
            <a:spAutoFit/>
          </a:bodyPr>
          <a:lstStyle/>
          <a:p>
            <a:r>
              <a:rPr lang="kk-KZ" sz="3200" b="1" i="1" dirty="0" smtClean="0">
                <a:solidFill>
                  <a:schemeClr val="accent2"/>
                </a:solidFill>
                <a:latin typeface="Times New Roman" panose="02020603050405020304" pitchFamily="18" charset="0"/>
                <a:cs typeface="Times New Roman" panose="02020603050405020304" pitchFamily="18" charset="0"/>
              </a:rPr>
              <a:t>Сәуірдің  он  тоғызы </a:t>
            </a:r>
          </a:p>
          <a:p>
            <a:r>
              <a:rPr lang="kk-KZ" sz="3200" b="1" i="1" dirty="0" smtClean="0">
                <a:solidFill>
                  <a:schemeClr val="accent2"/>
                </a:solidFill>
                <a:latin typeface="Times New Roman" panose="02020603050405020304" pitchFamily="18" charset="0"/>
                <a:cs typeface="Times New Roman" panose="02020603050405020304" pitchFamily="18" charset="0"/>
              </a:rPr>
              <a:t>Сабақтың  тақырыбы : </a:t>
            </a:r>
            <a:endParaRPr lang="ru-RU" sz="3200" b="1" i="1" dirty="0">
              <a:solidFill>
                <a:schemeClr val="accent2"/>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2016087" y="4881000"/>
            <a:ext cx="3687228" cy="707886"/>
          </a:xfrm>
          <a:prstGeom prst="rect">
            <a:avLst/>
          </a:prstGeom>
          <a:noFill/>
        </p:spPr>
        <p:txBody>
          <a:bodyPr wrap="none" rtlCol="0">
            <a:spAutoFit/>
          </a:bodyPr>
          <a:lstStyle/>
          <a:p>
            <a:r>
              <a:rPr lang="kk-KZ" sz="4000" b="1" i="1" dirty="0" smtClean="0">
                <a:solidFill>
                  <a:schemeClr val="accent2"/>
                </a:solidFill>
                <a:latin typeface="Times New Roman" panose="02020603050405020304" pitchFamily="18" charset="0"/>
                <a:cs typeface="Times New Roman" panose="02020603050405020304" pitchFamily="18" charset="0"/>
              </a:rPr>
              <a:t>«Кәрі  Қыран » </a:t>
            </a:r>
            <a:endParaRPr lang="ru-RU" sz="4000" b="1" i="1"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67137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99594" y="1889247"/>
            <a:ext cx="9423094" cy="1354217"/>
          </a:xfrm>
          <a:prstGeom prst="rect">
            <a:avLst/>
          </a:prstGeom>
        </p:spPr>
        <p:txBody>
          <a:bodyPr wrap="square">
            <a:spAutoFit/>
          </a:bodyPr>
          <a:lstStyle/>
          <a:p>
            <a:r>
              <a:rPr lang="ru-RU" b="1" i="1" dirty="0" smtClean="0">
                <a:solidFill>
                  <a:schemeClr val="accent5"/>
                </a:solidFill>
                <a:effectLst/>
                <a:latin typeface="Times New Roman" panose="02020603050405020304" pitchFamily="18" charset="0"/>
              </a:rPr>
              <a:t/>
            </a:r>
            <a:br>
              <a:rPr lang="ru-RU" b="1" i="1" dirty="0" smtClean="0">
                <a:solidFill>
                  <a:schemeClr val="accent5"/>
                </a:solidFill>
                <a:effectLst/>
                <a:latin typeface="Times New Roman" panose="02020603050405020304" pitchFamily="18" charset="0"/>
              </a:rPr>
            </a:br>
            <a:r>
              <a:rPr lang="ru-RU" sz="3200" b="1" i="1" dirty="0" err="1" smtClean="0">
                <a:solidFill>
                  <a:schemeClr val="accent5"/>
                </a:solidFill>
                <a:effectLst/>
                <a:latin typeface="Times New Roman" panose="02020603050405020304" pitchFamily="18" charset="0"/>
              </a:rPr>
              <a:t>Қадыр</a:t>
            </a:r>
            <a:r>
              <a:rPr lang="ru-RU" sz="3200" b="1" i="1" dirty="0" smtClean="0">
                <a:solidFill>
                  <a:schemeClr val="accent5"/>
                </a:solidFill>
                <a:effectLst/>
                <a:latin typeface="Times New Roman" panose="02020603050405020304" pitchFamily="18" charset="0"/>
              </a:rPr>
              <a:t> </a:t>
            </a:r>
            <a:r>
              <a:rPr lang="ru-RU" sz="3200" b="1" i="1" dirty="0" err="1" smtClean="0">
                <a:solidFill>
                  <a:schemeClr val="accent5"/>
                </a:solidFill>
                <a:effectLst/>
                <a:latin typeface="Times New Roman" panose="02020603050405020304" pitchFamily="18" charset="0"/>
              </a:rPr>
              <a:t>ақынға</a:t>
            </a:r>
            <a:r>
              <a:rPr lang="ru-RU" sz="3200" b="1" i="1" dirty="0" smtClean="0">
                <a:solidFill>
                  <a:schemeClr val="accent5"/>
                </a:solidFill>
                <a:effectLst/>
                <a:latin typeface="Times New Roman" panose="02020603050405020304" pitchFamily="18" charset="0"/>
              </a:rPr>
              <a:t> </a:t>
            </a:r>
            <a:r>
              <a:rPr lang="ru-RU" sz="3200" b="1" i="1" dirty="0" err="1" smtClean="0">
                <a:solidFill>
                  <a:schemeClr val="accent5"/>
                </a:solidFill>
                <a:effectLst/>
                <a:latin typeface="Times New Roman" panose="02020603050405020304" pitchFamily="18" charset="0"/>
              </a:rPr>
              <a:t>немесе</a:t>
            </a:r>
            <a:r>
              <a:rPr lang="ru-RU" sz="3200" b="1" i="1" dirty="0" smtClean="0">
                <a:solidFill>
                  <a:schemeClr val="accent5"/>
                </a:solidFill>
                <a:effectLst/>
                <a:latin typeface="Times New Roman" panose="02020603050405020304" pitchFamily="18" charset="0"/>
              </a:rPr>
              <a:t> </a:t>
            </a:r>
            <a:r>
              <a:rPr lang="ru-RU" sz="3200" b="1" i="1" dirty="0" err="1" smtClean="0">
                <a:solidFill>
                  <a:schemeClr val="accent5"/>
                </a:solidFill>
                <a:effectLst/>
                <a:latin typeface="Times New Roman" panose="02020603050405020304" pitchFamily="18" charset="0"/>
              </a:rPr>
              <a:t>Қыранға</a:t>
            </a:r>
            <a:r>
              <a:rPr lang="ru-RU" sz="3200" b="1" i="1" dirty="0" smtClean="0">
                <a:solidFill>
                  <a:schemeClr val="accent5"/>
                </a:solidFill>
                <a:effectLst/>
                <a:latin typeface="Times New Roman" panose="02020603050405020304" pitchFamily="18" charset="0"/>
              </a:rPr>
              <a:t> </a:t>
            </a:r>
            <a:r>
              <a:rPr lang="ru-RU" sz="3200" b="1" i="1" dirty="0" err="1" smtClean="0">
                <a:solidFill>
                  <a:schemeClr val="accent5"/>
                </a:solidFill>
                <a:effectLst/>
                <a:latin typeface="Times New Roman" panose="02020603050405020304" pitchFamily="18" charset="0"/>
              </a:rPr>
              <a:t>шығаруға</a:t>
            </a:r>
            <a:r>
              <a:rPr lang="ru-RU" sz="3200" b="1" i="1" dirty="0" smtClean="0">
                <a:solidFill>
                  <a:schemeClr val="accent5"/>
                </a:solidFill>
                <a:effectLst/>
                <a:latin typeface="Times New Roman" panose="02020603050405020304" pitchFamily="18" charset="0"/>
              </a:rPr>
              <a:t> </a:t>
            </a:r>
            <a:r>
              <a:rPr lang="ru-RU" sz="3200" b="1" i="1" dirty="0" err="1" smtClean="0">
                <a:solidFill>
                  <a:schemeClr val="accent5"/>
                </a:solidFill>
                <a:effectLst/>
                <a:latin typeface="Times New Roman" panose="02020603050405020304" pitchFamily="18" charset="0"/>
              </a:rPr>
              <a:t>болады</a:t>
            </a:r>
            <a:r>
              <a:rPr lang="ru-RU" sz="3200" b="1" i="1" dirty="0" smtClean="0">
                <a:solidFill>
                  <a:schemeClr val="accent5"/>
                </a:solidFill>
                <a:effectLst/>
                <a:latin typeface="Times New Roman" panose="02020603050405020304" pitchFamily="18" charset="0"/>
              </a:rPr>
              <a:t>.</a:t>
            </a:r>
            <a:br>
              <a:rPr lang="ru-RU" sz="3200" b="1" i="1" dirty="0" smtClean="0">
                <a:solidFill>
                  <a:schemeClr val="accent5"/>
                </a:solidFill>
                <a:effectLst/>
                <a:latin typeface="Times New Roman" panose="02020603050405020304" pitchFamily="18" charset="0"/>
              </a:rPr>
            </a:br>
            <a:endParaRPr lang="ru-RU" sz="3200" b="1" i="1" dirty="0">
              <a:solidFill>
                <a:schemeClr val="accent5"/>
              </a:solidFill>
              <a:effectLst/>
              <a:latin typeface="Times New Roman" panose="02020603050405020304" pitchFamily="18" charset="0"/>
            </a:endParaRPr>
          </a:p>
        </p:txBody>
      </p:sp>
      <p:sp>
        <p:nvSpPr>
          <p:cNvPr id="5" name="Прямоугольник 4"/>
          <p:cNvSpPr/>
          <p:nvPr/>
        </p:nvSpPr>
        <p:spPr>
          <a:xfrm>
            <a:off x="699594" y="216770"/>
            <a:ext cx="5328446" cy="923330"/>
          </a:xfrm>
          <a:prstGeom prst="rect">
            <a:avLst/>
          </a:prstGeom>
          <a:noFill/>
        </p:spPr>
        <p:txBody>
          <a:bodyPr wrap="none" lIns="91440" tIns="45720" rIns="91440" bIns="45720">
            <a:spAutoFit/>
          </a:bodyPr>
          <a:lstStyle/>
          <a:p>
            <a:pPr algn="ctr"/>
            <a:r>
              <a:rPr lang="ru-RU" sz="5400" b="1" i="0"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rPr>
              <a:t>Бес </a:t>
            </a:r>
            <a:r>
              <a:rPr lang="ru-RU" sz="5400" b="1" i="0" cap="none" spc="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rPr>
              <a:t>жолды</a:t>
            </a:r>
            <a:r>
              <a:rPr lang="ru-RU" sz="5400" b="1" i="0"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rPr>
              <a:t> </a:t>
            </a:r>
            <a:r>
              <a:rPr lang="ru-RU" sz="5400" b="1" i="0" cap="none" spc="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rPr>
              <a:t>өлең</a:t>
            </a:r>
            <a:r>
              <a:rPr lang="ru-RU" sz="5400" b="1" i="0"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rPr>
              <a:t>.</a:t>
            </a:r>
            <a:endParaRPr lang="ru-RU"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9555913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17503" y="2040341"/>
            <a:ext cx="6096000" cy="2369367"/>
          </a:xfrm>
          <a:prstGeom prst="rect">
            <a:avLst/>
          </a:prstGeom>
        </p:spPr>
        <p:txBody>
          <a:bodyPr>
            <a:spAutoFit/>
          </a:bodyPr>
          <a:lstStyle/>
          <a:p>
            <a:pPr>
              <a:lnSpc>
                <a:spcPct val="150000"/>
              </a:lnSpc>
            </a:pPr>
            <a:r>
              <a:rPr lang="ru-RU" b="0" i="0" dirty="0" smtClean="0">
                <a:solidFill>
                  <a:srgbClr val="000000"/>
                </a:solidFill>
                <a:effectLst/>
                <a:latin typeface="Times New Roman" panose="02020603050405020304" pitchFamily="18" charset="0"/>
              </a:rPr>
              <a:t/>
            </a:r>
            <a:br>
              <a:rPr lang="ru-RU" b="0" i="0" dirty="0" smtClean="0">
                <a:solidFill>
                  <a:srgbClr val="000000"/>
                </a:solidFill>
                <a:effectLst/>
                <a:latin typeface="Times New Roman" panose="02020603050405020304" pitchFamily="18" charset="0"/>
              </a:rPr>
            </a:br>
            <a:r>
              <a:rPr lang="ru-RU" sz="2800" b="1" i="1" dirty="0" smtClean="0">
                <a:solidFill>
                  <a:schemeClr val="accent5"/>
                </a:solidFill>
                <a:effectLst/>
                <a:latin typeface="Times New Roman" panose="02020603050405020304" pitchFamily="18" charset="0"/>
              </a:rPr>
              <a:t>1.Ұнаған </a:t>
            </a:r>
            <a:r>
              <a:rPr lang="ru-RU" sz="2800" b="1" i="1" dirty="0" err="1" smtClean="0">
                <a:solidFill>
                  <a:schemeClr val="accent5"/>
                </a:solidFill>
                <a:effectLst/>
                <a:latin typeface="Times New Roman" panose="02020603050405020304" pitchFamily="18" charset="0"/>
              </a:rPr>
              <a:t>шумақты</a:t>
            </a:r>
            <a:r>
              <a:rPr lang="ru-RU" sz="2800" b="1" i="1" dirty="0" smtClean="0">
                <a:solidFill>
                  <a:schemeClr val="accent5"/>
                </a:solidFill>
                <a:effectLst/>
                <a:latin typeface="Times New Roman" panose="02020603050405020304" pitchFamily="18" charset="0"/>
              </a:rPr>
              <a:t> </a:t>
            </a:r>
            <a:r>
              <a:rPr lang="ru-RU" sz="2800" b="1" i="1" dirty="0" err="1" smtClean="0">
                <a:solidFill>
                  <a:schemeClr val="accent5"/>
                </a:solidFill>
                <a:effectLst/>
                <a:latin typeface="Times New Roman" panose="02020603050405020304" pitchFamily="18" charset="0"/>
              </a:rPr>
              <a:t>жаттау</a:t>
            </a:r>
            <a:r>
              <a:rPr lang="ru-RU" sz="2800" b="1" i="1" dirty="0" smtClean="0">
                <a:solidFill>
                  <a:schemeClr val="accent5"/>
                </a:solidFill>
                <a:effectLst/>
                <a:latin typeface="Times New Roman" panose="02020603050405020304" pitchFamily="18" charset="0"/>
              </a:rPr>
              <a:t>.</a:t>
            </a:r>
            <a:br>
              <a:rPr lang="ru-RU" sz="2800" b="1" i="1" dirty="0" smtClean="0">
                <a:solidFill>
                  <a:schemeClr val="accent5"/>
                </a:solidFill>
                <a:effectLst/>
                <a:latin typeface="Times New Roman" panose="02020603050405020304" pitchFamily="18" charset="0"/>
              </a:rPr>
            </a:br>
            <a:r>
              <a:rPr lang="ru-RU" sz="2800" b="1" i="1" dirty="0" smtClean="0">
                <a:solidFill>
                  <a:schemeClr val="accent5"/>
                </a:solidFill>
                <a:effectLst/>
                <a:latin typeface="Times New Roman" panose="02020603050405020304" pitchFamily="18" charset="0"/>
              </a:rPr>
              <a:t>2. "</a:t>
            </a:r>
            <a:r>
              <a:rPr lang="ru-RU" sz="2800" b="1" i="1" dirty="0" err="1" smtClean="0">
                <a:solidFill>
                  <a:schemeClr val="accent5"/>
                </a:solidFill>
                <a:effectLst/>
                <a:latin typeface="Times New Roman" panose="02020603050405020304" pitchFamily="18" charset="0"/>
              </a:rPr>
              <a:t>Қадыр-Қыран-Қазақ</a:t>
            </a:r>
            <a:r>
              <a:rPr lang="ru-RU" sz="2800" b="1" i="1" dirty="0" smtClean="0">
                <a:solidFill>
                  <a:schemeClr val="accent5"/>
                </a:solidFill>
                <a:effectLst/>
                <a:latin typeface="Times New Roman" panose="02020603050405020304" pitchFamily="18" charset="0"/>
              </a:rPr>
              <a:t>" ой - </a:t>
            </a:r>
            <a:r>
              <a:rPr lang="ru-RU" sz="2800" b="1" i="1" dirty="0" err="1" smtClean="0">
                <a:solidFill>
                  <a:schemeClr val="accent5"/>
                </a:solidFill>
                <a:effectLst/>
                <a:latin typeface="Times New Roman" panose="02020603050405020304" pitchFamily="18" charset="0"/>
              </a:rPr>
              <a:t>толғау</a:t>
            </a:r>
            <a:r>
              <a:rPr lang="ru-RU" sz="2800" b="1" i="1" dirty="0" smtClean="0">
                <a:solidFill>
                  <a:schemeClr val="accent5"/>
                </a:solidFill>
                <a:effectLst/>
                <a:latin typeface="Times New Roman" panose="02020603050405020304" pitchFamily="18" charset="0"/>
              </a:rPr>
              <a:t/>
            </a:r>
            <a:br>
              <a:rPr lang="ru-RU" sz="2800" b="1" i="1" dirty="0" smtClean="0">
                <a:solidFill>
                  <a:schemeClr val="accent5"/>
                </a:solidFill>
                <a:effectLst/>
                <a:latin typeface="Times New Roman" panose="02020603050405020304" pitchFamily="18" charset="0"/>
              </a:rPr>
            </a:br>
            <a:r>
              <a:rPr lang="ru-RU" sz="2800" b="1" i="1" dirty="0" smtClean="0">
                <a:solidFill>
                  <a:schemeClr val="accent5"/>
                </a:solidFill>
                <a:effectLst/>
                <a:latin typeface="Times New Roman" panose="02020603050405020304" pitchFamily="18" charset="0"/>
              </a:rPr>
              <a:t>3.Ақын </a:t>
            </a:r>
            <a:r>
              <a:rPr lang="ru-RU" sz="2800" b="1" i="1" dirty="0" err="1" smtClean="0">
                <a:solidFill>
                  <a:schemeClr val="accent5"/>
                </a:solidFill>
                <a:effectLst/>
                <a:latin typeface="Times New Roman" panose="02020603050405020304" pitchFamily="18" charset="0"/>
              </a:rPr>
              <a:t>туралы</a:t>
            </a:r>
            <a:r>
              <a:rPr lang="ru-RU" sz="2800" b="1" i="1" dirty="0" smtClean="0">
                <a:solidFill>
                  <a:schemeClr val="accent5"/>
                </a:solidFill>
                <a:effectLst/>
                <a:latin typeface="Times New Roman" panose="02020603050405020304" pitchFamily="18" charset="0"/>
              </a:rPr>
              <a:t> </a:t>
            </a:r>
            <a:r>
              <a:rPr lang="ru-RU" sz="2800" b="1" i="1" dirty="0" err="1" smtClean="0">
                <a:solidFill>
                  <a:schemeClr val="accent5"/>
                </a:solidFill>
                <a:effectLst/>
                <a:latin typeface="Times New Roman" panose="02020603050405020304" pitchFamily="18" charset="0"/>
              </a:rPr>
              <a:t>ізденіп</a:t>
            </a:r>
            <a:r>
              <a:rPr lang="ru-RU" sz="2800" b="1" i="1" dirty="0" smtClean="0">
                <a:solidFill>
                  <a:schemeClr val="accent5"/>
                </a:solidFill>
                <a:effectLst/>
                <a:latin typeface="Times New Roman" panose="02020603050405020304" pitchFamily="18" charset="0"/>
              </a:rPr>
              <a:t> </a:t>
            </a:r>
            <a:r>
              <a:rPr lang="ru-RU" sz="2800" b="1" i="1" dirty="0" err="1" smtClean="0">
                <a:solidFill>
                  <a:schemeClr val="accent5"/>
                </a:solidFill>
                <a:effectLst/>
                <a:latin typeface="Times New Roman" panose="02020603050405020304" pitchFamily="18" charset="0"/>
              </a:rPr>
              <a:t>келу</a:t>
            </a:r>
            <a:r>
              <a:rPr lang="ru-RU" sz="2800" b="1" i="1" dirty="0" smtClean="0">
                <a:solidFill>
                  <a:schemeClr val="accent5"/>
                </a:solidFill>
                <a:effectLst/>
                <a:latin typeface="Times New Roman" panose="02020603050405020304" pitchFamily="18" charset="0"/>
              </a:rPr>
              <a:t>.</a:t>
            </a:r>
          </a:p>
        </p:txBody>
      </p:sp>
      <p:sp>
        <p:nvSpPr>
          <p:cNvPr id="5" name="Прямоугольник 4"/>
          <p:cNvSpPr/>
          <p:nvPr/>
        </p:nvSpPr>
        <p:spPr>
          <a:xfrm>
            <a:off x="1546830" y="763962"/>
            <a:ext cx="5220403" cy="923330"/>
          </a:xfrm>
          <a:prstGeom prst="rect">
            <a:avLst/>
          </a:prstGeom>
          <a:noFill/>
        </p:spPr>
        <p:txBody>
          <a:bodyPr wrap="none" lIns="91440" tIns="45720" rIns="91440" bIns="45720">
            <a:spAutoFit/>
          </a:bodyPr>
          <a:lstStyle/>
          <a:p>
            <a:pPr algn="ctr"/>
            <a:r>
              <a:rPr lang="ru-RU" sz="5400" b="1" i="0" cap="none" spc="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rPr>
              <a:t>Үйге</a:t>
            </a:r>
            <a:r>
              <a:rPr lang="ru-RU" sz="5400" b="1" i="0"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rPr>
              <a:t> </a:t>
            </a:r>
            <a:r>
              <a:rPr lang="ru-RU" sz="5400" b="1" i="0" cap="none" spc="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rPr>
              <a:t>тапсырма</a:t>
            </a:r>
            <a:r>
              <a:rPr lang="ru-RU" sz="5400" b="1" i="0"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rPr>
              <a:t>:</a:t>
            </a:r>
            <a:endParaRPr lang="ru-RU"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2475228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data:image/jpeg;base64,/9j/4AAQSkZJRgABAQAAAQABAAD/2wCEAAkGBxQSERUUEhQVExQWGBoXFBgVGBcYGBgYFBgXGhgbFxcYHCggGBomHBUXIjEhJSksLi4uFx80ODMsNygtLisBCgoKBQUFDgUFDisZExkrKysrKysrKysrKysrKysrKysrKysrKysrKysrKysrKysrKysrKysrKysrKysrKysrK//AABEIAKcBLQMBIgACEQEDEQH/xAAcAAEAAgMBAQEAAAAAAAAAAAAABQYCAwQHAQj/xAA9EAABAwIEAwUFBgQHAQEAAAABAAIDBBEFEiExBkFREyJhcYEUMpGh8AcjQrHB0VJy4fEVJDNic5KyY4L/xAAUAQEAAAAAAAAAAAAAAAAAAAAA/8QAFBEBAAAAAAAAAAAAAAAAAAAAAP/aAAwDAQACEQMRAD8A9IREQEREBERAREQEREBERAREQEREBERAREQEREBERAREQERcOI4gIh42uEGeI1QjYTex+aplbiNn97lb/sb6lY1WKmVxF9wSB1ttb56KArps8gJOV1rOvsehCDprMZNxkt2jzoT+FvUDyX2PGMshY0kke846ucfDoo6ege0B25b82m2o6qOjhc2Uk3AdfXpfr8UFuq8Rbzs7LY3vYhx1ABCncD4rDu7L6Hc+Rtv5ry3EJXNtr1J89gfBWXhapjbC57zYNFnO5672QerxyBwBabg7ELJeYUHFYikvHmyO3Dvd9V6RQ1bZWB7dig3oiICIiAiIgIiICIiAiIgIiICIiAiIgIiICIiAiIgIiICIiDVPNl8zsPJVPiObORe9/wAOXl4W5+Smqqf743IsAMo5+P14L57CHObI4e6bjxPL4IIfDeDC7vPcQTqdNvLouqs4JzbO/wCwB/RW6lkFtlvzoKvhnCLYx3nF3hy9AvlVw7G25aBcg+KsriuWsqBbVB59XcNRuGrdOgAuVT+IaJ7RlAysbqGj8z1K9ekLTyVU4mpM1yweV9idUFKo2Hsb5g4bZenW9/2Vq+z7H+zeaeZ2Vrv9LNtcfhuobD6CN2a/dJ0c0nn6+KhsTpXwPBcAdQWuHMjbTkUHvSKJ4VxX2mlZIfe913m3T5qWQEREBERAREQEREBERAREQEREBERAREQEREBERAREQF8K+ogpDnuNVaxDQe8OZPTyVviGcfXJVfiB/YzOkI0a0v8AMkWHnsfipfCsYc2nj7hklLczwBrd2tvmgslNEANVuyhVWm4ua52WSOSEj+MWv63U6Kv7vOdrX+KDdOBZRdRD6rmqOJoI3WcXH+UXXXSY3TyjuOB8Dofmg46huVqr1biDbAHne3nyCs1eAdAV51xe1zRpoQbjzQcWJ1Zif4HY2uPVQsleCTfVjveZfVvl4c1okxJ0jSw2Dhq3o7qPNRgcC7TunmDsg9i+y53+We29w1+nqArmqX9l2X2Z9gQc+vwGyuiAiIgIiICIiAiIgIiICIiAiIgIiICIiAiIgIiICIiAiIgq3HELXMDbHM9rhpzta35r5xLgssoFnugiDdeyJzOIAAuRsFKY5AHOpyRtMB6EflorYGC3gg8fgwNrWhkcz3yl1y51yCDyI2C9NlhLaVoPvZAD52WTmRuflZa4sXWGw81uxE6C+yDyLFaGo7TK2VkIubE6nTw5BdFKysY27pYagg6My6lvQOA95ej+yQzgg5XEb9QvkeCxxXLWBBXsLrwQA9j4XW92Tl5HmobjODOwuAvax+Ct88dr32+NlXccfmaRuEHlLsNMhOXQjUdPisWUzSbSva3xBGv9V31OEyfeSZbsbdxF9CFodQf5XtSBpe/roPmQg9I+yhloJbEkZxa/gFeVXPs9p8mHQaWJbmPiSd1Y0BERARYvkDfeIHmQPzR0gAuSAOpIA+KDJERAREQEREBEWDZWk2BBI3AINkGaLF8gbuQOlyAskBERAREQEREBERAREQEREGEsYcNeoPqNlhV4mRGbb7DzW4rhqnBjXOOttUHzCp/ZW2lIJeS4u/3Hl6L5iHE8AIL3gAcr7qDrMRjljtIJGDa5ZYehKiKCkpGS5+2bIQPxageXignm1Tnze1QgtiyhrgQRmsdSPJWI4mCNDdVuXiSL3e0Z03H5L62Jwbe+nLyQSFbUZgbKAliJvdSNObgkrknlGayDU7DBMOzJswjvgbkHl6qn8Ruj9ohomDLGHt7QA33IsL8z+4XZxRxZLSShsQaQ5lzmvvew2VU4VhfU4hDe7nOkD3n+XvEnoNEH6Agp2xtDGCzWizR0AWaEogIiIKh9p8bDSxF7Q4Cpg3bm0L7OsLX1FxYbo+lgxOplZK0PggYI2RODmOzy6vk7M2c0Boa1rrD8dl18d0M00EbYIjK4TxSOAdG2zY3Zjq9zelhZY49QTispqymjMhAdDUsDo2uMTu8Dd7gCWu5A80HfiWI1DTL2VNmbE0OzSSZBJ3cxEQa1xNtiXW167r47HM1B7ZGzMOx7cMc62gbmLS4A66EeaiKyhqJJ6kSwOmY8D2ZxlaIY2lliHx5r5w+5vlde+hAXDCZmUdJhxgk7Z0be3AdEcsMTwJO92mW7tGjX8d+VkE9QY7K+s9mfCxtoBOXtkc6we7K1tiwa3B8NFt4bxl9S6oD4hH2EzodHl2YssS73RYWLbc91EsmkZizZZYJI46iFtNGSYnfeMdJKQ7I85RlBt5KLPD0zmV2aiPbTzyPp5TJBeMOaBG/MJMzSCM1gPigtkOLvNc+l7NoayJsufObkPcWgZMu92nnso+n4jqZfaBFSte+nlMbrzWa7KA7uEsuXEHYgDbVMIoKhleXyMc5nskUJmzR2dJGXOccubPY5t7bhcPDtZKybEhHTvl/zby0tdGBmMbO67O4Fo0BvY7+CCz4DirKunjnjuGyNvY7g7EHxBBCpUzBTYs+qaMrHTMpp7DS1REwsebf/AEa3X/crZwjhLqSjiheQ57QTIRtneS51vC5so2fBpKj/ABCKSN0TJy0wyExu70bGhrg1jy4Wc0GxtoOSCG4ltPiVI9wzRx1TaeMHVpcI3PmNufe7NvgY3dVao8Xea91L2bcoiEvaZzcgkttky75h12+ChsQwKWP/AA5kUbpxTzdrO8OjbcuBzus94Jc573O0vzWeJ4W9+IvlkozUQdg2NpLoDd2YuNmySAgWNrlBL41i74JqaNsbXioeY7l5aWlrS4mwabjKD6rmfj05qp6aOna98TWPa4y5WFsl7Zzlu12mwB56qFo8Fq4/YQ6J0giqJZXASRnsYpA9rGXe8F5aHja4sLDkuuCqezF6zLC+UGCnuWFgLSO0yiz3NuDrqNrIO/DeI5KiHNFTkzNmdBNGXgCJ7L5y59jdo02Fzdb6LGnmomp5Ih2kMbZbxOztcH5rN7waWv7ux3UXh2GzwQyudTid1XUvkqIg9nchlBAALiGvcAG3F9bm1918w/CJ431jqWMUkckQEEbiw3qADeXK0uDBbKLX1teyDvfj00clOJqcRsqXZG/eZnxvylzRI3Ll1APuuNj1Xbi2ISRyQRxxseZnObdzy3LlaXX0a64sCPgqmcHqH+xSeySNkhma+d0k8b5Xd1wcWkyWLbuJtccrNU/Riolqu2mhMTIGysiaHscZnPcLPFjZoyMAGa2sh2sg5WcVyHDpK3sW/dl/c7Q6tieWOObJvcEgW2XTi3EToJaSHJG6WocGlvaOGS4ve+Q3boRyuRpztCxYPVDBZqb2d3bvMoazPDtLK54ObPlsA7XW+i6q3BpQaJzIpJZG1DZ6p7nQh2kbma3eAbZ7BrbgAfEJaoxxzp5YKdjHvga10pkf2bQZAXMY2zSS4gXJ2FwuKo4uvSU9TDEHtnlZEWvflLHPcWa2ab2cCCuOrwV8VdUTGjbWxVHZubbsc8T42Bjge2cLtdYG4Ollu4mwqWSkgiipW3E8UksUT4wxjGPLnWLywOJGmg3JQS9BjLnVUlLLGGSMjbLmY4vYWvcWjUtaWuuDoRtqpdVjA8LkjrpJWRey0zog0xEsJkmDr9rZjnBvcs3fW2ys6AuctBflIuD1XQsJWXsRoQbgoMq6hdbuWB6WuLeIKgX4SXO78cPn2Tf2U1PjjY9HjKfHZcMnEcR5hBpnwCnLbOiYf/yFwVMuRuTpt5LKu4ibY5dVWajEXPfexd0HigmaqqyMt8fMrijN9zY7u8ug8Vzwxvc67zY8r7M8T1Ks+AYAZSC4FsQN9d5D18vFB5Dx0/8AzABBBDBvpe+ot4KyfYzQkzTTfhawNB8XE/oFq+1/EY563JFa0LBGXDm69yPTZeicGYPHS0jGRHMHAPc/+Iu1v4DkgnEREBERAREQFr7FufPYZ7Zc3PLe9vK62Ig1ywNcWlzQSx2Zl/wusW3HQ2c4epWxFwY02YxnsZGxWa4ucW5nCzbjICct78zfy10DvUfheER07pXRl5Mz+0kzOLrvOhdrsbADToFG4BiTxhUVQ68sgp+0OY3L3BpOp81CVM0rMKbiDamUziNk5zSO7F9yC6PsdGBtiWiwDtBre6C+ooavpzKWSvqHw0/Z3cxjzES91iHOlaQ4ANv3QR15KO4TnlMNUTJJJAJH+ySSEl7ogzcPOr2Zr5XHUjW6C1IvPOEqGKojp3PxSrknLY5ZIPa2EZhlcWujy5stxsTsvQ0BR9PhEbKiSoBf2kgDX3cS0hvujLsLXNrdSuauwovfLJLUzNiyjI2KR0IjDR33OcwgvN9dTYAbKAp8fnjwX2hzi6Z3che8auEkuSGRw590td4oLwiqNYX0VTRZZpZI6h5gmEz3SXcWXY9uY9w5gbhtm2O21tvGk1RGInsmEcftNOzKwd94fI0OzvJ0HKzRtuTewC0otFayQttE5rHEjvOBdYcyGgi7ulzbz2MLwLUySUpM0jpXiadpc7chkrmjQaAWGw0QWFERAREQERc9TWxx++9rfMi/wQdCKuV3GELNGAyH4D5qqYlxXUT3DXdkz/ZcH/t1QXzGsN9ojJabuiOtulrn1GhVHq6N7djcdbBXP7LXl1CXuNy6V5JOpNrDXqubiOi7GTUfdvN2O5Andp6IKgym07xJHidFKYVQSSm0MZ/m2FvNTeEYB25DjpH1tv8Ay/urpT07WNDWAABBAYNwqyOzprPcNQB7oP6la/tA4kFFSnKfvpLsiHTTV3kPzVlmlDGuc4gNaCXE8gBqvz1xdjrq2qfKb5B3Yh0YCbadTuggHguJJ1J1J5kk6k+qvXBHGBpwIZzeHZjubN/lqqaGeq+EagdEH6CpqlkjQ5jg5p2IN1tXimEYpLTm8by3qBt6hW+k4+cG2kizHq02HzQXxERAREQEREBcONVbY4Xl2bVrgA1rnknKdA1gJXciCucAzg0FPGQ5r44mtka9j2EEaEWcBf0UPjnD9PMDR0kBaXPHbPyvEUDA67yzP3M7gC0CP+K+m6vaIIXFK+BkjKeeEmIszte+PPCC05QxxsQ11tQT8VF8KRuhFa9jH+y9oXUsVnAkNYM/Zsdq1jnA5RYDporciCj8RzMrIIG0sbhUdrE9g7NzHQAOBkLyWgRgNuLE68rqy1mDCSYS9vUssWnIyTLGchvqzLqDz11UndEFN4nxZr6n2aZs/szAHTdnBK8TuOrY8zGkdmBYu/iuByIWXEBdX4bL2ET2lrwYmPaWOeIHtcLMIBbmymwVwuiCo10grqih7IOywye0TFzXNyZWENYcwHfLne7uACeiy+0CrAiiYBI9wqIJCGRyPsyOQOcTlaRoArYl0HN/iEfZ9pc5OuV9/wDrbN8lXPs9qh2DoyHsf2077PjkZdr5HOaRmaOTgrYl0BERAWitqmxML3mzQt6pn2hVhvFCPxHM7y1/QFBon4lmlBIIY0+6G725XPVQk019evx+aSOsAuaQ3Nh/ZBg9uY9B8yuad9tG2AG63ymw08gssOoe0kZGNS9wb53OvyCD1D7PaX2fD4s+mcl4H/Ie6PPZcvEfFsOV0QYJzfVovlBB5v6+S+8ate6CQRXaymjcQRp3w2wt5C/xXndI7LCHHk39OaD2TAMYiqYgY+6W2D2c2Hp5dCpNeZ/Zpw9OCax73ML7hkZ2c2+7vDporvxBjTaamfM7cCzW8y87D9UFI+1riQgexxHU6zeXJvrzXl8TL7Lpr6l0sr3yHM55zOJ6lYReYQazHb03uvkA58zqfzW6f3D4j81tjb9fP9EGMbbfp5/3K35CdiNF8aP6/n+ZWQPT6sg9xREQEREBERAREQEREBERAREQEREBERAREQEREBULjRt61pP4YRbzL3/t81fVR+NG/wCZB/8Ak35Ok/dBXZDv9fBcsc9nlp5jQ/mLLoqLDVaYobXLtzsOgQfXsP735baKe4IgLqxpaLljXOHm4ZQT4C5UKSrz9l9L/ryfysHpcn9EE7xQWQ0T2HXOOz31Jf7xv8SVX6HAIJqMiOMCV1m3dfuu20125rg4xxUz1WQH7uPQfzbErLAsR7KZupykgOHhff0Qej0UWWNjf4WhvwFv0XjP2j4z7RVOaw/dx90WOjnD3nfHT0XpnG+N+y0rnNIEj+5H5nd3oP0Xhvr/AHQabbfXx8VtY1fHN9P6Lcx7bXJGvUoNVYDl8yPzWYO/10C1TVAfYNBOoN7aaePNdDGba9P1KA4/Xmf6I2x+uq1tdcG/1p/VZ5fPl8gg91REQEREBERAREQEREBERAREQEREBERAREQEREBUrjf/AFh/xj/05XVUnjc/ft/4x/6cgqtULtIv/fksaebO3axG/gRusp2rlb3H35O0Pmg6eZXoHDs3s2FPlvrIXOb691vyC8/kOhVt4jltDTU4OjI2ufbqQLBBX4hu47k3K6KZ1nXWAC5sSmyRkg6u0H6oNXG2Puq6jMNI2AMjHl7x9Sq8FsPy/RfA1BkxqxqR3mC3P+66GRgW/ouedwc8Bu/e+YQbGHQfP5lZk/Xp/VfDHp9dFjmv5/uf6IM2t/t8/wBlta62v1p/da3Ot9eiMGn0eZQe5oiICIiAiIgIiICIiAiIgIiICIiAiIgIiICIiAqPxz/rt/4x/wCnIiCrz9VokjzAhEQZQOuAHcyGn5hTk8hc4uO5N/r0XxEGDVWsXqC555AaDyXxEHPbVZtbbU6WREGt0pfsbDbxP7LOEBvx/REQbHHT65BZ5eQ+tQiINLXXB8LfqV9LrfL8kR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5" name="Picture 2" descr="Қадыр Мырза Әлі.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0501" y="1124907"/>
            <a:ext cx="3771403" cy="411912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4751904" y="1124907"/>
            <a:ext cx="6096000" cy="5078313"/>
          </a:xfrm>
          <a:prstGeom prst="rect">
            <a:avLst/>
          </a:prstGeom>
        </p:spPr>
        <p:txBody>
          <a:bodyPr>
            <a:spAutoFit/>
          </a:bodyPr>
          <a:lstStyle/>
          <a:p>
            <a:pPr>
              <a:lnSpc>
                <a:spcPct val="150000"/>
              </a:lnSpc>
            </a:pPr>
            <a:r>
              <a:rPr lang="ru-RU" b="1" i="1" dirty="0" err="1" smtClean="0">
                <a:solidFill>
                  <a:schemeClr val="accent5"/>
                </a:solidFill>
                <a:effectLst/>
                <a:latin typeface="Times New Roman" panose="02020603050405020304" pitchFamily="18" charset="0"/>
                <a:cs typeface="Times New Roman" panose="02020603050405020304" pitchFamily="18" charset="0"/>
              </a:rPr>
              <a:t>Қадыр</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Мырзалиев</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Жымпиты</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ауылында</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туған</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Ол</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атақты</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қазақ</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ақыны</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халық</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жазушысы</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Қаз</a:t>
            </a:r>
            <a:r>
              <a:rPr lang="ru-RU" b="1" i="1" dirty="0" smtClean="0">
                <a:solidFill>
                  <a:schemeClr val="accent5"/>
                </a:solidFill>
                <a:effectLst/>
                <a:latin typeface="Times New Roman" panose="02020603050405020304" pitchFamily="18" charset="0"/>
                <a:cs typeface="Times New Roman" panose="02020603050405020304" pitchFamily="18" charset="0"/>
              </a:rPr>
              <a:t> МУ-</a:t>
            </a:r>
            <a:r>
              <a:rPr lang="ru-RU" b="1" i="1" dirty="0" err="1" smtClean="0">
                <a:solidFill>
                  <a:schemeClr val="accent5"/>
                </a:solidFill>
                <a:effectLst/>
                <a:latin typeface="Times New Roman" panose="02020603050405020304" pitchFamily="18" charset="0"/>
                <a:cs typeface="Times New Roman" panose="02020603050405020304" pitchFamily="18" charset="0"/>
              </a:rPr>
              <a:t>дың</a:t>
            </a:r>
            <a:r>
              <a:rPr lang="ru-RU" b="1" i="1" dirty="0" smtClean="0">
                <a:solidFill>
                  <a:schemeClr val="accent5"/>
                </a:solidFill>
                <a:effectLst/>
                <a:latin typeface="Times New Roman" panose="02020603050405020304" pitchFamily="18" charset="0"/>
                <a:cs typeface="Times New Roman" panose="02020603050405020304" pitchFamily="18" charset="0"/>
              </a:rPr>
              <a:t>     филология </a:t>
            </a:r>
            <a:r>
              <a:rPr lang="ru-RU" b="1" i="1" dirty="0" err="1" smtClean="0">
                <a:solidFill>
                  <a:schemeClr val="accent5"/>
                </a:solidFill>
                <a:effectLst/>
                <a:latin typeface="Times New Roman" panose="02020603050405020304" pitchFamily="18" charset="0"/>
                <a:cs typeface="Times New Roman" panose="02020603050405020304" pitchFamily="18" charset="0"/>
              </a:rPr>
              <a:t>факультетін</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бітірген</a:t>
            </a:r>
            <a:r>
              <a:rPr lang="ru-RU" b="1" i="1" dirty="0" smtClean="0">
                <a:solidFill>
                  <a:schemeClr val="accent5"/>
                </a:solidFill>
                <a:effectLst/>
                <a:latin typeface="Times New Roman" panose="02020603050405020304" pitchFamily="18" charset="0"/>
                <a:cs typeface="Times New Roman" panose="02020603050405020304" pitchFamily="18" charset="0"/>
              </a:rPr>
              <a:t>. 1958-1993 </a:t>
            </a:r>
            <a:r>
              <a:rPr lang="ru-RU" b="1" i="1" dirty="0" err="1" smtClean="0">
                <a:solidFill>
                  <a:schemeClr val="accent5"/>
                </a:solidFill>
                <a:effectLst/>
                <a:latin typeface="Times New Roman" panose="02020603050405020304" pitchFamily="18" charset="0"/>
                <a:cs typeface="Times New Roman" panose="02020603050405020304" pitchFamily="18" charset="0"/>
              </a:rPr>
              <a:t>жылы</a:t>
            </a:r>
            <a:r>
              <a:rPr lang="ru-RU" b="1" i="1" dirty="0" smtClean="0">
                <a:solidFill>
                  <a:schemeClr val="accent5"/>
                </a:solidFill>
                <a:effectLst/>
                <a:latin typeface="Times New Roman" panose="02020603050405020304" pitchFamily="18" charset="0"/>
                <a:cs typeface="Times New Roman" panose="02020603050405020304" pitchFamily="18" charset="0"/>
              </a:rPr>
              <a:t> « </a:t>
            </a:r>
            <a:r>
              <a:rPr lang="ru-RU" b="1" i="1" dirty="0" err="1" smtClean="0">
                <a:solidFill>
                  <a:schemeClr val="accent5"/>
                </a:solidFill>
                <a:effectLst/>
                <a:latin typeface="Times New Roman" panose="02020603050405020304" pitchFamily="18" charset="0"/>
                <a:cs typeface="Times New Roman" panose="02020603050405020304" pitchFamily="18" charset="0"/>
              </a:rPr>
              <a:t>Балдырған</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журналында</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әдеби</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қызметкер</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Жұлдыз</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журналында</a:t>
            </a:r>
            <a:r>
              <a:rPr lang="ru-RU" b="1" i="1" dirty="0" smtClean="0">
                <a:solidFill>
                  <a:schemeClr val="accent5"/>
                </a:solidFill>
                <a:effectLst/>
                <a:latin typeface="Times New Roman" panose="02020603050405020304" pitchFamily="18" charset="0"/>
                <a:cs typeface="Times New Roman" panose="02020603050405020304" pitchFamily="18" charset="0"/>
              </a:rPr>
              <a:t> поэзия </a:t>
            </a:r>
            <a:r>
              <a:rPr lang="ru-RU" b="1" i="1" dirty="0" err="1" smtClean="0">
                <a:solidFill>
                  <a:schemeClr val="accent5"/>
                </a:solidFill>
                <a:effectLst/>
                <a:latin typeface="Times New Roman" panose="02020603050405020304" pitchFamily="18" charset="0"/>
                <a:cs typeface="Times New Roman" panose="02020603050405020304" pitchFamily="18" charset="0"/>
              </a:rPr>
              <a:t>және</a:t>
            </a:r>
            <a:r>
              <a:rPr lang="ru-RU" b="1" i="1" dirty="0" smtClean="0">
                <a:solidFill>
                  <a:schemeClr val="accent5"/>
                </a:solidFill>
                <a:effectLst/>
                <a:latin typeface="Times New Roman" panose="02020603050405020304" pitchFamily="18" charset="0"/>
                <a:cs typeface="Times New Roman" panose="02020603050405020304" pitchFamily="18" charset="0"/>
              </a:rPr>
              <a:t> сын </a:t>
            </a:r>
            <a:r>
              <a:rPr lang="ru-RU" b="1" i="1" dirty="0" err="1" smtClean="0">
                <a:solidFill>
                  <a:schemeClr val="accent5"/>
                </a:solidFill>
                <a:effectLst/>
                <a:latin typeface="Times New Roman" panose="02020603050405020304" pitchFamily="18" charset="0"/>
                <a:cs typeface="Times New Roman" panose="02020603050405020304" pitchFamily="18" charset="0"/>
              </a:rPr>
              <a:t>бөлімінің</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меңгерушісі</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жауапты</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хатшы</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болды</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Мырзалиевтің</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алғашқы</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өлеңі</a:t>
            </a:r>
            <a:r>
              <a:rPr lang="ru-RU" b="1" i="1" dirty="0" smtClean="0">
                <a:solidFill>
                  <a:schemeClr val="accent5"/>
                </a:solidFill>
                <a:effectLst/>
                <a:latin typeface="Times New Roman" panose="02020603050405020304" pitchFamily="18" charset="0"/>
                <a:cs typeface="Times New Roman" panose="02020603050405020304" pitchFamily="18" charset="0"/>
              </a:rPr>
              <a:t> 1954 «Пионер» </a:t>
            </a:r>
            <a:r>
              <a:rPr lang="ru-RU" b="1" i="1" dirty="0" err="1" smtClean="0">
                <a:solidFill>
                  <a:schemeClr val="accent5"/>
                </a:solidFill>
                <a:effectLst/>
                <a:latin typeface="Times New Roman" panose="02020603050405020304" pitchFamily="18" charset="0"/>
                <a:cs typeface="Times New Roman" panose="02020603050405020304" pitchFamily="18" charset="0"/>
              </a:rPr>
              <a:t>журналында</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жарияланған</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Ол</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Ақ</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отау</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Домбыра</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Қорамсаң</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т.б</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шығармаларын</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жазды</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Ол</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шетел</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елдері</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үшін</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ең</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атақты</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адам</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Оның</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еңбектерін</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шеделдіктер</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өте</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жоғары</a:t>
            </a:r>
            <a:r>
              <a:rPr lang="ru-RU" b="1" i="1" dirty="0" smtClean="0">
                <a:solidFill>
                  <a:schemeClr val="accent5"/>
                </a:solidFill>
                <a:effectLst/>
                <a:latin typeface="Times New Roman" panose="02020603050405020304" pitchFamily="18" charset="0"/>
                <a:cs typeface="Times New Roman" panose="02020603050405020304" pitchFamily="18" charset="0"/>
              </a:rPr>
              <a:t> </a:t>
            </a:r>
            <a:r>
              <a:rPr lang="ru-RU" b="1" i="1" dirty="0" err="1" smtClean="0">
                <a:solidFill>
                  <a:schemeClr val="accent5"/>
                </a:solidFill>
                <a:effectLst/>
                <a:latin typeface="Times New Roman" panose="02020603050405020304" pitchFamily="18" charset="0"/>
                <a:cs typeface="Times New Roman" panose="02020603050405020304" pitchFamily="18" charset="0"/>
              </a:rPr>
              <a:t>бағалады</a:t>
            </a:r>
            <a:r>
              <a:rPr lang="ru-RU" b="1" i="1" dirty="0" smtClean="0">
                <a:solidFill>
                  <a:schemeClr val="accent5"/>
                </a:solidFill>
                <a:effectLst/>
                <a:latin typeface="Times New Roman" panose="02020603050405020304" pitchFamily="18" charset="0"/>
                <a:cs typeface="Times New Roman" panose="02020603050405020304" pitchFamily="18" charset="0"/>
              </a:rPr>
              <a:t>.</a:t>
            </a:r>
          </a:p>
          <a:p>
            <a:pPr>
              <a:lnSpc>
                <a:spcPct val="150000"/>
              </a:lnSpc>
            </a:pPr>
            <a:r>
              <a:rPr lang="ru-RU" b="1" i="1" dirty="0" smtClean="0">
                <a:solidFill>
                  <a:schemeClr val="accent5"/>
                </a:solidFill>
              </a:rPr>
              <a:t/>
            </a:r>
            <a:br>
              <a:rPr lang="ru-RU" b="1" i="1" dirty="0" smtClean="0">
                <a:solidFill>
                  <a:schemeClr val="accent5"/>
                </a:solidFill>
              </a:rPr>
            </a:br>
            <a:endParaRPr lang="ru-RU" b="1" i="1" dirty="0">
              <a:solidFill>
                <a:schemeClr val="accent5"/>
              </a:solidFill>
            </a:endParaRPr>
          </a:p>
        </p:txBody>
      </p:sp>
    </p:spTree>
    <p:extLst>
      <p:ext uri="{BB962C8B-B14F-4D97-AF65-F5344CB8AC3E}">
        <p14:creationId xmlns:p14="http://schemas.microsoft.com/office/powerpoint/2010/main" val="2007644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30506" y="864668"/>
            <a:ext cx="9672810" cy="4708981"/>
          </a:xfrm>
          <a:prstGeom prst="rect">
            <a:avLst/>
          </a:prstGeom>
        </p:spPr>
        <p:txBody>
          <a:bodyPr wrap="square">
            <a:spAutoFit/>
          </a:bodyPr>
          <a:lstStyle/>
          <a:p>
            <a:pPr>
              <a:lnSpc>
                <a:spcPct val="150000"/>
              </a:lnSpc>
            </a:pPr>
            <a:r>
              <a:rPr lang="ru-RU" sz="2000" b="1" i="1" dirty="0" err="1" smtClean="0">
                <a:solidFill>
                  <a:schemeClr val="accent2"/>
                </a:solidFill>
                <a:effectLst/>
                <a:latin typeface="Times New Roman" panose="02020603050405020304" pitchFamily="18" charset="0"/>
                <a:cs typeface="Times New Roman" panose="02020603050405020304" pitchFamily="18" charset="0"/>
              </a:rPr>
              <a:t>Еңбек</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жолын</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сол</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кезде</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жаңадан</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ашылған</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балалар</a:t>
            </a:r>
            <a:r>
              <a:rPr lang="ru-RU" sz="2000" b="1" i="1" dirty="0" smtClean="0">
                <a:solidFill>
                  <a:schemeClr val="accent2"/>
                </a:solidFill>
                <a:effectLst/>
                <a:latin typeface="Times New Roman" panose="02020603050405020304" pitchFamily="18" charset="0"/>
                <a:cs typeface="Times New Roman" panose="02020603050405020304" pitchFamily="18" charset="0"/>
              </a:rPr>
              <a:t> журналы </a:t>
            </a:r>
            <a:r>
              <a:rPr lang="ru-RU" sz="2000" b="1" i="1" u="none" strike="noStrike" dirty="0" smtClean="0">
                <a:solidFill>
                  <a:schemeClr val="accent2"/>
                </a:solidFill>
                <a:effectLst/>
                <a:latin typeface="Times New Roman" panose="02020603050405020304" pitchFamily="18" charset="0"/>
                <a:cs typeface="Times New Roman" panose="02020603050405020304" pitchFamily="18" charset="0"/>
                <a:hlinkClick r:id="rId2" tooltip="Балдырған (журнал)"/>
              </a:rPr>
              <a:t>«</a:t>
            </a:r>
            <a:r>
              <a:rPr lang="ru-RU" sz="2000" b="1" i="1" u="none" strike="noStrike" dirty="0" err="1" smtClean="0">
                <a:solidFill>
                  <a:schemeClr val="accent2"/>
                </a:solidFill>
                <a:effectLst/>
                <a:latin typeface="Times New Roman" panose="02020603050405020304" pitchFamily="18" charset="0"/>
                <a:cs typeface="Times New Roman" panose="02020603050405020304" pitchFamily="18" charset="0"/>
                <a:hlinkClick r:id="rId2" tooltip="Балдырған (журнал)"/>
              </a:rPr>
              <a:t>Балдырғаннан</a:t>
            </a:r>
            <a:r>
              <a:rPr lang="ru-RU" sz="2000" b="1" i="1" u="none" strike="noStrike" dirty="0" smtClean="0">
                <a:solidFill>
                  <a:schemeClr val="accent2"/>
                </a:solidFill>
                <a:effectLst/>
                <a:latin typeface="Times New Roman" panose="02020603050405020304" pitchFamily="18" charset="0"/>
                <a:cs typeface="Times New Roman" panose="02020603050405020304" pitchFamily="18" charset="0"/>
                <a:hlinkClick r:id="rId2" tooltip="Балдырған (журнал)"/>
              </a:rPr>
              <a:t>»</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бастаған</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u="none" strike="noStrike" dirty="0" smtClean="0">
                <a:solidFill>
                  <a:schemeClr val="accent2"/>
                </a:solidFill>
                <a:effectLst/>
                <a:latin typeface="Times New Roman" panose="02020603050405020304" pitchFamily="18" charset="0"/>
                <a:cs typeface="Times New Roman" panose="02020603050405020304" pitchFamily="18" charset="0"/>
                <a:hlinkClick r:id="rId3" tooltip="Жұлдыз (журнал)"/>
              </a:rPr>
              <a:t>«</a:t>
            </a:r>
            <a:r>
              <a:rPr lang="ru-RU" sz="2000" b="1" i="1" u="none" strike="noStrike" dirty="0" err="1" smtClean="0">
                <a:solidFill>
                  <a:schemeClr val="accent2"/>
                </a:solidFill>
                <a:effectLst/>
                <a:latin typeface="Times New Roman" panose="02020603050405020304" pitchFamily="18" charset="0"/>
                <a:cs typeface="Times New Roman" panose="02020603050405020304" pitchFamily="18" charset="0"/>
                <a:hlinkClick r:id="rId3" tooltip="Жұлдыз (журнал)"/>
              </a:rPr>
              <a:t>Жұлдыз</a:t>
            </a:r>
            <a:r>
              <a:rPr lang="ru-RU" sz="2000" b="1" i="1" u="none" strike="noStrike" dirty="0" smtClean="0">
                <a:solidFill>
                  <a:schemeClr val="accent2"/>
                </a:solidFill>
                <a:effectLst/>
                <a:latin typeface="Times New Roman" panose="02020603050405020304" pitchFamily="18" charset="0"/>
                <a:cs typeface="Times New Roman" panose="02020603050405020304" pitchFamily="18" charset="0"/>
                <a:hlinkClick r:id="rId3" tooltip="Жұлдыз (журнал)"/>
              </a:rPr>
              <a:t>»</a:t>
            </a:r>
            <a:r>
              <a:rPr lang="ru-RU" sz="2000" b="1" i="1" dirty="0" smtClean="0">
                <a:solidFill>
                  <a:schemeClr val="accent2"/>
                </a:solidFill>
                <a:effectLst/>
                <a:latin typeface="Times New Roman" panose="02020603050405020304" pitchFamily="18" charset="0"/>
                <a:cs typeface="Times New Roman" panose="02020603050405020304" pitchFamily="18" charset="0"/>
              </a:rPr>
              <a:t> журналы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редакциясында</a:t>
            </a:r>
            <a:r>
              <a:rPr lang="ru-RU" sz="2000" b="1" i="1" dirty="0" smtClean="0">
                <a:solidFill>
                  <a:schemeClr val="accent2"/>
                </a:solidFill>
                <a:effectLst/>
                <a:latin typeface="Times New Roman" panose="02020603050405020304" pitchFamily="18" charset="0"/>
                <a:cs typeface="Times New Roman" panose="02020603050405020304" pitchFamily="18" charset="0"/>
              </a:rPr>
              <a:t> поэзия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және</a:t>
            </a:r>
            <a:r>
              <a:rPr lang="ru-RU" sz="2000" b="1" i="1" dirty="0" smtClean="0">
                <a:solidFill>
                  <a:schemeClr val="accent2"/>
                </a:solidFill>
                <a:effectLst/>
                <a:latin typeface="Times New Roman" panose="02020603050405020304" pitchFamily="18" charset="0"/>
                <a:cs typeface="Times New Roman" panose="02020603050405020304" pitchFamily="18" charset="0"/>
              </a:rPr>
              <a:t> сын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бөлімінің</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меңгерушісі</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жауапты</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хатшы</a:t>
            </a:r>
            <a:r>
              <a:rPr lang="ru-RU" sz="2000" b="1" i="1" dirty="0" smtClean="0">
                <a:solidFill>
                  <a:schemeClr val="accent2"/>
                </a:solidFill>
                <a:effectLst/>
                <a:latin typeface="Times New Roman" panose="02020603050405020304" pitchFamily="18" charset="0"/>
                <a:cs typeface="Times New Roman" panose="02020603050405020304" pitchFamily="18" charset="0"/>
              </a:rPr>
              <a:t>, бас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редактордың</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орынбасары</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u="none" strike="noStrike" dirty="0" smtClean="0">
                <a:solidFill>
                  <a:schemeClr val="accent2"/>
                </a:solidFill>
                <a:effectLst/>
                <a:latin typeface="Times New Roman" panose="02020603050405020304" pitchFamily="18" charset="0"/>
                <a:cs typeface="Times New Roman" panose="02020603050405020304" pitchFamily="18" charset="0"/>
                <a:hlinkClick r:id="rId4" tooltip="1968"/>
              </a:rPr>
              <a:t>1968</a:t>
            </a:r>
            <a:r>
              <a:rPr lang="ru-RU" sz="2000" b="1" i="1" dirty="0" smtClean="0">
                <a:solidFill>
                  <a:schemeClr val="accent2"/>
                </a:solidFill>
                <a:effectLst/>
                <a:latin typeface="Times New Roman" panose="02020603050405020304" pitchFamily="18" charset="0"/>
                <a:cs typeface="Times New Roman" panose="02020603050405020304" pitchFamily="18" charset="0"/>
              </a:rPr>
              <a:t>-</a:t>
            </a:r>
            <a:r>
              <a:rPr lang="ru-RU" sz="2000" b="1" i="1" u="none" strike="noStrike" dirty="0" smtClean="0">
                <a:solidFill>
                  <a:schemeClr val="accent2"/>
                </a:solidFill>
                <a:effectLst/>
                <a:latin typeface="Times New Roman" panose="02020603050405020304" pitchFamily="18" charset="0"/>
                <a:cs typeface="Times New Roman" panose="02020603050405020304" pitchFamily="18" charset="0"/>
                <a:hlinkClick r:id="rId5" tooltip="1973"/>
              </a:rPr>
              <a:t>1973</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жылдары</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u="none" strike="noStrike" dirty="0" smtClean="0">
                <a:solidFill>
                  <a:schemeClr val="accent2"/>
                </a:solidFill>
                <a:effectLst/>
                <a:latin typeface="Times New Roman" panose="02020603050405020304" pitchFamily="18" charset="0"/>
                <a:cs typeface="Times New Roman" panose="02020603050405020304" pitchFamily="18" charset="0"/>
                <a:hlinkClick r:id="rId6" tooltip="Жазушы баспасы"/>
              </a:rPr>
              <a:t>«</a:t>
            </a:r>
            <a:r>
              <a:rPr lang="ru-RU" sz="2000" b="1" i="1" u="none" strike="noStrike" dirty="0" err="1" smtClean="0">
                <a:solidFill>
                  <a:schemeClr val="accent2"/>
                </a:solidFill>
                <a:effectLst/>
                <a:latin typeface="Times New Roman" panose="02020603050405020304" pitchFamily="18" charset="0"/>
                <a:cs typeface="Times New Roman" panose="02020603050405020304" pitchFamily="18" charset="0"/>
                <a:hlinkClick r:id="rId6" tooltip="Жазушы баспасы"/>
              </a:rPr>
              <a:t>Жазушы</a:t>
            </a:r>
            <a:r>
              <a:rPr lang="ru-RU" sz="2000" b="1" i="1" u="none" strike="noStrike" dirty="0" smtClean="0">
                <a:solidFill>
                  <a:schemeClr val="accent2"/>
                </a:solidFill>
                <a:effectLst/>
                <a:latin typeface="Times New Roman" panose="02020603050405020304" pitchFamily="18" charset="0"/>
                <a:cs typeface="Times New Roman" panose="02020603050405020304" pitchFamily="18" charset="0"/>
                <a:hlinkClick r:id="rId6" tooltip="Жазушы баспасы"/>
              </a:rPr>
              <a:t>» </a:t>
            </a:r>
            <a:r>
              <a:rPr lang="ru-RU" sz="2000" b="1" i="1" u="none" strike="noStrike" dirty="0" err="1" smtClean="0">
                <a:solidFill>
                  <a:schemeClr val="accent2"/>
                </a:solidFill>
                <a:effectLst/>
                <a:latin typeface="Times New Roman" panose="02020603050405020304" pitchFamily="18" charset="0"/>
                <a:cs typeface="Times New Roman" panose="02020603050405020304" pitchFamily="18" charset="0"/>
                <a:hlinkClick r:id="rId6" tooltip="Жазушы баспасы"/>
              </a:rPr>
              <a:t>баспасында</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қазақ</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поэзиясы</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бөлімінің</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меңгерушісі</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Балауса</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баспасының</a:t>
            </a:r>
            <a:r>
              <a:rPr lang="ru-RU" sz="2000" b="1" i="1" dirty="0" smtClean="0">
                <a:solidFill>
                  <a:schemeClr val="accent2"/>
                </a:solidFill>
                <a:effectLst/>
                <a:latin typeface="Times New Roman" panose="02020603050405020304" pitchFamily="18" charset="0"/>
                <a:cs typeface="Times New Roman" panose="02020603050405020304" pitchFamily="18" charset="0"/>
              </a:rPr>
              <a:t> редакторы,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кейін</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u="none" strike="noStrike" dirty="0" err="1" smtClean="0">
                <a:solidFill>
                  <a:schemeClr val="accent2"/>
                </a:solidFill>
                <a:effectLst/>
                <a:latin typeface="Times New Roman" panose="02020603050405020304" pitchFamily="18" charset="0"/>
                <a:cs typeface="Times New Roman" panose="02020603050405020304" pitchFamily="18" charset="0"/>
                <a:hlinkClick r:id="rId7" tooltip="Қазақстан Жазушылар одағы"/>
              </a:rPr>
              <a:t>Қазақстан</a:t>
            </a:r>
            <a:r>
              <a:rPr lang="ru-RU" sz="2000" b="1" i="1" u="none" strike="noStrike" dirty="0" smtClean="0">
                <a:solidFill>
                  <a:schemeClr val="accent2"/>
                </a:solidFill>
                <a:effectLst/>
                <a:latin typeface="Times New Roman" panose="02020603050405020304" pitchFamily="18" charset="0"/>
                <a:cs typeface="Times New Roman" panose="02020603050405020304" pitchFamily="18" charset="0"/>
                <a:hlinkClick r:id="rId7" tooltip="Қазақстан Жазушылар одағы"/>
              </a:rPr>
              <a:t> </a:t>
            </a:r>
            <a:r>
              <a:rPr lang="ru-RU" sz="2000" b="1" i="1" u="none" strike="noStrike" dirty="0" err="1" smtClean="0">
                <a:solidFill>
                  <a:schemeClr val="accent2"/>
                </a:solidFill>
                <a:effectLst/>
                <a:latin typeface="Times New Roman" panose="02020603050405020304" pitchFamily="18" charset="0"/>
                <a:cs typeface="Times New Roman" panose="02020603050405020304" pitchFamily="18" charset="0"/>
                <a:hlinkClick r:id="rId7" tooltip="Қазақстан Жазушылар одағы"/>
              </a:rPr>
              <a:t>Жазушылар</a:t>
            </a:r>
            <a:r>
              <a:rPr lang="ru-RU" sz="2000" b="1" i="1" u="none" strike="noStrike" dirty="0" smtClean="0">
                <a:solidFill>
                  <a:schemeClr val="accent2"/>
                </a:solidFill>
                <a:effectLst/>
                <a:latin typeface="Times New Roman" panose="02020603050405020304" pitchFamily="18" charset="0"/>
                <a:cs typeface="Times New Roman" panose="02020603050405020304" pitchFamily="18" charset="0"/>
                <a:hlinkClick r:id="rId7" tooltip="Қазақстан Жазушылар одағы"/>
              </a:rPr>
              <a:t> </a:t>
            </a:r>
            <a:r>
              <a:rPr lang="ru-RU" sz="2000" b="1" i="1" u="none" strike="noStrike" dirty="0" err="1" smtClean="0">
                <a:solidFill>
                  <a:schemeClr val="accent2"/>
                </a:solidFill>
                <a:effectLst/>
                <a:latin typeface="Times New Roman" panose="02020603050405020304" pitchFamily="18" charset="0"/>
                <a:cs typeface="Times New Roman" panose="02020603050405020304" pitchFamily="18" charset="0"/>
                <a:hlinkClick r:id="rId7" tooltip="Қазақстан Жазушылар одағы"/>
              </a:rPr>
              <a:t>одағында</a:t>
            </a:r>
            <a:r>
              <a:rPr lang="ru-RU" sz="2000" b="1" i="1" dirty="0" smtClean="0">
                <a:solidFill>
                  <a:schemeClr val="accent2"/>
                </a:solidFill>
                <a:effectLst/>
                <a:latin typeface="Times New Roman" panose="02020603050405020304" pitchFamily="18" charset="0"/>
                <a:cs typeface="Times New Roman" panose="02020603050405020304" pitchFamily="18" charset="0"/>
              </a:rPr>
              <a:t> поэзия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секциясының</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кеңесшісі</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болған</a:t>
            </a:r>
            <a:r>
              <a:rPr lang="ru-RU" sz="2000" b="1" i="1" dirty="0" smtClean="0">
                <a:solidFill>
                  <a:schemeClr val="accent2"/>
                </a:solidFill>
                <a:effectLst/>
                <a:latin typeface="Times New Roman" panose="02020603050405020304" pitchFamily="18" charset="0"/>
                <a:cs typeface="Times New Roman" panose="02020603050405020304" pitchFamily="18" charset="0"/>
              </a:rPr>
              <a:t>.</a:t>
            </a:r>
          </a:p>
          <a:p>
            <a:pPr>
              <a:lnSpc>
                <a:spcPct val="150000"/>
              </a:lnSpc>
            </a:pPr>
            <a:r>
              <a:rPr lang="ru-RU" sz="2000" b="1" i="1" u="none" strike="noStrike" dirty="0" smtClean="0">
                <a:solidFill>
                  <a:schemeClr val="accent2"/>
                </a:solidFill>
                <a:effectLst/>
                <a:latin typeface="Times New Roman" panose="02020603050405020304" pitchFamily="18" charset="0"/>
                <a:cs typeface="Times New Roman" panose="02020603050405020304" pitchFamily="18" charset="0"/>
                <a:hlinkClick r:id="rId8" tooltip="1966 жыл"/>
              </a:rPr>
              <a:t>1966 </a:t>
            </a:r>
            <a:r>
              <a:rPr lang="ru-RU" sz="2000" b="1" i="1" u="none" strike="noStrike" dirty="0" err="1" smtClean="0">
                <a:solidFill>
                  <a:schemeClr val="accent2"/>
                </a:solidFill>
                <a:effectLst/>
                <a:latin typeface="Times New Roman" panose="02020603050405020304" pitchFamily="18" charset="0"/>
                <a:cs typeface="Times New Roman" panose="02020603050405020304" pitchFamily="18" charset="0"/>
                <a:hlinkClick r:id="rId8" tooltip="1966 жыл"/>
              </a:rPr>
              <a:t>жылы</a:t>
            </a:r>
            <a:r>
              <a:rPr lang="ru-RU" sz="2000" b="1" i="1" dirty="0" smtClean="0">
                <a:solidFill>
                  <a:schemeClr val="accent2"/>
                </a:solidFill>
                <a:effectLst/>
                <a:latin typeface="Times New Roman" panose="02020603050405020304" pitchFamily="18" charset="0"/>
                <a:cs typeface="Times New Roman" panose="02020603050405020304" pitchFamily="18" charset="0"/>
              </a:rPr>
              <a:t> «Ой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орманы</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жинағы</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үшін</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Қазақстан</a:t>
            </a:r>
            <a:r>
              <a:rPr lang="ru-RU" sz="2000" b="1" i="1" dirty="0" smtClean="0">
                <a:solidFill>
                  <a:schemeClr val="accent2"/>
                </a:solidFill>
                <a:effectLst/>
                <a:latin typeface="Times New Roman" panose="02020603050405020304" pitchFamily="18" charset="0"/>
                <a:cs typeface="Times New Roman" panose="02020603050405020304" pitchFamily="18" charset="0"/>
              </a:rPr>
              <a:t> Ленин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комсомолының</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сыйлығы</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берілді</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u="none" strike="noStrike" dirty="0" smtClean="0">
                <a:solidFill>
                  <a:schemeClr val="accent2"/>
                </a:solidFill>
                <a:effectLst/>
                <a:latin typeface="Times New Roman" panose="02020603050405020304" pitchFamily="18" charset="0"/>
                <a:cs typeface="Times New Roman" panose="02020603050405020304" pitchFamily="18" charset="0"/>
                <a:hlinkClick r:id="rId9" tooltip="1980 жыл"/>
              </a:rPr>
              <a:t>1980 </a:t>
            </a:r>
            <a:r>
              <a:rPr lang="ru-RU" sz="2000" b="1" i="1" u="none" strike="noStrike" dirty="0" err="1" smtClean="0">
                <a:solidFill>
                  <a:schemeClr val="accent2"/>
                </a:solidFill>
                <a:effectLst/>
                <a:latin typeface="Times New Roman" panose="02020603050405020304" pitchFamily="18" charset="0"/>
                <a:cs typeface="Times New Roman" panose="02020603050405020304" pitchFamily="18" charset="0"/>
                <a:hlinkClick r:id="rId9" tooltip="1980 жыл"/>
              </a:rPr>
              <a:t>жылы</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Жерұйық</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жыр</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кітабы</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үшін</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Қазақ</a:t>
            </a:r>
            <a:r>
              <a:rPr lang="ru-RU" sz="2000" b="1" i="1" dirty="0" smtClean="0">
                <a:solidFill>
                  <a:schemeClr val="accent2"/>
                </a:solidFill>
                <a:effectLst/>
                <a:latin typeface="Times New Roman" panose="02020603050405020304" pitchFamily="18" charset="0"/>
                <a:cs typeface="Times New Roman" panose="02020603050405020304" pitchFamily="18" charset="0"/>
              </a:rPr>
              <a:t> КСР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Мемлекеттік</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сыйлығының</a:t>
            </a:r>
            <a:r>
              <a:rPr lang="ru-RU" sz="2000" b="1" i="1" dirty="0" smtClean="0">
                <a:solidFill>
                  <a:schemeClr val="accent2"/>
                </a:solidFill>
                <a:effectLst/>
                <a:latin typeface="Times New Roman" panose="02020603050405020304" pitchFamily="18" charset="0"/>
                <a:cs typeface="Times New Roman" panose="02020603050405020304" pitchFamily="18" charset="0"/>
              </a:rPr>
              <a:t> лауреаты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атанды</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Ол</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Қазақстанның</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халық</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жазушысы</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u="none" strike="noStrike" dirty="0" smtClean="0">
                <a:solidFill>
                  <a:schemeClr val="accent2"/>
                </a:solidFill>
                <a:effectLst/>
                <a:latin typeface="Times New Roman" panose="02020603050405020304" pitchFamily="18" charset="0"/>
                <a:cs typeface="Times New Roman" panose="02020603050405020304" pitchFamily="18" charset="0"/>
                <a:hlinkClick r:id="rId10" tooltip="2001 жыл"/>
              </a:rPr>
              <a:t>2001 </a:t>
            </a:r>
            <a:r>
              <a:rPr lang="ru-RU" sz="2000" b="1" i="1" u="none" strike="noStrike" dirty="0" err="1" smtClean="0">
                <a:solidFill>
                  <a:schemeClr val="accent2"/>
                </a:solidFill>
                <a:effectLst/>
                <a:latin typeface="Times New Roman" panose="02020603050405020304" pitchFamily="18" charset="0"/>
                <a:cs typeface="Times New Roman" panose="02020603050405020304" pitchFamily="18" charset="0"/>
                <a:hlinkClick r:id="rId10" tooltip="2001 жыл"/>
              </a:rPr>
              <a:t>жылы</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Тәуелсіз</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Тарлан</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сыйлығын</a:t>
            </a:r>
            <a:r>
              <a:rPr lang="ru-RU" sz="2000" b="1" i="1" dirty="0" smtClean="0">
                <a:solidFill>
                  <a:schemeClr val="accent2"/>
                </a:solidFill>
                <a:effectLst/>
                <a:latin typeface="Times New Roman" panose="02020603050405020304" pitchFamily="18" charset="0"/>
                <a:cs typeface="Times New Roman" panose="02020603050405020304" pitchFamily="18" charset="0"/>
              </a:rPr>
              <a:t> </a:t>
            </a:r>
            <a:r>
              <a:rPr lang="ru-RU" sz="2000" b="1" i="1" dirty="0" err="1" smtClean="0">
                <a:solidFill>
                  <a:schemeClr val="accent2"/>
                </a:solidFill>
                <a:effectLst/>
                <a:latin typeface="Times New Roman" panose="02020603050405020304" pitchFamily="18" charset="0"/>
                <a:cs typeface="Times New Roman" panose="02020603050405020304" pitchFamily="18" charset="0"/>
              </a:rPr>
              <a:t>алды</a:t>
            </a:r>
            <a:r>
              <a:rPr lang="ru-RU" sz="2000" b="1" i="1" dirty="0" smtClean="0">
                <a:solidFill>
                  <a:schemeClr val="accent2"/>
                </a:solidFill>
                <a:effectLst/>
                <a:latin typeface="Times New Roman" panose="02020603050405020304" pitchFamily="18" charset="0"/>
                <a:cs typeface="Times New Roman" panose="02020603050405020304" pitchFamily="18" charset="0"/>
              </a:rPr>
              <a:t>.</a:t>
            </a:r>
            <a:endParaRPr lang="ru-RU" sz="2000" b="1" i="1" dirty="0">
              <a:solidFill>
                <a:schemeClr val="accent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46314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52540" y="1069233"/>
            <a:ext cx="11204154" cy="5078313"/>
          </a:xfrm>
          <a:prstGeom prst="rect">
            <a:avLst/>
          </a:prstGeom>
        </p:spPr>
        <p:txBody>
          <a:bodyPr wrap="square">
            <a:spAutoFit/>
          </a:bodyPr>
          <a:lstStyle/>
          <a:p>
            <a:endParaRPr lang="kk-KZ" b="0" i="1" dirty="0" smtClean="0">
              <a:solidFill>
                <a:srgbClr val="000000"/>
              </a:solidFill>
              <a:effectLst/>
              <a:latin typeface="Times New Roman" panose="02020603050405020304" pitchFamily="18" charset="0"/>
              <a:cs typeface="Times New Roman" panose="02020603050405020304" pitchFamily="18" charset="0"/>
            </a:endParaRPr>
          </a:p>
          <a:p>
            <a:r>
              <a:rPr lang="kk-KZ" b="1" i="1" dirty="0" smtClean="0">
                <a:solidFill>
                  <a:srgbClr val="000000"/>
                </a:solidFill>
                <a:effectLst/>
                <a:latin typeface="Times New Roman" panose="02020603050405020304" pitchFamily="18" charset="0"/>
                <a:cs typeface="Times New Roman" panose="02020603050405020304" pitchFamily="18" charset="0"/>
              </a:rPr>
              <a:t>Оның тұңғыш туындысы </a:t>
            </a:r>
            <a:r>
              <a:rPr lang="kk-KZ" b="1" i="1" u="none" strike="noStrike" dirty="0" smtClean="0">
                <a:solidFill>
                  <a:srgbClr val="0B0080"/>
                </a:solidFill>
                <a:effectLst/>
                <a:latin typeface="Times New Roman" panose="02020603050405020304" pitchFamily="18" charset="0"/>
                <a:cs typeface="Times New Roman" panose="02020603050405020304" pitchFamily="18" charset="0"/>
                <a:hlinkClick r:id="rId2" tooltip="1954 жыл"/>
              </a:rPr>
              <a:t>1954 жылы</a:t>
            </a:r>
            <a:r>
              <a:rPr lang="kk-KZ" b="1" i="1" dirty="0" smtClean="0">
                <a:solidFill>
                  <a:srgbClr val="000000"/>
                </a:solidFill>
                <a:effectLst/>
                <a:latin typeface="Times New Roman" panose="02020603050405020304" pitchFamily="18" charset="0"/>
                <a:cs typeface="Times New Roman" panose="02020603050405020304" pitchFamily="18" charset="0"/>
              </a:rPr>
              <a:t> республикалық </a:t>
            </a:r>
            <a:r>
              <a:rPr lang="kk-KZ" b="1" i="1" u="none" strike="noStrike" dirty="0" smtClean="0">
                <a:solidFill>
                  <a:srgbClr val="0B0080"/>
                </a:solidFill>
                <a:effectLst/>
                <a:latin typeface="Times New Roman" panose="02020603050405020304" pitchFamily="18" charset="0"/>
                <a:cs typeface="Times New Roman" panose="02020603050405020304" pitchFamily="18" charset="0"/>
                <a:hlinkClick r:id="rId3" tooltip="Пионер журналы"/>
              </a:rPr>
              <a:t>«Пионер»</a:t>
            </a:r>
            <a:r>
              <a:rPr lang="kk-KZ" b="1" i="1" dirty="0" smtClean="0">
                <a:solidFill>
                  <a:srgbClr val="000000"/>
                </a:solidFill>
                <a:effectLst/>
                <a:latin typeface="Times New Roman" panose="02020603050405020304" pitchFamily="18" charset="0"/>
                <a:cs typeface="Times New Roman" panose="02020603050405020304" pitchFamily="18" charset="0"/>
              </a:rPr>
              <a:t> балалар журналында жарияланды. Содан бергі уақыт ішінде оның жетпістен астам поэзиялық, прозалық, сондай-ақ </a:t>
            </a:r>
            <a:r>
              <a:rPr lang="kk-KZ" b="1" i="1" dirty="0" err="1" smtClean="0">
                <a:solidFill>
                  <a:srgbClr val="000000"/>
                </a:solidFill>
                <a:effectLst/>
                <a:latin typeface="Times New Roman" panose="02020603050405020304" pitchFamily="18" charset="0"/>
                <a:cs typeface="Times New Roman" panose="02020603050405020304" pitchFamily="18" charset="0"/>
              </a:rPr>
              <a:t>әдеби-сын</a:t>
            </a:r>
            <a:r>
              <a:rPr lang="kk-KZ" b="1" i="1" dirty="0" smtClean="0">
                <a:solidFill>
                  <a:srgbClr val="000000"/>
                </a:solidFill>
                <a:effectLst/>
                <a:latin typeface="Times New Roman" panose="02020603050405020304" pitchFamily="18" charset="0"/>
                <a:cs typeface="Times New Roman" panose="02020603050405020304" pitchFamily="18" charset="0"/>
              </a:rPr>
              <a:t> кітаптары жарық көрді, өлеңдері мектеп оқулықтарына енді. Ал әнге арнап жазылған өлеңдерінің саны екі жүзден асты. Олардың көбі халыққа кең тарады, «</a:t>
            </a:r>
            <a:r>
              <a:rPr lang="kk-KZ" b="1" i="1" dirty="0" err="1" smtClean="0">
                <a:solidFill>
                  <a:srgbClr val="000000"/>
                </a:solidFill>
                <a:effectLst/>
                <a:latin typeface="Times New Roman" panose="02020603050405020304" pitchFamily="18" charset="0"/>
                <a:cs typeface="Times New Roman" panose="02020603050405020304" pitchFamily="18" charset="0"/>
              </a:rPr>
              <a:t>Күндер-ай</a:t>
            </a:r>
            <a:r>
              <a:rPr lang="kk-KZ" b="1" i="1" dirty="0" smtClean="0">
                <a:solidFill>
                  <a:srgbClr val="000000"/>
                </a:solidFill>
                <a:effectLst/>
                <a:latin typeface="Times New Roman" panose="02020603050405020304" pitchFamily="18" charset="0"/>
                <a:cs typeface="Times New Roman" panose="02020603050405020304" pitchFamily="18" charset="0"/>
              </a:rPr>
              <a:t>» атты жеке кітап болып басылып шықты. Талантты ақын қаламынан халық фольклорының атақты күлдіргі кейіпкері Алдар көсе жайлы «Сақал саудасы», «Қасқыр қақпан» атты өткір сатиралы комедия мен Махамбеттің ең соңғы азапты күндеріне арналған «Жаралы жолбарыс» атты және «Әмір Темір» кесек драмалық шығармалары да жарық көрді. Тұңғыш жинағы «Көктем» </a:t>
            </a:r>
            <a:r>
              <a:rPr lang="kk-KZ" b="1" i="1" u="none" strike="noStrike" dirty="0" smtClean="0">
                <a:solidFill>
                  <a:srgbClr val="0B0080"/>
                </a:solidFill>
                <a:effectLst/>
                <a:latin typeface="Times New Roman" panose="02020603050405020304" pitchFamily="18" charset="0"/>
                <a:cs typeface="Times New Roman" panose="02020603050405020304" pitchFamily="18" charset="0"/>
                <a:hlinkClick r:id="rId4" tooltip="1959 жыл"/>
              </a:rPr>
              <a:t>1959 жылы</a:t>
            </a:r>
            <a:r>
              <a:rPr lang="kk-KZ" b="1" i="1" dirty="0" smtClean="0">
                <a:solidFill>
                  <a:srgbClr val="000000"/>
                </a:solidFill>
                <a:effectLst/>
                <a:latin typeface="Times New Roman" panose="02020603050405020304" pitchFamily="18" charset="0"/>
                <a:cs typeface="Times New Roman" panose="02020603050405020304" pitchFamily="18" charset="0"/>
              </a:rPr>
              <a:t> жарық көрді.</a:t>
            </a:r>
          </a:p>
          <a:p>
            <a:r>
              <a:rPr lang="kk-KZ" b="1" i="1" dirty="0" smtClean="0">
                <a:solidFill>
                  <a:srgbClr val="000000"/>
                </a:solidFill>
                <a:effectLst/>
                <a:latin typeface="Times New Roman" panose="02020603050405020304" pitchFamily="18" charset="0"/>
                <a:cs typeface="Times New Roman" panose="02020603050405020304" pitchFamily="18" charset="0"/>
              </a:rPr>
              <a:t>Қадыр Мырза Әлі көркем аударма саласында да жемісті еңбектері көп. Әлемдік әдебиет </a:t>
            </a:r>
            <a:r>
              <a:rPr lang="kk-KZ" b="1" i="1" dirty="0" err="1" smtClean="0">
                <a:solidFill>
                  <a:srgbClr val="000000"/>
                </a:solidFill>
                <a:effectLst/>
                <a:latin typeface="Times New Roman" panose="02020603050405020304" pitchFamily="18" charset="0"/>
                <a:cs typeface="Times New Roman" panose="02020603050405020304" pitchFamily="18" charset="0"/>
              </a:rPr>
              <a:t>ғүламаларының</a:t>
            </a:r>
            <a:r>
              <a:rPr lang="kk-KZ" b="1" i="1" dirty="0" smtClean="0">
                <a:solidFill>
                  <a:srgbClr val="000000"/>
                </a:solidFill>
                <a:effectLst/>
                <a:latin typeface="Times New Roman" panose="02020603050405020304" pitchFamily="18" charset="0"/>
                <a:cs typeface="Times New Roman" panose="02020603050405020304" pitchFamily="18" charset="0"/>
              </a:rPr>
              <a:t> талайының шығармаларын ол қазақ тіліне аударады. Ал өзінің біраз топтамалары мен таңдаулы өлеңдері </a:t>
            </a:r>
            <a:r>
              <a:rPr lang="kk-KZ" b="1" i="1" u="none" strike="noStrike" dirty="0" smtClean="0">
                <a:solidFill>
                  <a:srgbClr val="0B0080"/>
                </a:solidFill>
                <a:effectLst/>
                <a:latin typeface="Times New Roman" panose="02020603050405020304" pitchFamily="18" charset="0"/>
                <a:cs typeface="Times New Roman" panose="02020603050405020304" pitchFamily="18" charset="0"/>
                <a:hlinkClick r:id="rId5" tooltip="Ағылшын тілі"/>
              </a:rPr>
              <a:t>ағылшын</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u="none" strike="noStrike" dirty="0" smtClean="0">
                <a:solidFill>
                  <a:srgbClr val="0B0080"/>
                </a:solidFill>
                <a:effectLst/>
                <a:latin typeface="Times New Roman" panose="02020603050405020304" pitchFamily="18" charset="0"/>
                <a:cs typeface="Times New Roman" panose="02020603050405020304" pitchFamily="18" charset="0"/>
                <a:hlinkClick r:id="rId6" tooltip="Француз тілі"/>
              </a:rPr>
              <a:t>француз</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u="none" strike="noStrike" dirty="0" smtClean="0">
                <a:solidFill>
                  <a:srgbClr val="0B0080"/>
                </a:solidFill>
                <a:effectLst/>
                <a:latin typeface="Times New Roman" panose="02020603050405020304" pitchFamily="18" charset="0"/>
                <a:cs typeface="Times New Roman" panose="02020603050405020304" pitchFamily="18" charset="0"/>
                <a:hlinkClick r:id="rId7" tooltip="Неміс тілі"/>
              </a:rPr>
              <a:t>неміс</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u="none" strike="noStrike" dirty="0" smtClean="0">
                <a:solidFill>
                  <a:srgbClr val="0B0080"/>
                </a:solidFill>
                <a:effectLst/>
                <a:latin typeface="Times New Roman" panose="02020603050405020304" pitchFamily="18" charset="0"/>
                <a:cs typeface="Times New Roman" panose="02020603050405020304" pitchFamily="18" charset="0"/>
                <a:hlinkClick r:id="rId8" tooltip="Поляк тілі"/>
              </a:rPr>
              <a:t>поляк</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u="none" strike="noStrike" dirty="0" smtClean="0">
                <a:solidFill>
                  <a:srgbClr val="A55858"/>
                </a:solidFill>
                <a:effectLst/>
                <a:latin typeface="Times New Roman" panose="02020603050405020304" pitchFamily="18" charset="0"/>
                <a:cs typeface="Times New Roman" panose="02020603050405020304" pitchFamily="18" charset="0"/>
                <a:hlinkClick r:id="rId9" tooltip="Болгар тілі (мұндай бет жоқ)"/>
              </a:rPr>
              <a:t>болгар</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u="none" strike="noStrike" dirty="0" smtClean="0">
                <a:solidFill>
                  <a:srgbClr val="A55858"/>
                </a:solidFill>
                <a:effectLst/>
                <a:latin typeface="Times New Roman" panose="02020603050405020304" pitchFamily="18" charset="0"/>
                <a:cs typeface="Times New Roman" panose="02020603050405020304" pitchFamily="18" charset="0"/>
                <a:hlinkClick r:id="rId10" tooltip="Венгер тілі (мұндай бет жоқ)"/>
              </a:rPr>
              <a:t>венгер</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u="none" strike="noStrike" dirty="0" smtClean="0">
                <a:solidFill>
                  <a:srgbClr val="A55858"/>
                </a:solidFill>
                <a:effectLst/>
                <a:latin typeface="Times New Roman" panose="02020603050405020304" pitchFamily="18" charset="0"/>
                <a:cs typeface="Times New Roman" panose="02020603050405020304" pitchFamily="18" charset="0"/>
                <a:hlinkClick r:id="rId11" tooltip="Фин тілі (мұндай бет жоқ)"/>
              </a:rPr>
              <a:t>фин</a:t>
            </a:r>
            <a:r>
              <a:rPr lang="kk-KZ" b="1" i="1" dirty="0" smtClean="0">
                <a:solidFill>
                  <a:srgbClr val="000000"/>
                </a:solidFill>
                <a:effectLst/>
                <a:latin typeface="Times New Roman" panose="02020603050405020304" pitchFamily="18" charset="0"/>
                <a:cs typeface="Times New Roman" panose="02020603050405020304" pitchFamily="18" charset="0"/>
              </a:rPr>
              <a:t> тілдеріне аударылды. </a:t>
            </a:r>
            <a:r>
              <a:rPr lang="kk-KZ" b="1" i="1" u="none" strike="noStrike" dirty="0" smtClean="0">
                <a:solidFill>
                  <a:srgbClr val="0B0080"/>
                </a:solidFill>
                <a:effectLst/>
                <a:latin typeface="Times New Roman" panose="02020603050405020304" pitchFamily="18" charset="0"/>
                <a:cs typeface="Times New Roman" panose="02020603050405020304" pitchFamily="18" charset="0"/>
                <a:hlinkClick r:id="rId12" tooltip="Орыс тілі"/>
              </a:rPr>
              <a:t>Орыс тілінде</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dirty="0" err="1" smtClean="0">
                <a:solidFill>
                  <a:srgbClr val="000000"/>
                </a:solidFill>
                <a:effectLst/>
                <a:latin typeface="Times New Roman" panose="02020603050405020304" pitchFamily="18" charset="0"/>
                <a:cs typeface="Times New Roman" panose="02020603050405020304" pitchFamily="18" charset="0"/>
              </a:rPr>
              <a:t>Бессонница</a:t>
            </a:r>
            <a:r>
              <a:rPr lang="kk-KZ" b="1" i="1" dirty="0" smtClean="0">
                <a:solidFill>
                  <a:srgbClr val="000000"/>
                </a:solidFill>
                <a:effectLst/>
                <a:latin typeface="Times New Roman" panose="02020603050405020304" pitchFamily="18" charset="0"/>
                <a:cs typeface="Times New Roman" panose="02020603050405020304" pitchFamily="18" charset="0"/>
              </a:rPr>
              <a:t>» (1967), «Белая </a:t>
            </a:r>
            <a:r>
              <a:rPr lang="kk-KZ" b="1" i="1" dirty="0" err="1" smtClean="0">
                <a:solidFill>
                  <a:srgbClr val="000000"/>
                </a:solidFill>
                <a:effectLst/>
                <a:latin typeface="Times New Roman" panose="02020603050405020304" pitchFamily="18" charset="0"/>
                <a:cs typeface="Times New Roman" panose="02020603050405020304" pitchFamily="18" charset="0"/>
              </a:rPr>
              <a:t>юрта</a:t>
            </a:r>
            <a:r>
              <a:rPr lang="kk-KZ" b="1" i="1" dirty="0" smtClean="0">
                <a:solidFill>
                  <a:srgbClr val="000000"/>
                </a:solidFill>
                <a:effectLst/>
                <a:latin typeface="Times New Roman" panose="02020603050405020304" pitchFamily="18" charset="0"/>
                <a:cs typeface="Times New Roman" panose="02020603050405020304" pitchFamily="18" charset="0"/>
              </a:rPr>
              <a:t>» (1968), «</a:t>
            </a:r>
            <a:r>
              <a:rPr lang="kk-KZ" b="1" i="1" dirty="0" err="1" smtClean="0">
                <a:solidFill>
                  <a:srgbClr val="000000"/>
                </a:solidFill>
                <a:effectLst/>
                <a:latin typeface="Times New Roman" panose="02020603050405020304" pitchFamily="18" charset="0"/>
                <a:cs typeface="Times New Roman" panose="02020603050405020304" pitchFamily="18" charset="0"/>
              </a:rPr>
              <a:t>Соловьиный</a:t>
            </a:r>
            <a:r>
              <a:rPr lang="kk-KZ" b="1" i="1" dirty="0" smtClean="0">
                <a:solidFill>
                  <a:srgbClr val="000000"/>
                </a:solidFill>
                <a:effectLst/>
                <a:latin typeface="Times New Roman" panose="02020603050405020304" pitchFamily="18" charset="0"/>
                <a:cs typeface="Times New Roman" panose="02020603050405020304" pitchFamily="18" charset="0"/>
              </a:rPr>
              <a:t> сад» (1971), «</a:t>
            </a:r>
            <a:r>
              <a:rPr lang="kk-KZ" b="1" i="1" dirty="0" err="1" smtClean="0">
                <a:solidFill>
                  <a:srgbClr val="000000"/>
                </a:solidFill>
                <a:effectLst/>
                <a:latin typeface="Times New Roman" panose="02020603050405020304" pitchFamily="18" charset="0"/>
                <a:cs typeface="Times New Roman" panose="02020603050405020304" pitchFamily="18" charset="0"/>
              </a:rPr>
              <a:t>Степные</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dirty="0" err="1" smtClean="0">
                <a:solidFill>
                  <a:srgbClr val="000000"/>
                </a:solidFill>
                <a:effectLst/>
                <a:latin typeface="Times New Roman" panose="02020603050405020304" pitchFamily="18" charset="0"/>
                <a:cs typeface="Times New Roman" panose="02020603050405020304" pitchFamily="18" charset="0"/>
              </a:rPr>
              <a:t>пути</a:t>
            </a:r>
            <a:r>
              <a:rPr lang="kk-KZ" b="1" i="1" dirty="0" smtClean="0">
                <a:solidFill>
                  <a:srgbClr val="000000"/>
                </a:solidFill>
                <a:effectLst/>
                <a:latin typeface="Times New Roman" panose="02020603050405020304" pitchFamily="18" charset="0"/>
                <a:cs typeface="Times New Roman" panose="02020603050405020304" pitchFamily="18" charset="0"/>
              </a:rPr>
              <a:t>» (1975), «</a:t>
            </a:r>
            <a:r>
              <a:rPr lang="kk-KZ" b="1" i="1" dirty="0" err="1" smtClean="0">
                <a:solidFill>
                  <a:srgbClr val="000000"/>
                </a:solidFill>
                <a:effectLst/>
                <a:latin typeface="Times New Roman" panose="02020603050405020304" pitchFamily="18" charset="0"/>
                <a:cs typeface="Times New Roman" panose="02020603050405020304" pitchFamily="18" charset="0"/>
              </a:rPr>
              <a:t>Твой</a:t>
            </a:r>
            <a:r>
              <a:rPr lang="kk-KZ" b="1" i="1" dirty="0" smtClean="0">
                <a:solidFill>
                  <a:srgbClr val="000000"/>
                </a:solidFill>
                <a:effectLst/>
                <a:latin typeface="Times New Roman" panose="02020603050405020304" pitchFamily="18" charset="0"/>
                <a:cs typeface="Times New Roman" panose="02020603050405020304" pitchFamily="18" charset="0"/>
              </a:rPr>
              <a:t> дом» (1976), «</a:t>
            </a:r>
            <a:r>
              <a:rPr lang="kk-KZ" b="1" i="1" dirty="0" err="1" smtClean="0">
                <a:solidFill>
                  <a:srgbClr val="000000"/>
                </a:solidFill>
                <a:effectLst/>
                <a:latin typeface="Times New Roman" panose="02020603050405020304" pitchFamily="18" charset="0"/>
                <a:cs typeface="Times New Roman" panose="02020603050405020304" pitchFamily="18" charset="0"/>
              </a:rPr>
              <a:t>Верхная</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dirty="0" err="1" smtClean="0">
                <a:solidFill>
                  <a:srgbClr val="000000"/>
                </a:solidFill>
                <a:effectLst/>
                <a:latin typeface="Times New Roman" panose="02020603050405020304" pitchFamily="18" charset="0"/>
                <a:cs typeface="Times New Roman" panose="02020603050405020304" pitchFamily="18" charset="0"/>
              </a:rPr>
              <a:t>струна</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dirty="0" err="1" smtClean="0">
                <a:solidFill>
                  <a:srgbClr val="000000"/>
                </a:solidFill>
                <a:effectLst/>
                <a:latin typeface="Times New Roman" panose="02020603050405020304" pitchFamily="18" charset="0"/>
                <a:cs typeface="Times New Roman" panose="02020603050405020304" pitchFamily="18" charset="0"/>
              </a:rPr>
              <a:t>домбры</a:t>
            </a:r>
            <a:r>
              <a:rPr lang="kk-KZ" b="1" i="1" dirty="0" smtClean="0">
                <a:solidFill>
                  <a:srgbClr val="000000"/>
                </a:solidFill>
                <a:effectLst/>
                <a:latin typeface="Times New Roman" panose="02020603050405020304" pitchFamily="18" charset="0"/>
                <a:cs typeface="Times New Roman" panose="02020603050405020304" pitchFamily="18" charset="0"/>
              </a:rPr>
              <a:t>» (1976), «</a:t>
            </a:r>
            <a:r>
              <a:rPr lang="kk-KZ" b="1" i="1" dirty="0" err="1" smtClean="0">
                <a:solidFill>
                  <a:srgbClr val="000000"/>
                </a:solidFill>
                <a:effectLst/>
                <a:latin typeface="Times New Roman" panose="02020603050405020304" pitchFamily="18" charset="0"/>
                <a:cs typeface="Times New Roman" panose="02020603050405020304" pitchFamily="18" charset="0"/>
              </a:rPr>
              <a:t>Ладони</a:t>
            </a:r>
            <a:r>
              <a:rPr lang="kk-KZ" b="1" i="1" dirty="0" smtClean="0">
                <a:solidFill>
                  <a:srgbClr val="000000"/>
                </a:solidFill>
                <a:effectLst/>
                <a:latin typeface="Times New Roman" panose="02020603050405020304" pitchFamily="18" charset="0"/>
                <a:cs typeface="Times New Roman" panose="02020603050405020304" pitchFamily="18" charset="0"/>
              </a:rPr>
              <a:t>» (1984), «</a:t>
            </a:r>
            <a:r>
              <a:rPr lang="kk-KZ" b="1" i="1" dirty="0" err="1" smtClean="0">
                <a:solidFill>
                  <a:srgbClr val="000000"/>
                </a:solidFill>
                <a:effectLst/>
                <a:latin typeface="Times New Roman" panose="02020603050405020304" pitchFamily="18" charset="0"/>
                <a:cs typeface="Times New Roman" panose="02020603050405020304" pitchFamily="18" charset="0"/>
              </a:rPr>
              <a:t>Нижная</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dirty="0" err="1" smtClean="0">
                <a:solidFill>
                  <a:srgbClr val="000000"/>
                </a:solidFill>
                <a:effectLst/>
                <a:latin typeface="Times New Roman" panose="02020603050405020304" pitchFamily="18" charset="0"/>
                <a:cs typeface="Times New Roman" panose="02020603050405020304" pitchFamily="18" charset="0"/>
              </a:rPr>
              <a:t>струна</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dirty="0" err="1" smtClean="0">
                <a:solidFill>
                  <a:srgbClr val="000000"/>
                </a:solidFill>
                <a:effectLst/>
                <a:latin typeface="Times New Roman" panose="02020603050405020304" pitchFamily="18" charset="0"/>
                <a:cs typeface="Times New Roman" panose="02020603050405020304" pitchFamily="18" charset="0"/>
              </a:rPr>
              <a:t>домбры</a:t>
            </a:r>
            <a:r>
              <a:rPr lang="kk-KZ" b="1" i="1" dirty="0" smtClean="0">
                <a:solidFill>
                  <a:srgbClr val="000000"/>
                </a:solidFill>
                <a:effectLst/>
                <a:latin typeface="Times New Roman" panose="02020603050405020304" pitchFamily="18" charset="0"/>
                <a:cs typeface="Times New Roman" panose="02020603050405020304" pitchFamily="18" charset="0"/>
              </a:rPr>
              <a:t>» (1985), тағы басқа кітаптары жарық көрсе, өзбек тілінде «Күміс қоңырау» (1975), қырғыз тілінде «Алақан» (1979), әзербайжан тілінде «Бұлбұл бағы» (1980), </a:t>
            </a:r>
            <a:r>
              <a:rPr lang="kk-KZ" b="1" i="1" dirty="0" err="1" smtClean="0">
                <a:solidFill>
                  <a:srgbClr val="000000"/>
                </a:solidFill>
                <a:effectLst/>
                <a:latin typeface="Times New Roman" panose="02020603050405020304" pitchFamily="18" charset="0"/>
                <a:cs typeface="Times New Roman" panose="02020603050405020304" pitchFamily="18" charset="0"/>
              </a:rPr>
              <a:t>моңғол</a:t>
            </a:r>
            <a:r>
              <a:rPr lang="kk-KZ" b="1" i="1" dirty="0" smtClean="0">
                <a:solidFill>
                  <a:srgbClr val="000000"/>
                </a:solidFill>
                <a:effectLst/>
                <a:latin typeface="Times New Roman" panose="02020603050405020304" pitchFamily="18" charset="0"/>
                <a:cs typeface="Times New Roman" panose="02020603050405020304" pitchFamily="18" charset="0"/>
              </a:rPr>
              <a:t> тілінде «Шымыр жаңғақ» секілді еңбектері басылды</a:t>
            </a:r>
            <a:r>
              <a:rPr lang="kk-KZ" b="1" i="1" u="none" strike="noStrike" baseline="30000" dirty="0" smtClean="0">
                <a:solidFill>
                  <a:srgbClr val="0B0080"/>
                </a:solidFill>
                <a:effectLst/>
                <a:latin typeface="Times New Roman" panose="02020603050405020304" pitchFamily="18" charset="0"/>
                <a:cs typeface="Times New Roman" panose="02020603050405020304" pitchFamily="18" charset="0"/>
                <a:hlinkClick r:id="rId13"/>
              </a:rPr>
              <a:t>[1]</a:t>
            </a:r>
            <a:r>
              <a:rPr lang="kk-KZ" b="1" i="1" dirty="0" smtClean="0">
                <a:solidFill>
                  <a:srgbClr val="000000"/>
                </a:solidFill>
                <a:effectLst/>
                <a:latin typeface="Times New Roman" panose="02020603050405020304" pitchFamily="18" charset="0"/>
                <a:cs typeface="Times New Roman" panose="02020603050405020304" pitchFamily="18" charset="0"/>
              </a:rPr>
              <a:t>. Сондай-ақ дарынды ақынның оннан аса кітабы </a:t>
            </a:r>
            <a:r>
              <a:rPr lang="kk-KZ" b="1" i="1" dirty="0" err="1" smtClean="0">
                <a:solidFill>
                  <a:srgbClr val="000000"/>
                </a:solidFill>
                <a:effectLst/>
                <a:latin typeface="Times New Roman" panose="02020603050405020304" pitchFamily="18" charset="0"/>
                <a:cs typeface="Times New Roman" panose="02020603050405020304" pitchFamily="18" charset="0"/>
              </a:rPr>
              <a:t>бүрынғы</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u="none" strike="noStrike" dirty="0" smtClean="0">
                <a:solidFill>
                  <a:srgbClr val="0B0080"/>
                </a:solidFill>
                <a:effectLst/>
                <a:latin typeface="Times New Roman" panose="02020603050405020304" pitchFamily="18" charset="0"/>
                <a:cs typeface="Times New Roman" panose="02020603050405020304" pitchFamily="18" charset="0"/>
                <a:hlinkClick r:id="rId14" tooltip="КСРО"/>
              </a:rPr>
              <a:t>КСРО</a:t>
            </a:r>
            <a:r>
              <a:rPr lang="kk-KZ" b="1" i="1" dirty="0" smtClean="0">
                <a:solidFill>
                  <a:srgbClr val="000000"/>
                </a:solidFill>
                <a:effectLst/>
                <a:latin typeface="Times New Roman" panose="02020603050405020304" pitchFamily="18" charset="0"/>
                <a:cs typeface="Times New Roman" panose="02020603050405020304" pitchFamily="18" charset="0"/>
              </a:rPr>
              <a:t> халықтарының көптеген тілдеріне аударылып, </a:t>
            </a:r>
            <a:r>
              <a:rPr lang="kk-KZ" b="1" i="1" u="none" strike="noStrike" dirty="0" smtClean="0">
                <a:solidFill>
                  <a:srgbClr val="0B0080"/>
                </a:solidFill>
                <a:effectLst/>
                <a:latin typeface="Times New Roman" panose="02020603050405020304" pitchFamily="18" charset="0"/>
                <a:cs typeface="Times New Roman" panose="02020603050405020304" pitchFamily="18" charset="0"/>
                <a:hlinkClick r:id="rId15" tooltip="Ташкент"/>
              </a:rPr>
              <a:t>Ташкент</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u="none" strike="noStrike" dirty="0" smtClean="0">
                <a:solidFill>
                  <a:srgbClr val="0B0080"/>
                </a:solidFill>
                <a:effectLst/>
                <a:latin typeface="Times New Roman" panose="02020603050405020304" pitchFamily="18" charset="0"/>
                <a:cs typeface="Times New Roman" panose="02020603050405020304" pitchFamily="18" charset="0"/>
                <a:hlinkClick r:id="rId16" tooltip="Баку"/>
              </a:rPr>
              <a:t>Баку</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u="none" strike="noStrike" dirty="0" smtClean="0">
                <a:solidFill>
                  <a:srgbClr val="0B0080"/>
                </a:solidFill>
                <a:effectLst/>
                <a:latin typeface="Times New Roman" panose="02020603050405020304" pitchFamily="18" charset="0"/>
                <a:cs typeface="Times New Roman" panose="02020603050405020304" pitchFamily="18" charset="0"/>
                <a:hlinkClick r:id="rId17" tooltip="Бішкек"/>
              </a:rPr>
              <a:t>Бішкек</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u="none" strike="noStrike" dirty="0" smtClean="0">
                <a:solidFill>
                  <a:srgbClr val="0B0080"/>
                </a:solidFill>
                <a:effectLst/>
                <a:latin typeface="Times New Roman" panose="02020603050405020304" pitchFamily="18" charset="0"/>
                <a:cs typeface="Times New Roman" panose="02020603050405020304" pitchFamily="18" charset="0"/>
                <a:hlinkClick r:id="rId18" tooltip="Алматы"/>
              </a:rPr>
              <a:t>Алматы</a:t>
            </a:r>
            <a:r>
              <a:rPr lang="kk-KZ" b="1" i="1" dirty="0" smtClean="0">
                <a:solidFill>
                  <a:srgbClr val="000000"/>
                </a:solidFill>
                <a:effectLst/>
                <a:latin typeface="Times New Roman" panose="02020603050405020304" pitchFamily="18" charset="0"/>
                <a:cs typeface="Times New Roman" panose="02020603050405020304" pitchFamily="18" charset="0"/>
              </a:rPr>
              <a:t>, </a:t>
            </a:r>
            <a:r>
              <a:rPr lang="kk-KZ" b="1" i="1" u="none" strike="noStrike" dirty="0" smtClean="0">
                <a:solidFill>
                  <a:srgbClr val="0B0080"/>
                </a:solidFill>
                <a:effectLst/>
                <a:latin typeface="Times New Roman" panose="02020603050405020304" pitchFamily="18" charset="0"/>
                <a:cs typeface="Times New Roman" panose="02020603050405020304" pitchFamily="18" charset="0"/>
                <a:hlinkClick r:id="rId19" tooltip="Мәскеу"/>
              </a:rPr>
              <a:t>Мәскеу</a:t>
            </a:r>
            <a:r>
              <a:rPr lang="kk-KZ" b="1" i="1" dirty="0" smtClean="0">
                <a:solidFill>
                  <a:srgbClr val="000000"/>
                </a:solidFill>
                <a:effectLst/>
                <a:latin typeface="Times New Roman" panose="02020603050405020304" pitchFamily="18" charset="0"/>
                <a:cs typeface="Times New Roman" panose="02020603050405020304" pitchFamily="18" charset="0"/>
              </a:rPr>
              <a:t> қалаларында басылып шықты.</a:t>
            </a:r>
            <a:endParaRPr lang="kk-KZ" b="1" i="1" dirty="0">
              <a:solidFill>
                <a:srgbClr val="000000"/>
              </a:solidFill>
              <a:effectLst/>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589504" y="389388"/>
            <a:ext cx="7404528" cy="923330"/>
          </a:xfrm>
          <a:prstGeom prst="rect">
            <a:avLst/>
          </a:prstGeom>
          <a:noFill/>
        </p:spPr>
        <p:txBody>
          <a:bodyPr wrap="none" lIns="91440" tIns="45720" rIns="91440" bIns="45720">
            <a:spAutoFit/>
          </a:bodyPr>
          <a:lstStyle/>
          <a:p>
            <a:pPr algn="ctr"/>
            <a:r>
              <a:rPr lang="kk-KZ" sz="5400" b="1" i="1" cap="none" spc="0" dirty="0" smtClean="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Шығармашылық жолы</a:t>
            </a:r>
            <a:endParaRPr lang="ru-RU"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35986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180204" y="1114415"/>
            <a:ext cx="7990900" cy="3539430"/>
          </a:xfrm>
          <a:prstGeom prst="rect">
            <a:avLst/>
          </a:prstGeom>
        </p:spPr>
        <p:txBody>
          <a:bodyPr wrap="square">
            <a:spAutoFit/>
          </a:bodyPr>
          <a:lstStyle/>
          <a:p>
            <a:endParaRPr lang="ru-RU" sz="3200" b="1" i="1" dirty="0" smtClean="0">
              <a:solidFill>
                <a:srgbClr val="FF0000"/>
              </a:solidFill>
              <a:effectLst/>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ru-RU" sz="3200" b="1" i="1" dirty="0" smtClean="0">
                <a:solidFill>
                  <a:srgbClr val="FF0000"/>
                </a:solidFill>
                <a:effectLst/>
                <a:latin typeface="Times New Roman" panose="02020603050405020304" pitchFamily="18" charset="0"/>
                <a:cs typeface="Times New Roman" panose="02020603050405020304" pitchFamily="18" charset="0"/>
              </a:rPr>
              <a:t>«</a:t>
            </a:r>
            <a:r>
              <a:rPr lang="ru-RU" sz="3200" b="1" i="1" dirty="0" err="1" smtClean="0">
                <a:solidFill>
                  <a:srgbClr val="FF0000"/>
                </a:solidFill>
                <a:effectLst/>
                <a:latin typeface="Times New Roman" panose="02020603050405020304" pitchFamily="18" charset="0"/>
                <a:cs typeface="Times New Roman" panose="02020603050405020304" pitchFamily="18" charset="0"/>
              </a:rPr>
              <a:t>Жаңғалақтар</a:t>
            </a:r>
            <a:r>
              <a:rPr lang="ru-RU" sz="3200" b="1" i="1" dirty="0" smtClean="0">
                <a:solidFill>
                  <a:srgbClr val="FF0000"/>
                </a:solidFill>
                <a:effectLst/>
                <a:latin typeface="Times New Roman" panose="02020603050405020304" pitchFamily="18" charset="0"/>
                <a:cs typeface="Times New Roman" panose="02020603050405020304" pitchFamily="18" charset="0"/>
              </a:rPr>
              <a:t>» (</a:t>
            </a:r>
            <a:r>
              <a:rPr lang="ru-RU" sz="3200" b="1" i="1" u="none" strike="noStrike" dirty="0" smtClean="0">
                <a:solidFill>
                  <a:srgbClr val="FF0000"/>
                </a:solidFill>
                <a:effectLst/>
                <a:latin typeface="Times New Roman" panose="02020603050405020304" pitchFamily="18" charset="0"/>
                <a:cs typeface="Times New Roman" panose="02020603050405020304" pitchFamily="18" charset="0"/>
                <a:hlinkClick r:id="rId2" tooltip="1960"/>
              </a:rPr>
              <a:t>1960</a:t>
            </a:r>
            <a:r>
              <a:rPr lang="ru-RU" sz="3200"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sz="3200" b="1" i="1" dirty="0" smtClean="0">
                <a:solidFill>
                  <a:srgbClr val="FF0000"/>
                </a:solidFill>
                <a:effectLst/>
                <a:latin typeface="Times New Roman" panose="02020603050405020304" pitchFamily="18" charset="0"/>
                <a:cs typeface="Times New Roman" panose="02020603050405020304" pitchFamily="18" charset="0"/>
              </a:rPr>
              <a:t>«</a:t>
            </a:r>
            <a:r>
              <a:rPr lang="ru-RU" sz="3200" b="1" i="1" dirty="0" err="1" smtClean="0">
                <a:solidFill>
                  <a:srgbClr val="FF0000"/>
                </a:solidFill>
                <a:effectLst/>
                <a:latin typeface="Times New Roman" panose="02020603050405020304" pitchFamily="18" charset="0"/>
                <a:cs typeface="Times New Roman" panose="02020603050405020304" pitchFamily="18" charset="0"/>
              </a:rPr>
              <a:t>Кішкене</a:t>
            </a:r>
            <a:r>
              <a:rPr lang="ru-RU" sz="3200" b="1" i="1" dirty="0" smtClean="0">
                <a:solidFill>
                  <a:srgbClr val="FF0000"/>
                </a:solidFill>
                <a:effectLst/>
                <a:latin typeface="Times New Roman" panose="02020603050405020304" pitchFamily="18" charset="0"/>
                <a:cs typeface="Times New Roman" panose="02020603050405020304" pitchFamily="18" charset="0"/>
              </a:rPr>
              <a:t> </a:t>
            </a:r>
            <a:r>
              <a:rPr lang="ru-RU" sz="3200" b="1" i="1" dirty="0" err="1" smtClean="0">
                <a:solidFill>
                  <a:srgbClr val="FF0000"/>
                </a:solidFill>
                <a:effectLst/>
                <a:latin typeface="Times New Roman" panose="02020603050405020304" pitchFamily="18" charset="0"/>
                <a:cs typeface="Times New Roman" panose="02020603050405020304" pitchFamily="18" charset="0"/>
              </a:rPr>
              <a:t>қожанасырлар</a:t>
            </a:r>
            <a:r>
              <a:rPr lang="ru-RU" sz="3200" b="1" i="1" dirty="0" smtClean="0">
                <a:solidFill>
                  <a:srgbClr val="FF0000"/>
                </a:solidFill>
                <a:effectLst/>
                <a:latin typeface="Times New Roman" panose="02020603050405020304" pitchFamily="18" charset="0"/>
                <a:cs typeface="Times New Roman" panose="02020603050405020304" pitchFamily="18" charset="0"/>
              </a:rPr>
              <a:t>» (</a:t>
            </a:r>
            <a:r>
              <a:rPr lang="ru-RU" sz="3200" b="1" i="1" u="none" strike="noStrike" dirty="0" smtClean="0">
                <a:solidFill>
                  <a:srgbClr val="FF0000"/>
                </a:solidFill>
                <a:effectLst/>
                <a:latin typeface="Times New Roman" panose="02020603050405020304" pitchFamily="18" charset="0"/>
                <a:cs typeface="Times New Roman" panose="02020603050405020304" pitchFamily="18" charset="0"/>
                <a:hlinkClick r:id="rId3" tooltip="1961"/>
              </a:rPr>
              <a:t>1961</a:t>
            </a:r>
            <a:r>
              <a:rPr lang="ru-RU" sz="3200"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sz="3200" b="1" i="1" dirty="0" smtClean="0">
                <a:solidFill>
                  <a:srgbClr val="FF0000"/>
                </a:solidFill>
                <a:effectLst/>
                <a:latin typeface="Times New Roman" panose="02020603050405020304" pitchFamily="18" charset="0"/>
                <a:cs typeface="Times New Roman" panose="02020603050405020304" pitchFamily="18" charset="0"/>
              </a:rPr>
              <a:t>«</a:t>
            </a:r>
            <a:r>
              <a:rPr lang="ru-RU" sz="3200" b="1" i="1" dirty="0" err="1" smtClean="0">
                <a:solidFill>
                  <a:srgbClr val="FF0000"/>
                </a:solidFill>
                <a:effectLst/>
                <a:latin typeface="Times New Roman" panose="02020603050405020304" pitchFamily="18" charset="0"/>
                <a:cs typeface="Times New Roman" panose="02020603050405020304" pitchFamily="18" charset="0"/>
              </a:rPr>
              <a:t>Данышпан</a:t>
            </a:r>
            <a:r>
              <a:rPr lang="ru-RU" sz="3200" b="1" i="1" dirty="0" smtClean="0">
                <a:solidFill>
                  <a:srgbClr val="FF0000"/>
                </a:solidFill>
                <a:effectLst/>
                <a:latin typeface="Times New Roman" panose="02020603050405020304" pitchFamily="18" charset="0"/>
                <a:cs typeface="Times New Roman" panose="02020603050405020304" pitchFamily="18" charset="0"/>
              </a:rPr>
              <a:t>» (</a:t>
            </a:r>
            <a:r>
              <a:rPr lang="ru-RU" sz="3200" b="1" i="1" u="none" strike="noStrike" dirty="0" smtClean="0">
                <a:solidFill>
                  <a:srgbClr val="FF0000"/>
                </a:solidFill>
                <a:effectLst/>
                <a:latin typeface="Times New Roman" panose="02020603050405020304" pitchFamily="18" charset="0"/>
                <a:cs typeface="Times New Roman" panose="02020603050405020304" pitchFamily="18" charset="0"/>
                <a:hlinkClick r:id="rId3" tooltip="1961"/>
              </a:rPr>
              <a:t>1961</a:t>
            </a:r>
            <a:r>
              <a:rPr lang="ru-RU" sz="3200"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sz="3200" b="1" i="1" dirty="0" smtClean="0">
                <a:solidFill>
                  <a:srgbClr val="FF0000"/>
                </a:solidFill>
                <a:effectLst/>
                <a:latin typeface="Times New Roman" panose="02020603050405020304" pitchFamily="18" charset="0"/>
                <a:cs typeface="Times New Roman" panose="02020603050405020304" pitchFamily="18" charset="0"/>
              </a:rPr>
              <a:t>«</a:t>
            </a:r>
            <a:r>
              <a:rPr lang="ru-RU" sz="3200" b="1" i="1" dirty="0" err="1" smtClean="0">
                <a:solidFill>
                  <a:srgbClr val="FF0000"/>
                </a:solidFill>
                <a:effectLst/>
                <a:latin typeface="Times New Roman" panose="02020603050405020304" pitchFamily="18" charset="0"/>
                <a:cs typeface="Times New Roman" panose="02020603050405020304" pitchFamily="18" charset="0"/>
              </a:rPr>
              <a:t>Ноян-қоян</a:t>
            </a:r>
            <a:r>
              <a:rPr lang="ru-RU" sz="3200" b="1" i="1" dirty="0" smtClean="0">
                <a:solidFill>
                  <a:srgbClr val="FF0000"/>
                </a:solidFill>
                <a:effectLst/>
                <a:latin typeface="Times New Roman" panose="02020603050405020304" pitchFamily="18" charset="0"/>
                <a:cs typeface="Times New Roman" panose="02020603050405020304" pitchFamily="18" charset="0"/>
              </a:rPr>
              <a:t>» (</a:t>
            </a:r>
            <a:r>
              <a:rPr lang="ru-RU" sz="3200" b="1" i="1" u="none" strike="noStrike" dirty="0" smtClean="0">
                <a:solidFill>
                  <a:srgbClr val="FF0000"/>
                </a:solidFill>
                <a:effectLst/>
                <a:latin typeface="Times New Roman" panose="02020603050405020304" pitchFamily="18" charset="0"/>
                <a:cs typeface="Times New Roman" panose="02020603050405020304" pitchFamily="18" charset="0"/>
                <a:hlinkClick r:id="rId4" tooltip="1962"/>
              </a:rPr>
              <a:t>1962</a:t>
            </a:r>
            <a:r>
              <a:rPr lang="ru-RU" sz="3200"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sz="3200" b="1" i="1" dirty="0" smtClean="0">
                <a:solidFill>
                  <a:srgbClr val="FF0000"/>
                </a:solidFill>
                <a:effectLst/>
                <a:latin typeface="Times New Roman" panose="02020603050405020304" pitchFamily="18" charset="0"/>
                <a:cs typeface="Times New Roman" panose="02020603050405020304" pitchFamily="18" charset="0"/>
              </a:rPr>
              <a:t>«</a:t>
            </a:r>
            <a:r>
              <a:rPr lang="ru-RU" sz="3200" b="1" i="1" dirty="0" err="1" smtClean="0">
                <a:solidFill>
                  <a:srgbClr val="FF0000"/>
                </a:solidFill>
                <a:effectLst/>
                <a:latin typeface="Times New Roman" panose="02020603050405020304" pitchFamily="18" charset="0"/>
                <a:cs typeface="Times New Roman" panose="02020603050405020304" pitchFamily="18" charset="0"/>
              </a:rPr>
              <a:t>Алуан</a:t>
            </a:r>
            <a:r>
              <a:rPr lang="ru-RU" sz="3200" b="1" i="1" dirty="0" smtClean="0">
                <a:solidFill>
                  <a:srgbClr val="FF0000"/>
                </a:solidFill>
                <a:effectLst/>
                <a:latin typeface="Times New Roman" panose="02020603050405020304" pitchFamily="18" charset="0"/>
                <a:cs typeface="Times New Roman" panose="02020603050405020304" pitchFamily="18" charset="0"/>
              </a:rPr>
              <a:t> </a:t>
            </a:r>
            <a:r>
              <a:rPr lang="ru-RU" sz="3200" b="1" i="1" dirty="0" err="1" smtClean="0">
                <a:solidFill>
                  <a:srgbClr val="FF0000"/>
                </a:solidFill>
                <a:effectLst/>
                <a:latin typeface="Times New Roman" panose="02020603050405020304" pitchFamily="18" charset="0"/>
                <a:cs typeface="Times New Roman" panose="02020603050405020304" pitchFamily="18" charset="0"/>
              </a:rPr>
              <a:t>палуан</a:t>
            </a:r>
            <a:r>
              <a:rPr lang="ru-RU" sz="3200" b="1" i="1" dirty="0" smtClean="0">
                <a:solidFill>
                  <a:srgbClr val="FF0000"/>
                </a:solidFill>
                <a:effectLst/>
                <a:latin typeface="Times New Roman" panose="02020603050405020304" pitchFamily="18" charset="0"/>
                <a:cs typeface="Times New Roman" panose="02020603050405020304" pitchFamily="18" charset="0"/>
              </a:rPr>
              <a:t>» (</a:t>
            </a:r>
            <a:r>
              <a:rPr lang="ru-RU" sz="3200" b="1" i="1" u="none" strike="noStrike" dirty="0" smtClean="0">
                <a:solidFill>
                  <a:srgbClr val="FF0000"/>
                </a:solidFill>
                <a:effectLst/>
                <a:latin typeface="Times New Roman" panose="02020603050405020304" pitchFamily="18" charset="0"/>
                <a:cs typeface="Times New Roman" panose="02020603050405020304" pitchFamily="18" charset="0"/>
                <a:hlinkClick r:id="rId5" tooltip="1963"/>
              </a:rPr>
              <a:t>1963</a:t>
            </a:r>
            <a:r>
              <a:rPr lang="ru-RU" sz="3200"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sz="3200" b="1" i="1" dirty="0" smtClean="0">
                <a:solidFill>
                  <a:srgbClr val="FF0000"/>
                </a:solidFill>
                <a:effectLst/>
                <a:latin typeface="Times New Roman" panose="02020603050405020304" pitchFamily="18" charset="0"/>
                <a:cs typeface="Times New Roman" panose="02020603050405020304" pitchFamily="18" charset="0"/>
              </a:rPr>
              <a:t>«</a:t>
            </a:r>
            <a:r>
              <a:rPr lang="ru-RU" sz="3200" b="1" i="1" dirty="0" err="1" smtClean="0">
                <a:solidFill>
                  <a:srgbClr val="FF0000"/>
                </a:solidFill>
                <a:effectLst/>
                <a:latin typeface="Times New Roman" panose="02020603050405020304" pitchFamily="18" charset="0"/>
                <a:cs typeface="Times New Roman" panose="02020603050405020304" pitchFamily="18" charset="0"/>
              </a:rPr>
              <a:t>Сабақ</a:t>
            </a:r>
            <a:r>
              <a:rPr lang="ru-RU" sz="3200" b="1" i="1" dirty="0" smtClean="0">
                <a:solidFill>
                  <a:srgbClr val="FF0000"/>
                </a:solidFill>
                <a:effectLst/>
                <a:latin typeface="Times New Roman" panose="02020603050405020304" pitchFamily="18" charset="0"/>
                <a:cs typeface="Times New Roman" panose="02020603050405020304" pitchFamily="18" charset="0"/>
              </a:rPr>
              <a:t>» (</a:t>
            </a:r>
            <a:r>
              <a:rPr lang="ru-RU" sz="3200" b="1" i="1" u="none" strike="noStrike" dirty="0" smtClean="0">
                <a:solidFill>
                  <a:srgbClr val="FF0000"/>
                </a:solidFill>
                <a:effectLst/>
                <a:latin typeface="Times New Roman" panose="02020603050405020304" pitchFamily="18" charset="0"/>
                <a:cs typeface="Times New Roman" panose="02020603050405020304" pitchFamily="18" charset="0"/>
                <a:hlinkClick r:id="rId6" tooltip="1964"/>
              </a:rPr>
              <a:t>1964</a:t>
            </a:r>
            <a:r>
              <a:rPr lang="ru-RU" sz="3200" b="1" i="1" dirty="0" smtClean="0">
                <a:solidFill>
                  <a:srgbClr val="FF0000"/>
                </a:solidFill>
                <a:effectLst/>
                <a:latin typeface="Times New Roman" panose="02020603050405020304" pitchFamily="18" charset="0"/>
                <a:cs typeface="Times New Roman" panose="02020603050405020304" pitchFamily="18" charset="0"/>
              </a:rPr>
              <a:t>).</a:t>
            </a:r>
            <a:endParaRPr lang="ru-RU" sz="3200" b="1" i="1" dirty="0">
              <a:solidFill>
                <a:srgbClr val="FF0000"/>
              </a:solidFill>
              <a:effectLst/>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3009884" y="191085"/>
            <a:ext cx="3682419" cy="923330"/>
          </a:xfrm>
          <a:prstGeom prst="rect">
            <a:avLst/>
          </a:prstGeom>
          <a:noFill/>
        </p:spPr>
        <p:txBody>
          <a:bodyPr wrap="none" lIns="91440" tIns="45720" rIns="91440" bIns="45720">
            <a:spAutoFit/>
          </a:bodyPr>
          <a:lstStyle/>
          <a:p>
            <a:pPr algn="ctr"/>
            <a:r>
              <a:rPr lang="ru-RU" sz="5400" b="1" i="0" cap="none" spc="0" dirty="0" err="1" smtClean="0">
                <a:ln w="22225">
                  <a:solidFill>
                    <a:schemeClr val="accent2"/>
                  </a:solidFill>
                  <a:prstDash val="solid"/>
                </a:ln>
                <a:solidFill>
                  <a:schemeClr val="accent2">
                    <a:lumMod val="40000"/>
                    <a:lumOff val="60000"/>
                  </a:schemeClr>
                </a:solidFill>
                <a:effectLst/>
                <a:latin typeface="Arial" panose="020B0604020202020204" pitchFamily="34" charset="0"/>
              </a:rPr>
              <a:t>Кітаптары</a:t>
            </a:r>
            <a:endParaRPr lang="ru-RU"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963606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574535" y="923330"/>
            <a:ext cx="5960124" cy="5632311"/>
          </a:xfrm>
          <a:prstGeom prst="rect">
            <a:avLst/>
          </a:prstGeom>
        </p:spPr>
        <p:txBody>
          <a:bodyPr wrap="square">
            <a:spAutoFit/>
          </a:bodyPr>
          <a:lstStyle/>
          <a:p>
            <a:endParaRPr lang="ru-RU" b="1" i="0" dirty="0" smtClean="0">
              <a:solidFill>
                <a:srgbClr val="000000"/>
              </a:solidFill>
              <a:effectLst/>
              <a:latin typeface="Arial" panose="020B0604020202020204" pitchFamily="34" charset="0"/>
            </a:endParaRPr>
          </a:p>
          <a:p>
            <a:pPr lvl="1">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«Ой </a:t>
            </a:r>
            <a:r>
              <a:rPr lang="ru-RU" b="1" i="1" dirty="0" err="1" smtClean="0">
                <a:solidFill>
                  <a:srgbClr val="FF0000"/>
                </a:solidFill>
                <a:effectLst/>
                <a:latin typeface="Times New Roman" panose="02020603050405020304" pitchFamily="18" charset="0"/>
                <a:cs typeface="Times New Roman" panose="02020603050405020304" pitchFamily="18" charset="0"/>
              </a:rPr>
              <a:t>орманы</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2" tooltip="1965"/>
              </a:rPr>
              <a:t>1965</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Дла</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dirty="0" err="1" smtClean="0">
                <a:solidFill>
                  <a:srgbClr val="FF0000"/>
                </a:solidFill>
                <a:effectLst/>
                <a:latin typeface="Times New Roman" panose="02020603050405020304" pitchFamily="18" charset="0"/>
                <a:cs typeface="Times New Roman" panose="02020603050405020304" pitchFamily="18" charset="0"/>
              </a:rPr>
              <a:t>дидары</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3" tooltip="1966"/>
              </a:rPr>
              <a:t>1966</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Ақ</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dirty="0" err="1" smtClean="0">
                <a:solidFill>
                  <a:srgbClr val="FF0000"/>
                </a:solidFill>
                <a:effectLst/>
                <a:latin typeface="Times New Roman" panose="02020603050405020304" pitchFamily="18" charset="0"/>
                <a:cs typeface="Times New Roman" panose="02020603050405020304" pitchFamily="18" charset="0"/>
              </a:rPr>
              <a:t>отау</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4" tooltip="1968"/>
              </a:rPr>
              <a:t>1968</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Домбыра</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5" tooltip="1971"/>
              </a:rPr>
              <a:t>1971</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Көш</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6" tooltip="1973"/>
              </a:rPr>
              <a:t>1973</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Жерұйық</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7" tooltip="1976"/>
              </a:rPr>
              <a:t>1976</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Алақан</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8" tooltip="1977"/>
              </a:rPr>
              <a:t>1977</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Қорамсақ</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9" tooltip="1980"/>
              </a:rPr>
              <a:t>1980</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10" tooltip="1981"/>
              </a:rPr>
              <a:t>1981</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Қызыл</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dirty="0" err="1" smtClean="0">
                <a:solidFill>
                  <a:srgbClr val="FF0000"/>
                </a:solidFill>
                <a:effectLst/>
                <a:latin typeface="Times New Roman" panose="02020603050405020304" pitchFamily="18" charset="0"/>
                <a:cs typeface="Times New Roman" panose="02020603050405020304" pitchFamily="18" charset="0"/>
              </a:rPr>
              <a:t>кітап</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11" tooltip="1983"/>
              </a:rPr>
              <a:t>1983</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Күміс</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dirty="0" err="1" smtClean="0">
                <a:solidFill>
                  <a:srgbClr val="FF0000"/>
                </a:solidFill>
                <a:effectLst/>
                <a:latin typeface="Times New Roman" panose="02020603050405020304" pitchFamily="18" charset="0"/>
                <a:cs typeface="Times New Roman" panose="02020603050405020304" pitchFamily="18" charset="0"/>
              </a:rPr>
              <a:t>қоңырау</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12" tooltip="1970"/>
              </a:rPr>
              <a:t>1970</a:t>
            </a:r>
            <a:r>
              <a:rPr lang="ru-RU" b="1" i="1" dirty="0" smtClean="0">
                <a:solidFill>
                  <a:srgbClr val="FF0000"/>
                </a:solidFill>
                <a:effectLst/>
                <a:latin typeface="Times New Roman" panose="02020603050405020304" pitchFamily="18" charset="0"/>
                <a:cs typeface="Times New Roman" panose="02020603050405020304" pitchFamily="18" charset="0"/>
              </a:rPr>
              <a:t> —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13" tooltip="1985"/>
              </a:rPr>
              <a:t>1985</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Мәңгі</a:t>
            </a:r>
            <a:r>
              <a:rPr lang="ru-RU" b="1" i="1" dirty="0" smtClean="0">
                <a:solidFill>
                  <a:srgbClr val="FF0000"/>
                </a:solidFill>
                <a:effectLst/>
                <a:latin typeface="Times New Roman" panose="02020603050405020304" pitchFamily="18" charset="0"/>
                <a:cs typeface="Times New Roman" panose="02020603050405020304" pitchFamily="18" charset="0"/>
              </a:rPr>
              <a:t> майдан»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14" tooltip="1993"/>
              </a:rPr>
              <a:t>1993</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Биік</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dirty="0" err="1" smtClean="0">
                <a:solidFill>
                  <a:srgbClr val="FF0000"/>
                </a:solidFill>
                <a:effectLst/>
                <a:latin typeface="Times New Roman" panose="02020603050405020304" pitchFamily="18" charset="0"/>
                <a:cs typeface="Times New Roman" panose="02020603050405020304" pitchFamily="18" charset="0"/>
              </a:rPr>
              <a:t>баспалдақ</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14" tooltip="1993"/>
              </a:rPr>
              <a:t>1993</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Үкілі</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dirty="0" err="1" smtClean="0">
                <a:solidFill>
                  <a:srgbClr val="FF0000"/>
                </a:solidFill>
                <a:effectLst/>
                <a:latin typeface="Times New Roman" panose="02020603050405020304" pitchFamily="18" charset="0"/>
                <a:cs typeface="Times New Roman" panose="02020603050405020304" pitchFamily="18" charset="0"/>
              </a:rPr>
              <a:t>үзінділер</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15" tooltip="1996"/>
              </a:rPr>
              <a:t>1996</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Алаштың</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dirty="0" err="1" smtClean="0">
                <a:solidFill>
                  <a:srgbClr val="FF0000"/>
                </a:solidFill>
                <a:effectLst/>
                <a:latin typeface="Times New Roman" panose="02020603050405020304" pitchFamily="18" charset="0"/>
                <a:cs typeface="Times New Roman" panose="02020603050405020304" pitchFamily="18" charset="0"/>
              </a:rPr>
              <a:t>арманы</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16" tooltip="2001"/>
              </a:rPr>
              <a:t>2001</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Жазмыш</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16" tooltip="2001"/>
              </a:rPr>
              <a:t>2001</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Еңіреп</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dirty="0" err="1" smtClean="0">
                <a:solidFill>
                  <a:srgbClr val="FF0000"/>
                </a:solidFill>
                <a:effectLst/>
                <a:latin typeface="Times New Roman" panose="02020603050405020304" pitchFamily="18" charset="0"/>
                <a:cs typeface="Times New Roman" panose="02020603050405020304" pitchFamily="18" charset="0"/>
              </a:rPr>
              <a:t>өткен</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dirty="0" err="1" smtClean="0">
                <a:solidFill>
                  <a:srgbClr val="FF0000"/>
                </a:solidFill>
                <a:effectLst/>
                <a:latin typeface="Times New Roman" panose="02020603050405020304" pitchFamily="18" charset="0"/>
                <a:cs typeface="Times New Roman" panose="02020603050405020304" pitchFamily="18" charset="0"/>
              </a:rPr>
              <a:t>ерлер</a:t>
            </a:r>
            <a:r>
              <a:rPr lang="ru-RU" b="1" i="1" dirty="0" smtClean="0">
                <a:solidFill>
                  <a:srgbClr val="FF0000"/>
                </a:solidFill>
                <a:effectLst/>
                <a:latin typeface="Times New Roman" panose="02020603050405020304" pitchFamily="18" charset="0"/>
                <a:cs typeface="Times New Roman" panose="02020603050405020304" pitchFamily="18" charset="0"/>
              </a:rPr>
              <a:t>-ай»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16" tooltip="2001"/>
              </a:rPr>
              <a:t>2001</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Иірім</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17" tooltip="2004"/>
              </a:rPr>
              <a:t>2004</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Шырғалаң</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17" tooltip="2004"/>
              </a:rPr>
              <a:t>2004</a:t>
            </a:r>
            <a:r>
              <a:rPr lang="ru-RU" b="1" i="1" dirty="0" smtClean="0">
                <a:solidFill>
                  <a:srgbClr val="FF0000"/>
                </a:solidFill>
                <a:effectLst/>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dirty="0" err="1" smtClean="0">
                <a:solidFill>
                  <a:srgbClr val="FF0000"/>
                </a:solidFill>
                <a:effectLst/>
                <a:latin typeface="Times New Roman" panose="02020603050405020304" pitchFamily="18" charset="0"/>
                <a:cs typeface="Times New Roman" panose="02020603050405020304" pitchFamily="18" charset="0"/>
              </a:rPr>
              <a:t>Алмас</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dirty="0" err="1" smtClean="0">
                <a:solidFill>
                  <a:srgbClr val="FF0000"/>
                </a:solidFill>
                <a:effectLst/>
                <a:latin typeface="Times New Roman" panose="02020603050405020304" pitchFamily="18" charset="0"/>
                <a:cs typeface="Times New Roman" panose="02020603050405020304" pitchFamily="18" charset="0"/>
              </a:rPr>
              <a:t>жерде</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dirty="0" err="1" smtClean="0">
                <a:solidFill>
                  <a:srgbClr val="FF0000"/>
                </a:solidFill>
                <a:effectLst/>
                <a:latin typeface="Times New Roman" panose="02020603050405020304" pitchFamily="18" charset="0"/>
                <a:cs typeface="Times New Roman" panose="02020603050405020304" pitchFamily="18" charset="0"/>
              </a:rPr>
              <a:t>қалмас</a:t>
            </a:r>
            <a:r>
              <a:rPr lang="ru-RU" b="1" i="1" dirty="0" smtClean="0">
                <a:solidFill>
                  <a:srgbClr val="FF0000"/>
                </a:solidFill>
                <a:effectLst/>
                <a:latin typeface="Times New Roman" panose="02020603050405020304" pitchFamily="18" charset="0"/>
                <a:cs typeface="Times New Roman" panose="02020603050405020304" pitchFamily="18" charset="0"/>
              </a:rPr>
              <a:t>» (</a:t>
            </a:r>
            <a:r>
              <a:rPr lang="ru-RU" b="1" i="1" u="none" strike="noStrike" dirty="0" smtClean="0">
                <a:solidFill>
                  <a:srgbClr val="FF0000"/>
                </a:solidFill>
                <a:effectLst/>
                <a:latin typeface="Times New Roman" panose="02020603050405020304" pitchFamily="18" charset="0"/>
                <a:cs typeface="Times New Roman" panose="02020603050405020304" pitchFamily="18" charset="0"/>
                <a:hlinkClick r:id="rId17" tooltip="2004"/>
              </a:rPr>
              <a:t>2004</a:t>
            </a:r>
            <a:r>
              <a:rPr lang="ru-RU" b="1" i="1" dirty="0" smtClean="0">
                <a:solidFill>
                  <a:srgbClr val="FF0000"/>
                </a:solidFill>
                <a:effectLst/>
                <a:latin typeface="Times New Roman" panose="02020603050405020304" pitchFamily="18" charset="0"/>
                <a:cs typeface="Times New Roman" panose="02020603050405020304" pitchFamily="18" charset="0"/>
              </a:rPr>
              <a:t>)</a:t>
            </a:r>
            <a:r>
              <a:rPr lang="ru-RU" b="1" i="1" u="none" strike="noStrike" baseline="30000" dirty="0" smtClean="0">
                <a:solidFill>
                  <a:srgbClr val="FF0000"/>
                </a:solidFill>
                <a:effectLst/>
                <a:latin typeface="Times New Roman" panose="02020603050405020304" pitchFamily="18" charset="0"/>
                <a:cs typeface="Times New Roman" panose="02020603050405020304" pitchFamily="18" charset="0"/>
                <a:hlinkClick r:id="rId18"/>
              </a:rPr>
              <a:t>[</a:t>
            </a:r>
            <a:endParaRPr lang="ru-RU" b="1" i="1" dirty="0">
              <a:solidFill>
                <a:srgbClr val="FF0000"/>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904294" y="0"/>
            <a:ext cx="5822428" cy="923330"/>
          </a:xfrm>
          <a:prstGeom prst="rect">
            <a:avLst/>
          </a:prstGeom>
          <a:noFill/>
        </p:spPr>
        <p:txBody>
          <a:bodyPr wrap="none" lIns="91440" tIns="45720" rIns="91440" bIns="45720">
            <a:spAutoFit/>
          </a:bodyPr>
          <a:lstStyle/>
          <a:p>
            <a:pPr algn="ctr"/>
            <a:r>
              <a:rPr lang="ru-RU" sz="5400" b="1" i="0" cap="none" spc="0"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panose="020B0604020202020204" pitchFamily="34" charset="0"/>
              </a:rPr>
              <a:t>Жыр</a:t>
            </a:r>
            <a:r>
              <a:rPr lang="ru-RU" sz="5400" b="1" i="0"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panose="020B0604020202020204" pitchFamily="34" charset="0"/>
              </a:rPr>
              <a:t> </a:t>
            </a:r>
            <a:r>
              <a:rPr lang="ru-RU" sz="5400" b="1" i="0" cap="none" spc="0"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panose="020B0604020202020204" pitchFamily="34" charset="0"/>
              </a:rPr>
              <a:t>жинақтары</a:t>
            </a:r>
            <a:endParaRPr lang="ru-RU"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pic>
        <p:nvPicPr>
          <p:cNvPr id="3074" name="Picture 2" descr="http://gdb.rferl.org/E0D83B71-8050-49DD-AC8D-67815F04173D_mw1024_n_s.jp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706419" y="1635264"/>
            <a:ext cx="4603711" cy="466638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0133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640376" y="609312"/>
            <a:ext cx="6096000" cy="954107"/>
          </a:xfrm>
          <a:prstGeom prst="rect">
            <a:avLst/>
          </a:prstGeom>
        </p:spPr>
        <p:txBody>
          <a:bodyPr>
            <a:spAutoFit/>
          </a:bodyPr>
          <a:lstStyle/>
          <a:p>
            <a:r>
              <a:rPr lang="ru-RU" sz="2800" dirty="0" smtClean="0">
                <a:solidFill>
                  <a:schemeClr val="accent5"/>
                </a:solidFill>
                <a:effectLst/>
                <a:latin typeface="Times New Roman" panose="02020603050405020304" pitchFamily="18" charset="0"/>
                <a:ea typeface="Times New Roman" panose="02020603050405020304" pitchFamily="18" charset="0"/>
              </a:rPr>
              <a:t/>
            </a:r>
            <a:br>
              <a:rPr lang="ru-RU" sz="2800" dirty="0" smtClean="0">
                <a:solidFill>
                  <a:schemeClr val="accent5"/>
                </a:solidFill>
                <a:effectLst/>
                <a:latin typeface="Times New Roman" panose="02020603050405020304" pitchFamily="18" charset="0"/>
                <a:ea typeface="Times New Roman" panose="02020603050405020304" pitchFamily="18" charset="0"/>
              </a:rPr>
            </a:br>
            <a:endParaRPr lang="ru-RU" sz="2800" dirty="0">
              <a:solidFill>
                <a:schemeClr val="accent5"/>
              </a:solidFill>
            </a:endParaRPr>
          </a:p>
        </p:txBody>
      </p:sp>
      <p:sp>
        <p:nvSpPr>
          <p:cNvPr id="6" name="Прямоугольник 5"/>
          <p:cNvSpPr/>
          <p:nvPr/>
        </p:nvSpPr>
        <p:spPr>
          <a:xfrm>
            <a:off x="1681908" y="1196078"/>
            <a:ext cx="4105611" cy="646331"/>
          </a:xfrm>
          <a:prstGeom prst="rect">
            <a:avLst/>
          </a:prstGeom>
        </p:spPr>
        <p:txBody>
          <a:bodyPr wrap="none">
            <a:spAutoFit/>
          </a:bodyPr>
          <a:lstStyle/>
          <a:p>
            <a:r>
              <a:rPr lang="ru-RU" sz="3600" b="1" i="1" dirty="0" err="1" smtClean="0">
                <a:solidFill>
                  <a:schemeClr val="accent5"/>
                </a:solidFill>
                <a:effectLst/>
                <a:latin typeface="Times New Roman" panose="02020603050405020304" pitchFamily="18" charset="0"/>
                <a:ea typeface="Times New Roman" panose="02020603050405020304" pitchFamily="18" charset="0"/>
              </a:rPr>
              <a:t>Қыран</a:t>
            </a:r>
            <a:r>
              <a:rPr lang="ru-RU" sz="3600" b="1" i="1" dirty="0" smtClean="0">
                <a:solidFill>
                  <a:schemeClr val="accent5"/>
                </a:solidFill>
                <a:effectLst/>
                <a:latin typeface="Times New Roman" panose="02020603050405020304" pitchFamily="18" charset="0"/>
                <a:ea typeface="Times New Roman" panose="02020603050405020304" pitchFamily="18" charset="0"/>
              </a:rPr>
              <a:t> </a:t>
            </a:r>
            <a:r>
              <a:rPr lang="ru-RU" sz="3600" b="1" i="1" dirty="0" err="1" smtClean="0">
                <a:solidFill>
                  <a:schemeClr val="accent5"/>
                </a:solidFill>
                <a:effectLst/>
                <a:latin typeface="Times New Roman" panose="02020603050405020304" pitchFamily="18" charset="0"/>
                <a:ea typeface="Times New Roman" panose="02020603050405020304" pitchFamily="18" charset="0"/>
              </a:rPr>
              <a:t>қандай</a:t>
            </a:r>
            <a:r>
              <a:rPr lang="ru-RU" sz="3600" b="1" i="1" dirty="0" smtClean="0">
                <a:solidFill>
                  <a:schemeClr val="accent5"/>
                </a:solidFill>
                <a:effectLst/>
                <a:latin typeface="Times New Roman" panose="02020603050405020304" pitchFamily="18" charset="0"/>
                <a:ea typeface="Times New Roman" panose="02020603050405020304" pitchFamily="18" charset="0"/>
              </a:rPr>
              <a:t> </a:t>
            </a:r>
            <a:r>
              <a:rPr lang="ru-RU" sz="3600" b="1" i="1" dirty="0" err="1" smtClean="0">
                <a:solidFill>
                  <a:schemeClr val="accent5"/>
                </a:solidFill>
                <a:effectLst/>
                <a:latin typeface="Times New Roman" panose="02020603050405020304" pitchFamily="18" charset="0"/>
                <a:ea typeface="Times New Roman" panose="02020603050405020304" pitchFamily="18" charset="0"/>
              </a:rPr>
              <a:t>құс</a:t>
            </a:r>
            <a:r>
              <a:rPr lang="ru-RU" sz="3600" b="1" i="1" dirty="0" smtClean="0">
                <a:solidFill>
                  <a:schemeClr val="accent5"/>
                </a:solidFill>
                <a:effectLst/>
                <a:latin typeface="Times New Roman" panose="02020603050405020304" pitchFamily="18" charset="0"/>
                <a:ea typeface="Times New Roman" panose="02020603050405020304" pitchFamily="18" charset="0"/>
              </a:rPr>
              <a:t>?</a:t>
            </a:r>
            <a:endParaRPr lang="ru-RU" sz="3600" b="1" i="1" dirty="0">
              <a:solidFill>
                <a:schemeClr val="accent5"/>
              </a:solidFill>
            </a:endParaRPr>
          </a:p>
        </p:txBody>
      </p:sp>
      <p:sp>
        <p:nvSpPr>
          <p:cNvPr id="7" name="Прямоугольник 6"/>
          <p:cNvSpPr/>
          <p:nvPr/>
        </p:nvSpPr>
        <p:spPr>
          <a:xfrm>
            <a:off x="1681908" y="2061834"/>
            <a:ext cx="7793608" cy="584775"/>
          </a:xfrm>
          <a:prstGeom prst="rect">
            <a:avLst/>
          </a:prstGeom>
        </p:spPr>
        <p:txBody>
          <a:bodyPr wrap="none">
            <a:spAutoFit/>
          </a:bodyPr>
          <a:lstStyle/>
          <a:p>
            <a:r>
              <a:rPr lang="ru-RU" sz="3200" b="1" i="1" dirty="0" err="1" smtClean="0">
                <a:solidFill>
                  <a:schemeClr val="accent5"/>
                </a:solidFill>
                <a:effectLst/>
                <a:latin typeface="Times New Roman" panose="02020603050405020304" pitchFamily="18" charset="0"/>
              </a:rPr>
              <a:t>Қазақстанның</a:t>
            </a:r>
            <a:r>
              <a:rPr lang="ru-RU" sz="3200" b="1" i="1" dirty="0" smtClean="0">
                <a:solidFill>
                  <a:schemeClr val="accent5"/>
                </a:solidFill>
                <a:effectLst/>
                <a:latin typeface="Times New Roman" panose="02020603050405020304" pitchFamily="18" charset="0"/>
              </a:rPr>
              <a:t> </a:t>
            </a:r>
            <a:r>
              <a:rPr lang="ru-RU" sz="3200" b="1" i="1" dirty="0" err="1" smtClean="0">
                <a:solidFill>
                  <a:schemeClr val="accent5"/>
                </a:solidFill>
                <a:effectLst/>
                <a:latin typeface="Times New Roman" panose="02020603050405020304" pitchFamily="18" charset="0"/>
              </a:rPr>
              <a:t>қай</a:t>
            </a:r>
            <a:r>
              <a:rPr lang="ru-RU" sz="3200" b="1" i="1" dirty="0" smtClean="0">
                <a:solidFill>
                  <a:schemeClr val="accent5"/>
                </a:solidFill>
                <a:effectLst/>
                <a:latin typeface="Times New Roman" panose="02020603050405020304" pitchFamily="18" charset="0"/>
              </a:rPr>
              <a:t> </a:t>
            </a:r>
            <a:r>
              <a:rPr lang="ru-RU" sz="3200" b="1" i="1" dirty="0" err="1" smtClean="0">
                <a:solidFill>
                  <a:schemeClr val="accent5"/>
                </a:solidFill>
                <a:effectLst/>
                <a:latin typeface="Times New Roman" panose="02020603050405020304" pitchFamily="18" charset="0"/>
              </a:rPr>
              <a:t>жерлерін</a:t>
            </a:r>
            <a:r>
              <a:rPr lang="ru-RU" sz="3200" b="1" i="1" dirty="0" smtClean="0">
                <a:solidFill>
                  <a:schemeClr val="accent5"/>
                </a:solidFill>
                <a:effectLst/>
                <a:latin typeface="Times New Roman" panose="02020603050405020304" pitchFamily="18" charset="0"/>
              </a:rPr>
              <a:t> </a:t>
            </a:r>
            <a:r>
              <a:rPr lang="ru-RU" sz="3200" b="1" i="1" dirty="0" err="1" smtClean="0">
                <a:solidFill>
                  <a:schemeClr val="accent5"/>
                </a:solidFill>
                <a:effectLst/>
                <a:latin typeface="Times New Roman" panose="02020603050405020304" pitchFamily="18" charset="0"/>
              </a:rPr>
              <a:t>мекен</a:t>
            </a:r>
            <a:r>
              <a:rPr lang="ru-RU" sz="3200" b="1" i="1" dirty="0" smtClean="0">
                <a:solidFill>
                  <a:schemeClr val="accent5"/>
                </a:solidFill>
                <a:effectLst/>
                <a:latin typeface="Times New Roman" panose="02020603050405020304" pitchFamily="18" charset="0"/>
              </a:rPr>
              <a:t> </a:t>
            </a:r>
            <a:r>
              <a:rPr lang="ru-RU" sz="3200" b="1" i="1" dirty="0" err="1" smtClean="0">
                <a:solidFill>
                  <a:schemeClr val="accent5"/>
                </a:solidFill>
                <a:effectLst/>
                <a:latin typeface="Times New Roman" panose="02020603050405020304" pitchFamily="18" charset="0"/>
              </a:rPr>
              <a:t>етеді</a:t>
            </a:r>
            <a:r>
              <a:rPr lang="ru-RU" sz="3200" b="1" i="1" dirty="0" smtClean="0">
                <a:solidFill>
                  <a:schemeClr val="accent5"/>
                </a:solidFill>
                <a:effectLst/>
                <a:latin typeface="Times New Roman" panose="02020603050405020304" pitchFamily="18" charset="0"/>
              </a:rPr>
              <a:t>.</a:t>
            </a:r>
            <a:endParaRPr lang="ru-RU" sz="3200" b="1" i="1" dirty="0">
              <a:solidFill>
                <a:schemeClr val="accent5"/>
              </a:solidFill>
            </a:endParaRPr>
          </a:p>
        </p:txBody>
      </p:sp>
      <p:sp>
        <p:nvSpPr>
          <p:cNvPr id="8" name="Прямоугольник 7"/>
          <p:cNvSpPr/>
          <p:nvPr/>
        </p:nvSpPr>
        <p:spPr>
          <a:xfrm>
            <a:off x="1779916" y="2808749"/>
            <a:ext cx="8660256" cy="523220"/>
          </a:xfrm>
          <a:prstGeom prst="rect">
            <a:avLst/>
          </a:prstGeom>
        </p:spPr>
        <p:txBody>
          <a:bodyPr wrap="none">
            <a:spAutoFit/>
          </a:bodyPr>
          <a:lstStyle/>
          <a:p>
            <a:r>
              <a:rPr lang="ru-RU" sz="2800" b="1" i="1" dirty="0" err="1" smtClean="0">
                <a:solidFill>
                  <a:schemeClr val="accent5"/>
                </a:solidFill>
                <a:effectLst/>
                <a:latin typeface="Times New Roman" panose="02020603050405020304" pitchFamily="18" charset="0"/>
              </a:rPr>
              <a:t>Халқымыз</a:t>
            </a:r>
            <a:r>
              <a:rPr lang="ru-RU" sz="2800" b="1" i="1" dirty="0" smtClean="0">
                <a:solidFill>
                  <a:schemeClr val="accent5"/>
                </a:solidFill>
                <a:effectLst/>
                <a:latin typeface="Times New Roman" panose="02020603050405020304" pitchFamily="18" charset="0"/>
              </a:rPr>
              <a:t> не </a:t>
            </a:r>
            <a:r>
              <a:rPr lang="ru-RU" sz="2800" b="1" i="1" dirty="0" err="1" smtClean="0">
                <a:solidFill>
                  <a:schemeClr val="accent5"/>
                </a:solidFill>
                <a:effectLst/>
                <a:latin typeface="Times New Roman" panose="02020603050405020304" pitchFamily="18" charset="0"/>
              </a:rPr>
              <a:t>себепті</a:t>
            </a:r>
            <a:r>
              <a:rPr lang="ru-RU" sz="2800" b="1" i="1" dirty="0" smtClean="0">
                <a:solidFill>
                  <a:schemeClr val="accent5"/>
                </a:solidFill>
                <a:effectLst/>
                <a:latin typeface="Times New Roman" panose="02020603050405020304" pitchFamily="18" charset="0"/>
              </a:rPr>
              <a:t> </a:t>
            </a:r>
            <a:r>
              <a:rPr lang="ru-RU" sz="2800" b="1" i="1" dirty="0" err="1" smtClean="0">
                <a:solidFill>
                  <a:schemeClr val="accent5"/>
                </a:solidFill>
                <a:effectLst/>
                <a:latin typeface="Times New Roman" panose="02020603050405020304" pitchFamily="18" charset="0"/>
              </a:rPr>
              <a:t>қыранды</a:t>
            </a:r>
            <a:r>
              <a:rPr lang="ru-RU" sz="2800" b="1" i="1" dirty="0" smtClean="0">
                <a:solidFill>
                  <a:schemeClr val="accent5"/>
                </a:solidFill>
                <a:effectLst/>
                <a:latin typeface="Times New Roman" panose="02020603050405020304" pitchFamily="18" charset="0"/>
              </a:rPr>
              <a:t> </a:t>
            </a:r>
            <a:r>
              <a:rPr lang="ru-RU" sz="2800" b="1" i="1" dirty="0" err="1" smtClean="0">
                <a:solidFill>
                  <a:schemeClr val="accent5"/>
                </a:solidFill>
                <a:effectLst/>
                <a:latin typeface="Times New Roman" panose="02020603050405020304" pitchFamily="18" charset="0"/>
              </a:rPr>
              <a:t>қасиетті</a:t>
            </a:r>
            <a:r>
              <a:rPr lang="ru-RU" sz="2800" b="1" i="1" dirty="0" smtClean="0">
                <a:solidFill>
                  <a:schemeClr val="accent5"/>
                </a:solidFill>
                <a:effectLst/>
                <a:latin typeface="Times New Roman" panose="02020603050405020304" pitchFamily="18" charset="0"/>
              </a:rPr>
              <a:t> </a:t>
            </a:r>
            <a:r>
              <a:rPr lang="ru-RU" sz="2800" b="1" i="1" dirty="0" err="1" smtClean="0">
                <a:solidFill>
                  <a:schemeClr val="accent5"/>
                </a:solidFill>
                <a:effectLst/>
                <a:latin typeface="Times New Roman" panose="02020603050405020304" pitchFamily="18" charset="0"/>
              </a:rPr>
              <a:t>құс</a:t>
            </a:r>
            <a:r>
              <a:rPr lang="ru-RU" sz="2800" b="1" i="1" dirty="0" smtClean="0">
                <a:solidFill>
                  <a:schemeClr val="accent5"/>
                </a:solidFill>
                <a:effectLst/>
                <a:latin typeface="Times New Roman" panose="02020603050405020304" pitchFamily="18" charset="0"/>
              </a:rPr>
              <a:t> </a:t>
            </a:r>
            <a:r>
              <a:rPr lang="ru-RU" sz="2800" b="1" i="1" dirty="0" err="1" smtClean="0">
                <a:solidFill>
                  <a:schemeClr val="accent5"/>
                </a:solidFill>
                <a:effectLst/>
                <a:latin typeface="Times New Roman" panose="02020603050405020304" pitchFamily="18" charset="0"/>
              </a:rPr>
              <a:t>санған</a:t>
            </a:r>
            <a:r>
              <a:rPr lang="ru-RU" sz="2800" b="1" i="1" dirty="0" smtClean="0">
                <a:solidFill>
                  <a:schemeClr val="accent5"/>
                </a:solidFill>
                <a:effectLst/>
                <a:latin typeface="Times New Roman" panose="02020603050405020304" pitchFamily="18" charset="0"/>
              </a:rPr>
              <a:t>?</a:t>
            </a:r>
            <a:endParaRPr lang="ru-RU" sz="2800" b="1" i="1" dirty="0">
              <a:solidFill>
                <a:schemeClr val="accent5"/>
              </a:solidFill>
            </a:endParaRPr>
          </a:p>
        </p:txBody>
      </p:sp>
      <p:sp>
        <p:nvSpPr>
          <p:cNvPr id="9" name="Прямоугольник 8"/>
          <p:cNvSpPr/>
          <p:nvPr/>
        </p:nvSpPr>
        <p:spPr>
          <a:xfrm>
            <a:off x="1779916" y="3593578"/>
            <a:ext cx="8464240" cy="461665"/>
          </a:xfrm>
          <a:prstGeom prst="rect">
            <a:avLst/>
          </a:prstGeom>
        </p:spPr>
        <p:txBody>
          <a:bodyPr wrap="none">
            <a:spAutoFit/>
          </a:bodyPr>
          <a:lstStyle/>
          <a:p>
            <a:r>
              <a:rPr lang="ru-RU" sz="2400" b="1" i="1" dirty="0" err="1" smtClean="0">
                <a:solidFill>
                  <a:schemeClr val="accent5"/>
                </a:solidFill>
                <a:effectLst/>
                <a:latin typeface="Times New Roman" panose="02020603050405020304" pitchFamily="18" charset="0"/>
              </a:rPr>
              <a:t>Мемлекеттік</a:t>
            </a:r>
            <a:r>
              <a:rPr lang="ru-RU" sz="2400" b="1" i="1" dirty="0" smtClean="0">
                <a:solidFill>
                  <a:schemeClr val="accent5"/>
                </a:solidFill>
                <a:effectLst/>
                <a:latin typeface="Times New Roman" panose="02020603050405020304" pitchFamily="18" charset="0"/>
              </a:rPr>
              <a:t> </a:t>
            </a:r>
            <a:r>
              <a:rPr lang="ru-RU" sz="2400" b="1" i="1" dirty="0" err="1" smtClean="0">
                <a:solidFill>
                  <a:schemeClr val="accent5"/>
                </a:solidFill>
                <a:effectLst/>
                <a:latin typeface="Times New Roman" panose="02020603050405020304" pitchFamily="18" charset="0"/>
              </a:rPr>
              <a:t>рәмізіміз</a:t>
            </a:r>
            <a:r>
              <a:rPr lang="ru-RU" sz="2400" b="1" i="1" dirty="0" smtClean="0">
                <a:solidFill>
                  <a:schemeClr val="accent5"/>
                </a:solidFill>
                <a:effectLst/>
                <a:latin typeface="Times New Roman" panose="02020603050405020304" pitchFamily="18" charset="0"/>
              </a:rPr>
              <a:t>-туда </a:t>
            </a:r>
            <a:r>
              <a:rPr lang="ru-RU" sz="2400" b="1" i="1" dirty="0" err="1" smtClean="0">
                <a:solidFill>
                  <a:schemeClr val="accent5"/>
                </a:solidFill>
                <a:effectLst/>
                <a:latin typeface="Times New Roman" panose="02020603050405020304" pitchFamily="18" charset="0"/>
              </a:rPr>
              <a:t>қыран</a:t>
            </a:r>
            <a:r>
              <a:rPr lang="ru-RU" sz="2400" b="1" i="1" dirty="0" smtClean="0">
                <a:solidFill>
                  <a:schemeClr val="accent5"/>
                </a:solidFill>
                <a:effectLst/>
                <a:latin typeface="Times New Roman" panose="02020603050405020304" pitchFamily="18" charset="0"/>
              </a:rPr>
              <a:t> не </a:t>
            </a:r>
            <a:r>
              <a:rPr lang="ru-RU" sz="2400" b="1" i="1" dirty="0" err="1" smtClean="0">
                <a:solidFill>
                  <a:schemeClr val="accent5"/>
                </a:solidFill>
                <a:effectLst/>
                <a:latin typeface="Times New Roman" panose="02020603050405020304" pitchFamily="18" charset="0"/>
              </a:rPr>
              <a:t>себепті</a:t>
            </a:r>
            <a:r>
              <a:rPr lang="ru-RU" sz="2400" b="1" i="1" dirty="0" smtClean="0">
                <a:solidFill>
                  <a:schemeClr val="accent5"/>
                </a:solidFill>
                <a:effectLst/>
                <a:latin typeface="Times New Roman" panose="02020603050405020304" pitchFamily="18" charset="0"/>
              </a:rPr>
              <a:t> </a:t>
            </a:r>
            <a:r>
              <a:rPr lang="ru-RU" sz="2400" b="1" i="1" dirty="0" err="1" smtClean="0">
                <a:solidFill>
                  <a:schemeClr val="accent5"/>
                </a:solidFill>
                <a:effectLst/>
                <a:latin typeface="Times New Roman" panose="02020603050405020304" pitchFamily="18" charset="0"/>
              </a:rPr>
              <a:t>бейнеленген</a:t>
            </a:r>
            <a:r>
              <a:rPr lang="ru-RU" sz="2400" b="1" i="1" dirty="0" smtClean="0">
                <a:solidFill>
                  <a:schemeClr val="accent5"/>
                </a:solidFill>
                <a:effectLst/>
                <a:latin typeface="Times New Roman" panose="02020603050405020304" pitchFamily="18" charset="0"/>
              </a:rPr>
              <a:t>?</a:t>
            </a:r>
            <a:endParaRPr lang="ru-RU" sz="2400" b="1" i="1" dirty="0">
              <a:solidFill>
                <a:schemeClr val="accent5"/>
              </a:solidFill>
            </a:endParaRPr>
          </a:p>
        </p:txBody>
      </p:sp>
      <p:sp>
        <p:nvSpPr>
          <p:cNvPr id="10" name="Прямоугольник 9"/>
          <p:cNvSpPr/>
          <p:nvPr/>
        </p:nvSpPr>
        <p:spPr>
          <a:xfrm>
            <a:off x="2312124" y="191535"/>
            <a:ext cx="3888117" cy="923330"/>
          </a:xfrm>
          <a:prstGeom prst="rect">
            <a:avLst/>
          </a:prstGeom>
          <a:noFill/>
        </p:spPr>
        <p:txBody>
          <a:bodyPr wrap="none" lIns="91440" tIns="45720" rIns="91440" bIns="45720">
            <a:spAutoFit/>
          </a:bodyPr>
          <a:lstStyle/>
          <a:p>
            <a:pPr algn="ctr"/>
            <a:r>
              <a:rPr lang="ru-RU" sz="5400" b="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rPr>
              <a:t>Ой </a:t>
            </a:r>
            <a:r>
              <a:rPr lang="ru-RU" sz="5400" b="1" cap="none" spc="0" dirty="0" err="1"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ea typeface="Times New Roman" panose="02020603050405020304" pitchFamily="18" charset="0"/>
              </a:rPr>
              <a:t>шақыру</a:t>
            </a:r>
            <a:endParaRPr lang="ru-RU"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1452962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77667" y="1912859"/>
            <a:ext cx="6096000" cy="3277820"/>
          </a:xfrm>
          <a:prstGeom prst="rect">
            <a:avLst/>
          </a:prstGeom>
        </p:spPr>
        <p:txBody>
          <a:bodyPr>
            <a:spAutoFit/>
          </a:bodyPr>
          <a:lstStyle/>
          <a:p>
            <a:pPr>
              <a:lnSpc>
                <a:spcPct val="150000"/>
              </a:lnSpc>
            </a:pPr>
            <a:r>
              <a:rPr lang="ru-RU" dirty="0" smtClean="0"/>
              <a:t/>
            </a:r>
            <a:br>
              <a:rPr lang="ru-RU" dirty="0" smtClean="0"/>
            </a:br>
            <a:r>
              <a:rPr lang="ru-RU" sz="2000" b="1" i="1" dirty="0" smtClean="0">
                <a:solidFill>
                  <a:schemeClr val="accent5"/>
                </a:solidFill>
                <a:effectLst/>
                <a:latin typeface="Times New Roman" panose="02020603050405020304" pitchFamily="18" charset="0"/>
                <a:cs typeface="Times New Roman" panose="02020603050405020304" pitchFamily="18" charset="0"/>
              </a:rPr>
              <a:t>-Не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түсіндік</a:t>
            </a:r>
            <a:r>
              <a:rPr lang="ru-RU" sz="2000" b="1" i="1" dirty="0" smtClean="0">
                <a:solidFill>
                  <a:schemeClr val="accent5"/>
                </a:solidFill>
                <a:effectLst/>
                <a:latin typeface="Times New Roman" panose="02020603050405020304" pitchFamily="18" charset="0"/>
                <a:cs typeface="Times New Roman" panose="02020603050405020304" pitchFamily="18" charset="0"/>
              </a:rPr>
              <a:t>?</a:t>
            </a:r>
            <a:r>
              <a:rPr lang="ru-RU" sz="2000" b="1" i="1" dirty="0" smtClean="0">
                <a:solidFill>
                  <a:schemeClr val="accent5"/>
                </a:solidFill>
                <a:latin typeface="Times New Roman" panose="02020603050405020304" pitchFamily="18" charset="0"/>
                <a:cs typeface="Times New Roman" panose="02020603050405020304" pitchFamily="18" charset="0"/>
              </a:rPr>
              <a:t/>
            </a:r>
            <a:br>
              <a:rPr lang="ru-RU" sz="2000" b="1" i="1" dirty="0" smtClean="0">
                <a:solidFill>
                  <a:schemeClr val="accent5"/>
                </a:solidFill>
                <a:latin typeface="Times New Roman" panose="02020603050405020304" pitchFamily="18" charset="0"/>
                <a:cs typeface="Times New Roman" panose="02020603050405020304" pitchFamily="18" charset="0"/>
              </a:rPr>
            </a:br>
            <a:r>
              <a:rPr lang="ru-RU" sz="2000" b="1" i="1" dirty="0" smtClean="0">
                <a:solidFill>
                  <a:schemeClr val="accent5"/>
                </a:solidFill>
                <a:effectLst/>
                <a:latin typeface="Times New Roman" panose="02020603050405020304" pitchFamily="18" charset="0"/>
                <a:cs typeface="Times New Roman" panose="02020603050405020304" pitchFamily="18" charset="0"/>
              </a:rPr>
              <a:t>-</a:t>
            </a:r>
            <a:r>
              <a:rPr lang="ru-RU" sz="2000" b="1" i="1" dirty="0" err="1" smtClean="0">
                <a:solidFill>
                  <a:schemeClr val="accent5"/>
                </a:solidFill>
                <a:effectLst/>
                <a:latin typeface="Times New Roman" panose="02020603050405020304" pitchFamily="18" charset="0"/>
                <a:cs typeface="Times New Roman" panose="02020603050405020304" pitchFamily="18" charset="0"/>
              </a:rPr>
              <a:t>Қыран</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қандай</a:t>
            </a:r>
            <a:r>
              <a:rPr lang="ru-RU" sz="2000" b="1" i="1" dirty="0" smtClean="0">
                <a:solidFill>
                  <a:schemeClr val="accent5"/>
                </a:solidFill>
                <a:effectLst/>
                <a:latin typeface="Times New Roman" panose="02020603050405020304" pitchFamily="18" charset="0"/>
                <a:cs typeface="Times New Roman" panose="02020603050405020304" pitchFamily="18" charset="0"/>
              </a:rPr>
              <a:t>?</a:t>
            </a:r>
            <a:r>
              <a:rPr lang="ru-RU" sz="2000" b="1" i="1" dirty="0" smtClean="0">
                <a:solidFill>
                  <a:schemeClr val="accent5"/>
                </a:solidFill>
                <a:latin typeface="Times New Roman" panose="02020603050405020304" pitchFamily="18" charset="0"/>
                <a:cs typeface="Times New Roman" panose="02020603050405020304" pitchFamily="18" charset="0"/>
              </a:rPr>
              <a:t/>
            </a:r>
            <a:br>
              <a:rPr lang="ru-RU" sz="2000" b="1" i="1" dirty="0" smtClean="0">
                <a:solidFill>
                  <a:schemeClr val="accent5"/>
                </a:solidFill>
                <a:latin typeface="Times New Roman" panose="02020603050405020304" pitchFamily="18" charset="0"/>
                <a:cs typeface="Times New Roman" panose="02020603050405020304" pitchFamily="18" charset="0"/>
              </a:rPr>
            </a:b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Өзін</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өзі</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өлімге</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итерген</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қандай</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күш</a:t>
            </a:r>
            <a:r>
              <a:rPr lang="ru-RU" sz="2000" b="1" i="1" dirty="0" smtClean="0">
                <a:solidFill>
                  <a:schemeClr val="accent5"/>
                </a:solidFill>
                <a:effectLst/>
                <a:latin typeface="Times New Roman" panose="02020603050405020304" pitchFamily="18" charset="0"/>
                <a:cs typeface="Times New Roman" panose="02020603050405020304" pitchFamily="18" charset="0"/>
              </a:rPr>
              <a:t>?</a:t>
            </a:r>
            <a:r>
              <a:rPr lang="ru-RU" sz="2000" b="1" i="1" dirty="0" smtClean="0">
                <a:solidFill>
                  <a:schemeClr val="accent5"/>
                </a:solidFill>
                <a:latin typeface="Times New Roman" panose="02020603050405020304" pitchFamily="18" charset="0"/>
                <a:cs typeface="Times New Roman" panose="02020603050405020304" pitchFamily="18" charset="0"/>
              </a:rPr>
              <a:t/>
            </a:r>
            <a:br>
              <a:rPr lang="ru-RU" sz="2000" b="1" i="1" dirty="0" smtClean="0">
                <a:solidFill>
                  <a:schemeClr val="accent5"/>
                </a:solidFill>
                <a:latin typeface="Times New Roman" panose="02020603050405020304" pitchFamily="18" charset="0"/>
                <a:cs typeface="Times New Roman" panose="02020603050405020304" pitchFamily="18" charset="0"/>
              </a:rPr>
            </a:br>
            <a:r>
              <a:rPr lang="ru-RU" sz="2000" b="1" i="1" dirty="0" smtClean="0">
                <a:solidFill>
                  <a:schemeClr val="accent5"/>
                </a:solidFill>
                <a:effectLst/>
                <a:latin typeface="Times New Roman" panose="02020603050405020304" pitchFamily="18" charset="0"/>
                <a:cs typeface="Times New Roman" panose="02020603050405020304" pitchFamily="18" charset="0"/>
              </a:rPr>
              <a:t>-"</a:t>
            </a:r>
            <a:r>
              <a:rPr lang="ru-RU" sz="2000" b="1" i="1" dirty="0" err="1" smtClean="0">
                <a:solidFill>
                  <a:schemeClr val="accent5"/>
                </a:solidFill>
                <a:effectLst/>
                <a:latin typeface="Times New Roman" panose="02020603050405020304" pitchFamily="18" charset="0"/>
                <a:cs typeface="Times New Roman" panose="02020603050405020304" pitchFamily="18" charset="0"/>
              </a:rPr>
              <a:t>Қыранша</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өмір</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сүргенің</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қандай</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бақыт</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қандай</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бақыт</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қыранша</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өле</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білген</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деген</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жолдарды</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қалай</a:t>
            </a:r>
            <a:r>
              <a:rPr lang="ru-RU" sz="2000" b="1" i="1" dirty="0" smtClean="0">
                <a:solidFill>
                  <a:schemeClr val="accent5"/>
                </a:solidFill>
                <a:effectLst/>
                <a:latin typeface="Times New Roman" panose="02020603050405020304" pitchFamily="18" charset="0"/>
                <a:cs typeface="Times New Roman" panose="02020603050405020304" pitchFamily="18" charset="0"/>
              </a:rPr>
              <a:t> </a:t>
            </a:r>
            <a:r>
              <a:rPr lang="ru-RU" sz="2000" b="1" i="1" dirty="0" err="1" smtClean="0">
                <a:solidFill>
                  <a:schemeClr val="accent5"/>
                </a:solidFill>
                <a:effectLst/>
                <a:latin typeface="Times New Roman" panose="02020603050405020304" pitchFamily="18" charset="0"/>
                <a:cs typeface="Times New Roman" panose="02020603050405020304" pitchFamily="18" charset="0"/>
              </a:rPr>
              <a:t>түсінесің</a:t>
            </a:r>
            <a:r>
              <a:rPr lang="ru-RU" sz="2000" b="1" i="1" dirty="0" smtClean="0">
                <a:solidFill>
                  <a:schemeClr val="accent5"/>
                </a:solidFill>
                <a:effectLst/>
                <a:latin typeface="Times New Roman" panose="02020603050405020304" pitchFamily="18" charset="0"/>
                <a:cs typeface="Times New Roman" panose="02020603050405020304" pitchFamily="18" charset="0"/>
              </a:rPr>
              <a:t>?</a:t>
            </a:r>
            <a:endParaRPr lang="ru-RU" sz="2000" b="1" i="1" dirty="0">
              <a:solidFill>
                <a:schemeClr val="accent5"/>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2067209" y="598709"/>
            <a:ext cx="3496598" cy="923330"/>
          </a:xfrm>
          <a:prstGeom prst="rect">
            <a:avLst/>
          </a:prstGeom>
          <a:noFill/>
        </p:spPr>
        <p:txBody>
          <a:bodyPr wrap="none" lIns="91440" tIns="45720" rIns="91440" bIns="45720">
            <a:spAutoFit/>
          </a:bodyPr>
          <a:lstStyle/>
          <a:p>
            <a:pPr algn="ctr"/>
            <a:r>
              <a:rPr lang="ru-RU" sz="5400" b="1" i="0"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rPr>
              <a:t>Ой </a:t>
            </a:r>
            <a:r>
              <a:rPr lang="ru-RU" sz="5400" b="1" i="0" cap="none" spc="0"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rPr>
              <a:t>талқы</a:t>
            </a:r>
            <a:r>
              <a:rPr lang="ru-RU" sz="5400" b="1" i="0"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Times New Roman" panose="02020603050405020304" pitchFamily="18" charset="0"/>
              </a:rPr>
              <a:t>.</a:t>
            </a:r>
            <a:endParaRPr lang="ru-RU"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376003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93575" y="1753392"/>
            <a:ext cx="7840255" cy="4385816"/>
          </a:xfrm>
          <a:prstGeom prst="rect">
            <a:avLst/>
          </a:prstGeom>
        </p:spPr>
        <p:txBody>
          <a:bodyPr wrap="square">
            <a:spAutoFit/>
          </a:bodyPr>
          <a:lstStyle/>
          <a:p>
            <a:pPr>
              <a:lnSpc>
                <a:spcPct val="150000"/>
              </a:lnSpc>
            </a:pPr>
            <a:r>
              <a:rPr lang="ru-RU" dirty="0" smtClean="0">
                <a:solidFill>
                  <a:srgbClr val="000000"/>
                </a:solidFill>
                <a:effectLst/>
                <a:latin typeface="Times New Roman" panose="02020603050405020304" pitchFamily="18" charset="0"/>
                <a:ea typeface="Times New Roman" panose="02020603050405020304" pitchFamily="18" charset="0"/>
              </a:rPr>
              <a:t/>
            </a:r>
            <a:br>
              <a:rPr lang="ru-RU" dirty="0" smtClean="0">
                <a:solidFill>
                  <a:srgbClr val="000000"/>
                </a:solidFill>
                <a:effectLst/>
                <a:latin typeface="Times New Roman" panose="02020603050405020304" pitchFamily="18" charset="0"/>
                <a:ea typeface="Times New Roman" panose="02020603050405020304" pitchFamily="18" charset="0"/>
              </a:rPr>
            </a:br>
            <a:r>
              <a:rPr lang="ru-RU" sz="2800" b="1" i="1" dirty="0" smtClean="0">
                <a:solidFill>
                  <a:schemeClr val="accent5"/>
                </a:solidFill>
                <a:effectLst/>
                <a:latin typeface="Times New Roman" panose="02020603050405020304" pitchFamily="18" charset="0"/>
                <a:ea typeface="Times New Roman" panose="02020603050405020304" pitchFamily="18" charset="0"/>
              </a:rPr>
              <a:t>1.Мағынасы </a:t>
            </a:r>
            <a:r>
              <a:rPr lang="ru-RU" sz="2800" b="1" i="1" dirty="0" err="1" smtClean="0">
                <a:solidFill>
                  <a:schemeClr val="accent5"/>
                </a:solidFill>
                <a:effectLst/>
                <a:latin typeface="Times New Roman" panose="02020603050405020304" pitchFamily="18" charset="0"/>
                <a:ea typeface="Times New Roman" panose="02020603050405020304" pitchFamily="18" charset="0"/>
              </a:rPr>
              <a:t>қиын</a:t>
            </a:r>
            <a:r>
              <a:rPr lang="ru-RU" sz="2800" b="1" i="1" dirty="0" smtClean="0">
                <a:solidFill>
                  <a:schemeClr val="accent5"/>
                </a:solidFill>
                <a:effectLst/>
                <a:latin typeface="Times New Roman" panose="02020603050405020304" pitchFamily="18" charset="0"/>
                <a:ea typeface="Times New Roman" panose="02020603050405020304" pitchFamily="18" charset="0"/>
              </a:rPr>
              <a:t> </a:t>
            </a:r>
            <a:r>
              <a:rPr lang="ru-RU" sz="2800" b="1" i="1" dirty="0" err="1" smtClean="0">
                <a:solidFill>
                  <a:schemeClr val="accent5"/>
                </a:solidFill>
                <a:effectLst/>
                <a:latin typeface="Times New Roman" panose="02020603050405020304" pitchFamily="18" charset="0"/>
                <a:ea typeface="Times New Roman" panose="02020603050405020304" pitchFamily="18" charset="0"/>
              </a:rPr>
              <a:t>сөздермен</a:t>
            </a:r>
            <a:r>
              <a:rPr lang="ru-RU" sz="2800" b="1" i="1" dirty="0" smtClean="0">
                <a:solidFill>
                  <a:schemeClr val="accent5"/>
                </a:solidFill>
                <a:effectLst/>
                <a:latin typeface="Times New Roman" panose="02020603050405020304" pitchFamily="18" charset="0"/>
                <a:ea typeface="Times New Roman" panose="02020603050405020304" pitchFamily="18" charset="0"/>
              </a:rPr>
              <a:t> </a:t>
            </a:r>
            <a:r>
              <a:rPr lang="ru-RU" sz="2800" b="1" i="1" dirty="0" err="1" smtClean="0">
                <a:solidFill>
                  <a:schemeClr val="accent5"/>
                </a:solidFill>
                <a:effectLst/>
                <a:latin typeface="Times New Roman" panose="02020603050405020304" pitchFamily="18" charset="0"/>
                <a:ea typeface="Times New Roman" panose="02020603050405020304" pitchFamily="18" charset="0"/>
              </a:rPr>
              <a:t>түсіндірме</a:t>
            </a:r>
            <a:r>
              <a:rPr lang="ru-RU" sz="2800" b="1" i="1" dirty="0" smtClean="0">
                <a:solidFill>
                  <a:schemeClr val="accent5"/>
                </a:solidFill>
                <a:effectLst/>
                <a:latin typeface="Times New Roman" panose="02020603050405020304" pitchFamily="18" charset="0"/>
                <a:ea typeface="Times New Roman" panose="02020603050405020304" pitchFamily="18" charset="0"/>
              </a:rPr>
              <a:t> </a:t>
            </a:r>
            <a:r>
              <a:rPr lang="ru-RU" sz="2800" b="1" i="1" dirty="0" err="1" smtClean="0">
                <a:solidFill>
                  <a:schemeClr val="accent5"/>
                </a:solidFill>
                <a:effectLst/>
                <a:latin typeface="Times New Roman" panose="02020603050405020304" pitchFamily="18" charset="0"/>
                <a:ea typeface="Times New Roman" panose="02020603050405020304" pitchFamily="18" charset="0"/>
              </a:rPr>
              <a:t>сөздік</a:t>
            </a:r>
            <a:r>
              <a:rPr lang="ru-RU" sz="2800" b="1" i="1" dirty="0" smtClean="0">
                <a:solidFill>
                  <a:schemeClr val="accent5"/>
                </a:solidFill>
                <a:effectLst/>
                <a:latin typeface="Times New Roman" panose="02020603050405020304" pitchFamily="18" charset="0"/>
                <a:ea typeface="Times New Roman" panose="02020603050405020304" pitchFamily="18" charset="0"/>
              </a:rPr>
              <a:t> </a:t>
            </a:r>
            <a:r>
              <a:rPr lang="ru-RU" sz="2800" b="1" i="1" dirty="0" err="1" smtClean="0">
                <a:solidFill>
                  <a:schemeClr val="accent5"/>
                </a:solidFill>
                <a:effectLst/>
                <a:latin typeface="Times New Roman" panose="02020603050405020304" pitchFamily="18" charset="0"/>
                <a:ea typeface="Times New Roman" panose="02020603050405020304" pitchFamily="18" charset="0"/>
              </a:rPr>
              <a:t>жүргізу</a:t>
            </a:r>
            <a:r>
              <a:rPr lang="ru-RU" sz="2800" b="1" i="1" dirty="0" smtClean="0">
                <a:solidFill>
                  <a:schemeClr val="accent5"/>
                </a:solidFill>
                <a:effectLst/>
                <a:latin typeface="Times New Roman" panose="02020603050405020304" pitchFamily="18" charset="0"/>
                <a:ea typeface="Times New Roman" panose="02020603050405020304" pitchFamily="18" charset="0"/>
              </a:rPr>
              <a:t>.</a:t>
            </a:r>
            <a:br>
              <a:rPr lang="ru-RU" sz="2800" b="1" i="1" dirty="0" smtClean="0">
                <a:solidFill>
                  <a:schemeClr val="accent5"/>
                </a:solidFill>
                <a:effectLst/>
                <a:latin typeface="Times New Roman" panose="02020603050405020304" pitchFamily="18" charset="0"/>
                <a:ea typeface="Times New Roman" panose="02020603050405020304" pitchFamily="18" charset="0"/>
              </a:rPr>
            </a:br>
            <a:r>
              <a:rPr lang="ru-RU" sz="2800" b="1" i="1" dirty="0" smtClean="0">
                <a:solidFill>
                  <a:schemeClr val="accent5"/>
                </a:solidFill>
                <a:effectLst/>
                <a:latin typeface="Times New Roman" panose="02020603050405020304" pitchFamily="18" charset="0"/>
                <a:ea typeface="Times New Roman" panose="02020603050405020304" pitchFamily="18" charset="0"/>
              </a:rPr>
              <a:t>2.Баллада </a:t>
            </a:r>
            <a:r>
              <a:rPr lang="ru-RU" sz="2800" b="1" i="1" dirty="0" err="1" smtClean="0">
                <a:solidFill>
                  <a:schemeClr val="accent5"/>
                </a:solidFill>
                <a:effectLst/>
                <a:latin typeface="Times New Roman" panose="02020603050405020304" pitchFamily="18" charset="0"/>
                <a:ea typeface="Times New Roman" panose="02020603050405020304" pitchFamily="18" charset="0"/>
              </a:rPr>
              <a:t>туралы</a:t>
            </a:r>
            <a:r>
              <a:rPr lang="ru-RU" sz="2800" b="1" i="1" dirty="0" smtClean="0">
                <a:solidFill>
                  <a:schemeClr val="accent5"/>
                </a:solidFill>
                <a:effectLst/>
                <a:latin typeface="Times New Roman" panose="02020603050405020304" pitchFamily="18" charset="0"/>
                <a:ea typeface="Times New Roman" panose="02020603050405020304" pitchFamily="18" charset="0"/>
              </a:rPr>
              <a:t> </a:t>
            </a:r>
            <a:r>
              <a:rPr lang="ru-RU" sz="2800" b="1" i="1" dirty="0" err="1" smtClean="0">
                <a:solidFill>
                  <a:schemeClr val="accent5"/>
                </a:solidFill>
                <a:effectLst/>
                <a:latin typeface="Times New Roman" panose="02020603050405020304" pitchFamily="18" charset="0"/>
                <a:ea typeface="Times New Roman" panose="02020603050405020304" pitchFamily="18" charset="0"/>
              </a:rPr>
              <a:t>мәлімет</a:t>
            </a:r>
            <a:r>
              <a:rPr lang="ru-RU" sz="2800" b="1" i="1" dirty="0" smtClean="0">
                <a:solidFill>
                  <a:schemeClr val="accent5"/>
                </a:solidFill>
                <a:effectLst/>
                <a:latin typeface="Times New Roman" panose="02020603050405020304" pitchFamily="18" charset="0"/>
                <a:ea typeface="Times New Roman" panose="02020603050405020304" pitchFamily="18" charset="0"/>
              </a:rPr>
              <a:t>.</a:t>
            </a:r>
            <a:br>
              <a:rPr lang="ru-RU" sz="2800" b="1" i="1" dirty="0" smtClean="0">
                <a:solidFill>
                  <a:schemeClr val="accent5"/>
                </a:solidFill>
                <a:effectLst/>
                <a:latin typeface="Times New Roman" panose="02020603050405020304" pitchFamily="18" charset="0"/>
                <a:ea typeface="Times New Roman" panose="02020603050405020304" pitchFamily="18" charset="0"/>
              </a:rPr>
            </a:br>
            <a:r>
              <a:rPr lang="ru-RU" sz="2800" b="1" i="1" dirty="0" err="1" smtClean="0">
                <a:solidFill>
                  <a:schemeClr val="accent5"/>
                </a:solidFill>
                <a:effectLst/>
                <a:latin typeface="Times New Roman" panose="02020603050405020304" pitchFamily="18" charset="0"/>
                <a:ea typeface="Times New Roman" panose="02020603050405020304" pitchFamily="18" charset="0"/>
              </a:rPr>
              <a:t>Топтық</a:t>
            </a:r>
            <a:r>
              <a:rPr lang="ru-RU" sz="2800" b="1" i="1" dirty="0" smtClean="0">
                <a:solidFill>
                  <a:schemeClr val="accent5"/>
                </a:solidFill>
                <a:effectLst/>
                <a:latin typeface="Times New Roman" panose="02020603050405020304" pitchFamily="18" charset="0"/>
                <a:ea typeface="Times New Roman" panose="02020603050405020304" pitchFamily="18" charset="0"/>
              </a:rPr>
              <a:t> </a:t>
            </a:r>
            <a:r>
              <a:rPr lang="ru-RU" sz="2800" b="1" i="1" dirty="0" err="1" smtClean="0">
                <a:solidFill>
                  <a:schemeClr val="accent5"/>
                </a:solidFill>
                <a:effectLst/>
                <a:latin typeface="Times New Roman" panose="02020603050405020304" pitchFamily="18" charset="0"/>
                <a:ea typeface="Times New Roman" panose="02020603050405020304" pitchFamily="18" charset="0"/>
              </a:rPr>
              <a:t>жұмыс</a:t>
            </a:r>
            <a:r>
              <a:rPr lang="ru-RU" sz="2800" b="1" i="1" dirty="0" smtClean="0">
                <a:solidFill>
                  <a:schemeClr val="accent5"/>
                </a:solidFill>
                <a:effectLst/>
                <a:latin typeface="Times New Roman" panose="02020603050405020304" pitchFamily="18" charset="0"/>
                <a:ea typeface="Times New Roman" panose="02020603050405020304" pitchFamily="18" charset="0"/>
              </a:rPr>
              <a:t>.</a:t>
            </a:r>
            <a:br>
              <a:rPr lang="ru-RU" sz="2800" b="1" i="1" dirty="0" smtClean="0">
                <a:solidFill>
                  <a:schemeClr val="accent5"/>
                </a:solidFill>
                <a:effectLst/>
                <a:latin typeface="Times New Roman" panose="02020603050405020304" pitchFamily="18" charset="0"/>
                <a:ea typeface="Times New Roman" panose="02020603050405020304" pitchFamily="18" charset="0"/>
              </a:rPr>
            </a:br>
            <a:r>
              <a:rPr lang="ru-RU" sz="2800" b="1" i="1" dirty="0" smtClean="0">
                <a:solidFill>
                  <a:schemeClr val="accent5"/>
                </a:solidFill>
                <a:effectLst/>
                <a:latin typeface="Times New Roman" panose="02020603050405020304" pitchFamily="18" charset="0"/>
                <a:ea typeface="Times New Roman" panose="02020603050405020304" pitchFamily="18" charset="0"/>
              </a:rPr>
              <a:t>1-топ-Өлеңнің </a:t>
            </a:r>
            <a:r>
              <a:rPr lang="ru-RU" sz="2800" b="1" i="1" dirty="0" err="1" smtClean="0">
                <a:solidFill>
                  <a:schemeClr val="accent5"/>
                </a:solidFill>
                <a:effectLst/>
                <a:latin typeface="Times New Roman" panose="02020603050405020304" pitchFamily="18" charset="0"/>
                <a:ea typeface="Times New Roman" panose="02020603050405020304" pitchFamily="18" charset="0"/>
              </a:rPr>
              <a:t>шумағына</a:t>
            </a:r>
            <a:r>
              <a:rPr lang="ru-RU" sz="2800" b="1" i="1" dirty="0" smtClean="0">
                <a:solidFill>
                  <a:schemeClr val="accent5"/>
                </a:solidFill>
                <a:effectLst/>
                <a:latin typeface="Times New Roman" panose="02020603050405020304" pitchFamily="18" charset="0"/>
                <a:ea typeface="Times New Roman" panose="02020603050405020304" pitchFamily="18" charset="0"/>
              </a:rPr>
              <a:t> </a:t>
            </a:r>
            <a:r>
              <a:rPr lang="ru-RU" sz="2800" b="1" i="1" dirty="0" err="1" smtClean="0">
                <a:solidFill>
                  <a:schemeClr val="accent5"/>
                </a:solidFill>
                <a:effectLst/>
                <a:latin typeface="Times New Roman" panose="02020603050405020304" pitchFamily="18" charset="0"/>
                <a:ea typeface="Times New Roman" panose="02020603050405020304" pitchFamily="18" charset="0"/>
              </a:rPr>
              <a:t>талдау</a:t>
            </a:r>
            <a:r>
              <a:rPr lang="ru-RU" sz="2800" b="1" i="1" dirty="0" smtClean="0">
                <a:solidFill>
                  <a:schemeClr val="accent5"/>
                </a:solidFill>
                <a:effectLst/>
                <a:latin typeface="Times New Roman" panose="02020603050405020304" pitchFamily="18" charset="0"/>
                <a:ea typeface="Times New Roman" panose="02020603050405020304" pitchFamily="18" charset="0"/>
              </a:rPr>
              <a:t>.</a:t>
            </a:r>
            <a:br>
              <a:rPr lang="ru-RU" sz="2800" b="1" i="1" dirty="0" smtClean="0">
                <a:solidFill>
                  <a:schemeClr val="accent5"/>
                </a:solidFill>
                <a:effectLst/>
                <a:latin typeface="Times New Roman" panose="02020603050405020304" pitchFamily="18" charset="0"/>
                <a:ea typeface="Times New Roman" panose="02020603050405020304" pitchFamily="18" charset="0"/>
              </a:rPr>
            </a:br>
            <a:endParaRPr lang="ru-RU" sz="2800" b="1" i="1" dirty="0">
              <a:solidFill>
                <a:schemeClr val="accent5"/>
              </a:solidFill>
            </a:endParaRPr>
          </a:p>
        </p:txBody>
      </p:sp>
      <p:sp>
        <p:nvSpPr>
          <p:cNvPr id="5" name="Прямоугольник 4"/>
          <p:cNvSpPr/>
          <p:nvPr/>
        </p:nvSpPr>
        <p:spPr>
          <a:xfrm>
            <a:off x="1193576" y="830062"/>
            <a:ext cx="5596404" cy="923330"/>
          </a:xfrm>
          <a:prstGeom prst="rect">
            <a:avLst/>
          </a:prstGeom>
          <a:noFill/>
        </p:spPr>
        <p:txBody>
          <a:bodyPr wrap="none" lIns="91440" tIns="45720" rIns="91440" bIns="45720">
            <a:spAutoFit/>
          </a:bodyPr>
          <a:lstStyle/>
          <a:p>
            <a:pPr algn="ctr"/>
            <a:r>
              <a:rPr lang="ru-RU" sz="5400" b="1" cap="none" spc="0"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panose="02020603050405020304" pitchFamily="18" charset="0"/>
                <a:ea typeface="Times New Roman" panose="02020603050405020304" pitchFamily="18" charset="0"/>
              </a:rPr>
              <a:t>Мәтінмен</a:t>
            </a:r>
            <a:r>
              <a:rPr lang="ru-RU" sz="5400" b="1" cap="none" spc="0" dirty="0" smtClean="0">
                <a:ln w="6600">
                  <a:solidFill>
                    <a:schemeClr val="accent2"/>
                  </a:solidFill>
                  <a:prstDash val="solid"/>
                </a:ln>
                <a:solidFill>
                  <a:srgbClr val="FFFFFF"/>
                </a:solidFill>
                <a:effectLst>
                  <a:outerShdw dist="38100" dir="2700000" algn="tl" rotWithShape="0">
                    <a:schemeClr val="accent2"/>
                  </a:outerShdw>
                </a:effectLst>
                <a:latin typeface="Times New Roman" panose="02020603050405020304" pitchFamily="18" charset="0"/>
                <a:ea typeface="Times New Roman" panose="02020603050405020304" pitchFamily="18" charset="0"/>
              </a:rPr>
              <a:t> </a:t>
            </a:r>
            <a:r>
              <a:rPr lang="ru-RU" sz="5400" b="1" cap="none" spc="0" dirty="0" err="1" smtClean="0">
                <a:ln w="6600">
                  <a:solidFill>
                    <a:schemeClr val="accent2"/>
                  </a:solidFill>
                  <a:prstDash val="solid"/>
                </a:ln>
                <a:solidFill>
                  <a:srgbClr val="FFFFFF"/>
                </a:solidFill>
                <a:effectLst>
                  <a:outerShdw dist="38100" dir="2700000" algn="tl" rotWithShape="0">
                    <a:schemeClr val="accent2"/>
                  </a:outerShdw>
                </a:effectLst>
                <a:latin typeface="Times New Roman" panose="02020603050405020304" pitchFamily="18" charset="0"/>
                <a:ea typeface="Times New Roman" panose="02020603050405020304" pitchFamily="18" charset="0"/>
              </a:rPr>
              <a:t>жұмыс</a:t>
            </a:r>
            <a:endParaRPr lang="ru-RU"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3263905083"/>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38</TotalTime>
  <Words>170</Words>
  <Application>Microsoft Office PowerPoint</Application>
  <PresentationFormat>Широкоэкранный</PresentationFormat>
  <Paragraphs>54</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Times New Roman</vt:lpstr>
      <vt:lpstr>Trebuchet MS</vt:lpstr>
      <vt:lpstr>Wingdings 3</vt:lpstr>
      <vt:lpstr>Грань</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dc:creator>
  <cp:lastModifiedBy>1</cp:lastModifiedBy>
  <cp:revision>5</cp:revision>
  <dcterms:created xsi:type="dcterms:W3CDTF">2014-04-19T02:41:22Z</dcterms:created>
  <dcterms:modified xsi:type="dcterms:W3CDTF">2014-04-19T03:20:20Z</dcterms:modified>
</cp:coreProperties>
</file>