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ppt/diagrams/drawing2.xml" ContentType="application/vnd.ms-office.drawingml.diagramDrawing+xml"/>
  <Override PartName="/ppt/diagrams/quickStyle4.xml" ContentType="application/vnd.openxmlformats-officedocument.drawingml.diagramStyl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diagrams/drawing1.xml" ContentType="application/vnd.ms-office.drawingml.diagramDrawing+xml"/>
  <Override PartName="/ppt/diagrams/quickStyle2.xml" ContentType="application/vnd.openxmlformats-officedocument.drawingml.diagramStyle+xml"/>
  <Override PartName="/ppt/diagrams/quickStyle3.xml" ContentType="application/vnd.openxmlformats-officedocument.drawingml.diagramStyl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diagrams/quickStyle1.xml" ContentType="application/vnd.openxmlformats-officedocument.drawingml.diagramStyle+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diagrams/layout4.xml" ContentType="application/vnd.openxmlformats-officedocument.drawingml.diagramLayout+xml"/>
  <Override PartName="/ppt/slideLayouts/slideLayout10.xml" ContentType="application/vnd.openxmlformats-officedocument.presentationml.slideLayout+xml"/>
  <Default Extension="gif" ContentType="image/gif"/>
  <Override PartName="/ppt/diagrams/layout2.xml" ContentType="application/vnd.openxmlformats-officedocument.drawingml.diagramLayout+xml"/>
  <Override PartName="/ppt/diagrams/layout3.xml" ContentType="application/vnd.openxmlformats-officedocument.drawingml.diagramLayout+xml"/>
  <Override PartName="/ppt/diagrams/data4.xml" ContentType="application/vnd.openxmlformats-officedocument.drawingml.diagramData+xml"/>
  <Override PartName="/ppt/diagrams/layout1.xml" ContentType="application/vnd.openxmlformats-officedocument.drawingml.diagramLayout+xml"/>
  <Override PartName="/ppt/diagrams/data2.xml" ContentType="application/vnd.openxmlformats-officedocument.drawingml.diagramData+xml"/>
  <Override PartName="/ppt/diagrams/data3.xml" ContentType="application/vnd.openxmlformats-officedocument.drawingml.diagramData+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ppt/diagrams/colors3.xml" ContentType="application/vnd.openxmlformats-officedocument.drawingml.diagramColors+xml"/>
  <Override PartName="/ppt/diagrams/colors4.xml" ContentType="application/vnd.openxmlformats-officedocument.drawingml.diagramColors+xml"/>
  <Override PartName="/ppt/diagrams/drawing4.xml" ContentType="application/vnd.ms-office.drawingml.diagramDrawing+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Override PartName="/ppt/diagrams/colors2.xml" ContentType="application/vnd.openxmlformats-officedocument.drawingml.diagramColors+xml"/>
  <Override PartName="/ppt/diagrams/drawing3.xml" ContentType="application/vnd.ms-office.drawingml.diagramDrawing+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FF"/>
    <a:srgbClr val="6600FF"/>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5" d="100"/>
          <a:sy n="65" d="100"/>
        </p:scale>
        <p:origin x="-1452" y="-114"/>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AB2F5B2-A68D-4EF0-9451-E62E211DD4FD}" type="doc">
      <dgm:prSet loTypeId="urn:microsoft.com/office/officeart/2005/8/layout/target3" loCatId="relationship" qsTypeId="urn:microsoft.com/office/officeart/2005/8/quickstyle/simple1" qsCatId="simple" csTypeId="urn:microsoft.com/office/officeart/2005/8/colors/accent1_2" csCatId="accent1" phldr="1"/>
      <dgm:spPr/>
      <dgm:t>
        <a:bodyPr/>
        <a:lstStyle/>
        <a:p>
          <a:endParaRPr lang="ru-RU"/>
        </a:p>
      </dgm:t>
    </dgm:pt>
    <dgm:pt modelId="{C93BABB4-ECC7-409E-8069-ACF59F6304DB}">
      <dgm:prSet/>
      <dgm:spPr/>
      <dgm:t>
        <a:bodyPr/>
        <a:lstStyle/>
        <a:p>
          <a:r>
            <a:rPr lang="kk-KZ" dirty="0" smtClean="0">
              <a:solidFill>
                <a:srgbClr val="FF0000"/>
              </a:solidFill>
            </a:rPr>
            <a:t>Өнеркәсіпте айналым қаржылары негізгі екі  топқа бөлінеді</a:t>
          </a:r>
          <a:endParaRPr lang="ru-RU" dirty="0">
            <a:solidFill>
              <a:srgbClr val="FF0000"/>
            </a:solidFill>
          </a:endParaRPr>
        </a:p>
      </dgm:t>
    </dgm:pt>
    <dgm:pt modelId="{4C04F59E-A083-42D4-A056-BBD9CA8782F6}" type="sibTrans" cxnId="{ED474D86-33E5-429B-8586-5622942628E1}">
      <dgm:prSet/>
      <dgm:spPr/>
      <dgm:t>
        <a:bodyPr/>
        <a:lstStyle/>
        <a:p>
          <a:endParaRPr lang="ru-RU"/>
        </a:p>
      </dgm:t>
    </dgm:pt>
    <dgm:pt modelId="{535E3B93-55EA-4EEA-A4A6-CAE4C0977A89}" type="parTrans" cxnId="{ED474D86-33E5-429B-8586-5622942628E1}">
      <dgm:prSet/>
      <dgm:spPr/>
      <dgm:t>
        <a:bodyPr/>
        <a:lstStyle/>
        <a:p>
          <a:endParaRPr lang="ru-RU"/>
        </a:p>
      </dgm:t>
    </dgm:pt>
    <dgm:pt modelId="{1A22C9F4-436E-4CDE-A303-52AFF6D79306}">
      <dgm:prSet phldrT="[Текст]"/>
      <dgm:spPr/>
      <dgm:t>
        <a:bodyPr/>
        <a:lstStyle/>
        <a:p>
          <a:r>
            <a:rPr lang="kk-KZ" dirty="0" smtClean="0">
              <a:solidFill>
                <a:srgbClr val="0000FF"/>
              </a:solidFill>
            </a:rPr>
            <a:t>Айналым қорлары </a:t>
          </a:r>
          <a:endParaRPr lang="ru-RU" dirty="0">
            <a:solidFill>
              <a:srgbClr val="0000FF"/>
            </a:solidFill>
          </a:endParaRPr>
        </a:p>
      </dgm:t>
    </dgm:pt>
    <dgm:pt modelId="{3AE8919B-04F9-429A-A27A-9A20905DA0BD}" type="sibTrans" cxnId="{5CB54AAC-0C7F-41DC-9A85-E94D02EBEC14}">
      <dgm:prSet/>
      <dgm:spPr/>
      <dgm:t>
        <a:bodyPr/>
        <a:lstStyle/>
        <a:p>
          <a:endParaRPr lang="ru-RU"/>
        </a:p>
      </dgm:t>
    </dgm:pt>
    <dgm:pt modelId="{60018D03-C1A3-48B5-83CA-0040C3C43194}" type="parTrans" cxnId="{5CB54AAC-0C7F-41DC-9A85-E94D02EBEC14}">
      <dgm:prSet/>
      <dgm:spPr/>
      <dgm:t>
        <a:bodyPr/>
        <a:lstStyle/>
        <a:p>
          <a:endParaRPr lang="ru-RU"/>
        </a:p>
      </dgm:t>
    </dgm:pt>
    <dgm:pt modelId="{D948DB19-EB5F-481E-9A01-A08D6526615D}">
      <dgm:prSet phldrT="[Текст]"/>
      <dgm:spPr/>
      <dgm:t>
        <a:bodyPr/>
        <a:lstStyle/>
        <a:p>
          <a:r>
            <a:rPr lang="kk-KZ" dirty="0" smtClean="0">
              <a:solidFill>
                <a:srgbClr val="0000FF"/>
              </a:solidFill>
            </a:rPr>
            <a:t>Айналым құралы</a:t>
          </a:r>
          <a:endParaRPr lang="ru-RU" dirty="0">
            <a:solidFill>
              <a:srgbClr val="0000FF"/>
            </a:solidFill>
          </a:endParaRPr>
        </a:p>
      </dgm:t>
    </dgm:pt>
    <dgm:pt modelId="{E5D7B54C-2889-4111-BE2A-9F97A4246D0D}" type="sibTrans" cxnId="{46E2C928-8589-4866-918E-92C9E14943F7}">
      <dgm:prSet/>
      <dgm:spPr/>
      <dgm:t>
        <a:bodyPr/>
        <a:lstStyle/>
        <a:p>
          <a:endParaRPr lang="ru-RU"/>
        </a:p>
      </dgm:t>
    </dgm:pt>
    <dgm:pt modelId="{3C076F65-543E-4C8D-90CE-5585480286AE}" type="parTrans" cxnId="{46E2C928-8589-4866-918E-92C9E14943F7}">
      <dgm:prSet/>
      <dgm:spPr/>
      <dgm:t>
        <a:bodyPr/>
        <a:lstStyle/>
        <a:p>
          <a:endParaRPr lang="ru-RU"/>
        </a:p>
      </dgm:t>
    </dgm:pt>
    <dgm:pt modelId="{0BC8FA07-733A-4B53-9C5A-FFE6F8B35378}" type="pres">
      <dgm:prSet presAssocID="{3AB2F5B2-A68D-4EF0-9451-E62E211DD4FD}" presName="Name0" presStyleCnt="0">
        <dgm:presLayoutVars>
          <dgm:chMax val="7"/>
          <dgm:dir/>
          <dgm:animLvl val="lvl"/>
          <dgm:resizeHandles val="exact"/>
        </dgm:presLayoutVars>
      </dgm:prSet>
      <dgm:spPr/>
      <dgm:t>
        <a:bodyPr/>
        <a:lstStyle/>
        <a:p>
          <a:endParaRPr lang="ru-RU"/>
        </a:p>
      </dgm:t>
    </dgm:pt>
    <dgm:pt modelId="{493E3C89-35C9-4437-BC6A-6ECFF9C657F8}" type="pres">
      <dgm:prSet presAssocID="{C93BABB4-ECC7-409E-8069-ACF59F6304DB}" presName="circle1" presStyleLbl="node1" presStyleIdx="0" presStyleCnt="3">
        <dgm:style>
          <a:lnRef idx="1">
            <a:schemeClr val="accent1"/>
          </a:lnRef>
          <a:fillRef idx="2">
            <a:schemeClr val="accent1"/>
          </a:fillRef>
          <a:effectRef idx="1">
            <a:schemeClr val="accent1"/>
          </a:effectRef>
          <a:fontRef idx="minor">
            <a:schemeClr val="dk1"/>
          </a:fontRef>
        </dgm:style>
      </dgm:prSet>
      <dgm:spPr/>
    </dgm:pt>
    <dgm:pt modelId="{86EE1560-DFB2-4476-93E7-AC2EC5C22594}" type="pres">
      <dgm:prSet presAssocID="{C93BABB4-ECC7-409E-8069-ACF59F6304DB}" presName="space" presStyleCnt="0"/>
      <dgm:spPr/>
    </dgm:pt>
    <dgm:pt modelId="{F6EFFF82-9794-4344-A4D7-562D6171B453}" type="pres">
      <dgm:prSet presAssocID="{C93BABB4-ECC7-409E-8069-ACF59F6304DB}" presName="rect1" presStyleLbl="alignAcc1" presStyleIdx="0" presStyleCnt="3"/>
      <dgm:spPr/>
      <dgm:t>
        <a:bodyPr/>
        <a:lstStyle/>
        <a:p>
          <a:endParaRPr lang="ru-RU"/>
        </a:p>
      </dgm:t>
    </dgm:pt>
    <dgm:pt modelId="{E61DEC69-CD83-40B8-BF22-BBC38984854E}" type="pres">
      <dgm:prSet presAssocID="{1A22C9F4-436E-4CDE-A303-52AFF6D79306}" presName="vertSpace2" presStyleLbl="node1" presStyleIdx="0" presStyleCnt="3"/>
      <dgm:spPr/>
    </dgm:pt>
    <dgm:pt modelId="{CE19BF61-C44B-425C-8142-9A6ED196C4A1}" type="pres">
      <dgm:prSet presAssocID="{1A22C9F4-436E-4CDE-A303-52AFF6D79306}" presName="circle2" presStyleLbl="node1" presStyleIdx="1" presStyleCnt="3">
        <dgm:style>
          <a:lnRef idx="0">
            <a:schemeClr val="accent2"/>
          </a:lnRef>
          <a:fillRef idx="3">
            <a:schemeClr val="accent2"/>
          </a:fillRef>
          <a:effectRef idx="3">
            <a:schemeClr val="accent2"/>
          </a:effectRef>
          <a:fontRef idx="minor">
            <a:schemeClr val="lt1"/>
          </a:fontRef>
        </dgm:style>
      </dgm:prSet>
      <dgm:spPr/>
    </dgm:pt>
    <dgm:pt modelId="{FABFF883-2C09-4EA3-8A26-651A57071FC3}" type="pres">
      <dgm:prSet presAssocID="{1A22C9F4-436E-4CDE-A303-52AFF6D79306}" presName="rect2" presStyleLbl="alignAcc1" presStyleIdx="1" presStyleCnt="3"/>
      <dgm:spPr/>
      <dgm:t>
        <a:bodyPr/>
        <a:lstStyle/>
        <a:p>
          <a:endParaRPr lang="ru-RU"/>
        </a:p>
      </dgm:t>
    </dgm:pt>
    <dgm:pt modelId="{9BF02F0F-9281-4589-B462-93A4FAE49162}" type="pres">
      <dgm:prSet presAssocID="{D948DB19-EB5F-481E-9A01-A08D6526615D}" presName="vertSpace3" presStyleLbl="node1" presStyleIdx="1" presStyleCnt="3"/>
      <dgm:spPr/>
    </dgm:pt>
    <dgm:pt modelId="{A8CA43B1-BB29-440C-90FC-FD4890B82DBC}" type="pres">
      <dgm:prSet presAssocID="{D948DB19-EB5F-481E-9A01-A08D6526615D}" presName="circle3" presStyleLbl="node1" presStyleIdx="2" presStyleCnt="3"/>
      <dgm:spPr/>
    </dgm:pt>
    <dgm:pt modelId="{7E131D40-CC38-4A6D-9C21-F636136F9343}" type="pres">
      <dgm:prSet presAssocID="{D948DB19-EB5F-481E-9A01-A08D6526615D}" presName="rect3" presStyleLbl="alignAcc1" presStyleIdx="2" presStyleCnt="3"/>
      <dgm:spPr/>
      <dgm:t>
        <a:bodyPr/>
        <a:lstStyle/>
        <a:p>
          <a:endParaRPr lang="ru-RU"/>
        </a:p>
      </dgm:t>
    </dgm:pt>
    <dgm:pt modelId="{6F1D8D17-D8B5-4F17-B003-490FFD778C2D}" type="pres">
      <dgm:prSet presAssocID="{C93BABB4-ECC7-409E-8069-ACF59F6304DB}" presName="rect1ParTxNoCh" presStyleLbl="alignAcc1" presStyleIdx="2" presStyleCnt="3">
        <dgm:presLayoutVars>
          <dgm:chMax val="1"/>
          <dgm:bulletEnabled val="1"/>
        </dgm:presLayoutVars>
      </dgm:prSet>
      <dgm:spPr/>
      <dgm:t>
        <a:bodyPr/>
        <a:lstStyle/>
        <a:p>
          <a:endParaRPr lang="ru-RU"/>
        </a:p>
      </dgm:t>
    </dgm:pt>
    <dgm:pt modelId="{EC38F0FB-94D8-458A-8C3E-EAF2B2785B40}" type="pres">
      <dgm:prSet presAssocID="{1A22C9F4-436E-4CDE-A303-52AFF6D79306}" presName="rect2ParTxNoCh" presStyleLbl="alignAcc1" presStyleIdx="2" presStyleCnt="3">
        <dgm:presLayoutVars>
          <dgm:chMax val="1"/>
          <dgm:bulletEnabled val="1"/>
        </dgm:presLayoutVars>
      </dgm:prSet>
      <dgm:spPr/>
      <dgm:t>
        <a:bodyPr/>
        <a:lstStyle/>
        <a:p>
          <a:endParaRPr lang="ru-RU"/>
        </a:p>
      </dgm:t>
    </dgm:pt>
    <dgm:pt modelId="{CA485A2D-51B0-4792-AE52-31D27811115C}" type="pres">
      <dgm:prSet presAssocID="{D948DB19-EB5F-481E-9A01-A08D6526615D}" presName="rect3ParTxNoCh" presStyleLbl="alignAcc1" presStyleIdx="2" presStyleCnt="3">
        <dgm:presLayoutVars>
          <dgm:chMax val="1"/>
          <dgm:bulletEnabled val="1"/>
        </dgm:presLayoutVars>
      </dgm:prSet>
      <dgm:spPr/>
      <dgm:t>
        <a:bodyPr/>
        <a:lstStyle/>
        <a:p>
          <a:endParaRPr lang="ru-RU"/>
        </a:p>
      </dgm:t>
    </dgm:pt>
  </dgm:ptLst>
  <dgm:cxnLst>
    <dgm:cxn modelId="{380D5C77-3BEE-4877-84BA-6DB8BAA2AD31}" type="presOf" srcId="{C93BABB4-ECC7-409E-8069-ACF59F6304DB}" destId="{F6EFFF82-9794-4344-A4D7-562D6171B453}" srcOrd="0" destOrd="0" presId="urn:microsoft.com/office/officeart/2005/8/layout/target3"/>
    <dgm:cxn modelId="{A48BC4F9-AC77-49A6-B59C-BE0C3A085663}" type="presOf" srcId="{1A22C9F4-436E-4CDE-A303-52AFF6D79306}" destId="{FABFF883-2C09-4EA3-8A26-651A57071FC3}" srcOrd="0" destOrd="0" presId="urn:microsoft.com/office/officeart/2005/8/layout/target3"/>
    <dgm:cxn modelId="{0AFE665B-D58E-4726-BB60-68D5FB620586}" type="presOf" srcId="{D948DB19-EB5F-481E-9A01-A08D6526615D}" destId="{CA485A2D-51B0-4792-AE52-31D27811115C}" srcOrd="1" destOrd="0" presId="urn:microsoft.com/office/officeart/2005/8/layout/target3"/>
    <dgm:cxn modelId="{73D220D2-3F17-497B-AB18-77AB40767496}" type="presOf" srcId="{C93BABB4-ECC7-409E-8069-ACF59F6304DB}" destId="{6F1D8D17-D8B5-4F17-B003-490FFD778C2D}" srcOrd="1" destOrd="0" presId="urn:microsoft.com/office/officeart/2005/8/layout/target3"/>
    <dgm:cxn modelId="{669F7603-AF9E-4210-B1F1-6C3839480A3E}" type="presOf" srcId="{3AB2F5B2-A68D-4EF0-9451-E62E211DD4FD}" destId="{0BC8FA07-733A-4B53-9C5A-FFE6F8B35378}" srcOrd="0" destOrd="0" presId="urn:microsoft.com/office/officeart/2005/8/layout/target3"/>
    <dgm:cxn modelId="{46E2C928-8589-4866-918E-92C9E14943F7}" srcId="{3AB2F5B2-A68D-4EF0-9451-E62E211DD4FD}" destId="{D948DB19-EB5F-481E-9A01-A08D6526615D}" srcOrd="2" destOrd="0" parTransId="{3C076F65-543E-4C8D-90CE-5585480286AE}" sibTransId="{E5D7B54C-2889-4111-BE2A-9F97A4246D0D}"/>
    <dgm:cxn modelId="{06E83BEA-DEB9-4847-B85E-03230A5A022C}" type="presOf" srcId="{D948DB19-EB5F-481E-9A01-A08D6526615D}" destId="{7E131D40-CC38-4A6D-9C21-F636136F9343}" srcOrd="0" destOrd="0" presId="urn:microsoft.com/office/officeart/2005/8/layout/target3"/>
    <dgm:cxn modelId="{ACEE6B55-EE5B-4448-BF7D-0C3978ED4573}" type="presOf" srcId="{1A22C9F4-436E-4CDE-A303-52AFF6D79306}" destId="{EC38F0FB-94D8-458A-8C3E-EAF2B2785B40}" srcOrd="1" destOrd="0" presId="urn:microsoft.com/office/officeart/2005/8/layout/target3"/>
    <dgm:cxn modelId="{ED474D86-33E5-429B-8586-5622942628E1}" srcId="{3AB2F5B2-A68D-4EF0-9451-E62E211DD4FD}" destId="{C93BABB4-ECC7-409E-8069-ACF59F6304DB}" srcOrd="0" destOrd="0" parTransId="{535E3B93-55EA-4EEA-A4A6-CAE4C0977A89}" sibTransId="{4C04F59E-A083-42D4-A056-BBD9CA8782F6}"/>
    <dgm:cxn modelId="{5CB54AAC-0C7F-41DC-9A85-E94D02EBEC14}" srcId="{3AB2F5B2-A68D-4EF0-9451-E62E211DD4FD}" destId="{1A22C9F4-436E-4CDE-A303-52AFF6D79306}" srcOrd="1" destOrd="0" parTransId="{60018D03-C1A3-48B5-83CA-0040C3C43194}" sibTransId="{3AE8919B-04F9-429A-A27A-9A20905DA0BD}"/>
    <dgm:cxn modelId="{CB4B016E-45CC-4779-9DC6-9DA03B9DE18C}" type="presParOf" srcId="{0BC8FA07-733A-4B53-9C5A-FFE6F8B35378}" destId="{493E3C89-35C9-4437-BC6A-6ECFF9C657F8}" srcOrd="0" destOrd="0" presId="urn:microsoft.com/office/officeart/2005/8/layout/target3"/>
    <dgm:cxn modelId="{4261C10C-4D99-4CD9-ACBD-DAB1675E0334}" type="presParOf" srcId="{0BC8FA07-733A-4B53-9C5A-FFE6F8B35378}" destId="{86EE1560-DFB2-4476-93E7-AC2EC5C22594}" srcOrd="1" destOrd="0" presId="urn:microsoft.com/office/officeart/2005/8/layout/target3"/>
    <dgm:cxn modelId="{1D9518DB-DD77-4D66-B0BA-409892F055B6}" type="presParOf" srcId="{0BC8FA07-733A-4B53-9C5A-FFE6F8B35378}" destId="{F6EFFF82-9794-4344-A4D7-562D6171B453}" srcOrd="2" destOrd="0" presId="urn:microsoft.com/office/officeart/2005/8/layout/target3"/>
    <dgm:cxn modelId="{619FCE4E-DFCF-43AB-968E-FEB9FCD14AA3}" type="presParOf" srcId="{0BC8FA07-733A-4B53-9C5A-FFE6F8B35378}" destId="{E61DEC69-CD83-40B8-BF22-BBC38984854E}" srcOrd="3" destOrd="0" presId="urn:microsoft.com/office/officeart/2005/8/layout/target3"/>
    <dgm:cxn modelId="{B57A4C9B-C519-4B0A-A904-86AF79EAB69E}" type="presParOf" srcId="{0BC8FA07-733A-4B53-9C5A-FFE6F8B35378}" destId="{CE19BF61-C44B-425C-8142-9A6ED196C4A1}" srcOrd="4" destOrd="0" presId="urn:microsoft.com/office/officeart/2005/8/layout/target3"/>
    <dgm:cxn modelId="{8DB69253-55DC-477C-8CE9-2054DF7CBE56}" type="presParOf" srcId="{0BC8FA07-733A-4B53-9C5A-FFE6F8B35378}" destId="{FABFF883-2C09-4EA3-8A26-651A57071FC3}" srcOrd="5" destOrd="0" presId="urn:microsoft.com/office/officeart/2005/8/layout/target3"/>
    <dgm:cxn modelId="{736C0B80-BBC8-4A7F-AE80-B58D383F450B}" type="presParOf" srcId="{0BC8FA07-733A-4B53-9C5A-FFE6F8B35378}" destId="{9BF02F0F-9281-4589-B462-93A4FAE49162}" srcOrd="6" destOrd="0" presId="urn:microsoft.com/office/officeart/2005/8/layout/target3"/>
    <dgm:cxn modelId="{11D0AC02-096C-402E-9676-09BD07B89A20}" type="presParOf" srcId="{0BC8FA07-733A-4B53-9C5A-FFE6F8B35378}" destId="{A8CA43B1-BB29-440C-90FC-FD4890B82DBC}" srcOrd="7" destOrd="0" presId="urn:microsoft.com/office/officeart/2005/8/layout/target3"/>
    <dgm:cxn modelId="{BC505B28-C505-4500-A4ED-E4B19DDF4035}" type="presParOf" srcId="{0BC8FA07-733A-4B53-9C5A-FFE6F8B35378}" destId="{7E131D40-CC38-4A6D-9C21-F636136F9343}" srcOrd="8" destOrd="0" presId="urn:microsoft.com/office/officeart/2005/8/layout/target3"/>
    <dgm:cxn modelId="{F5D53F51-7F64-453C-93D2-13F63AFA39AE}" type="presParOf" srcId="{0BC8FA07-733A-4B53-9C5A-FFE6F8B35378}" destId="{6F1D8D17-D8B5-4F17-B003-490FFD778C2D}" srcOrd="9" destOrd="0" presId="urn:microsoft.com/office/officeart/2005/8/layout/target3"/>
    <dgm:cxn modelId="{F1E6FAB8-5424-4538-977C-CAEDDE37C5CC}" type="presParOf" srcId="{0BC8FA07-733A-4B53-9C5A-FFE6F8B35378}" destId="{EC38F0FB-94D8-458A-8C3E-EAF2B2785B40}" srcOrd="10" destOrd="0" presId="urn:microsoft.com/office/officeart/2005/8/layout/target3"/>
    <dgm:cxn modelId="{95C861EB-DF67-4223-A05B-E2BD01DA6080}" type="presParOf" srcId="{0BC8FA07-733A-4B53-9C5A-FFE6F8B35378}" destId="{CA485A2D-51B0-4792-AE52-31D27811115C}" srcOrd="11" destOrd="0" presId="urn:microsoft.com/office/officeart/2005/8/layout/target3"/>
  </dgm:cxnLst>
  <dgm:bg/>
  <dgm:whole>
    <a:ln>
      <a:solidFill>
        <a:srgbClr val="00B050"/>
      </a:solidFill>
    </a:ln>
  </dgm:whole>
  <dgm:extLst>
    <a:ext uri="http://schemas.microsoft.com/office/drawing/2008/diagram">
      <dsp:dataModelExt xmlns:dsp="http://schemas.microsoft.com/office/drawing/2008/diagram" xmlns=""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318C14DE-9B63-4C6E-AEF5-49D464E9D59C}"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ru-RU"/>
        </a:p>
      </dgm:t>
    </dgm:pt>
    <dgm:pt modelId="{FF6D6416-48EB-4C07-A3EE-92239EA98AB5}">
      <dgm:prSet>
        <dgm:style>
          <a:lnRef idx="2">
            <a:schemeClr val="accent1"/>
          </a:lnRef>
          <a:fillRef idx="1">
            <a:schemeClr val="lt1"/>
          </a:fillRef>
          <a:effectRef idx="0">
            <a:schemeClr val="accent1"/>
          </a:effectRef>
          <a:fontRef idx="minor">
            <a:schemeClr val="dk1"/>
          </a:fontRef>
        </dgm:style>
      </dgm:prSet>
      <dgm:spPr/>
      <dgm:t>
        <a:bodyPr/>
        <a:lstStyle/>
        <a:p>
          <a:r>
            <a:rPr lang="kk-KZ" dirty="0" smtClean="0">
              <a:solidFill>
                <a:srgbClr val="6600FF"/>
              </a:solidFill>
            </a:rPr>
            <a:t>Айналым қорлырының құрамына дайын өнім, жөнелтілген, бірақ ақысы әлі төленбеген тауарлар, банк мекемелеріндегі есеп – шоттардағы, кассадағы ақша, есептесіп бітпеген жердегі ақша қаражаттары жатады. </a:t>
          </a:r>
          <a:endParaRPr lang="ru-RU" dirty="0">
            <a:solidFill>
              <a:srgbClr val="6600FF"/>
            </a:solidFill>
          </a:endParaRPr>
        </a:p>
      </dgm:t>
    </dgm:pt>
    <dgm:pt modelId="{A09988B3-4EAB-49FE-A8E5-B7C28A69959E}" type="parTrans" cxnId="{0D8EE67B-5747-4794-BBB1-E2E14CB04570}">
      <dgm:prSet/>
      <dgm:spPr/>
      <dgm:t>
        <a:bodyPr/>
        <a:lstStyle/>
        <a:p>
          <a:endParaRPr lang="ru-RU"/>
        </a:p>
      </dgm:t>
    </dgm:pt>
    <dgm:pt modelId="{1AA4B4AC-6C73-47D5-A353-96FD57E7801E}" type="sibTrans" cxnId="{0D8EE67B-5747-4794-BBB1-E2E14CB04570}">
      <dgm:prSet/>
      <dgm:spPr/>
      <dgm:t>
        <a:bodyPr/>
        <a:lstStyle/>
        <a:p>
          <a:endParaRPr lang="ru-RU"/>
        </a:p>
      </dgm:t>
    </dgm:pt>
    <dgm:pt modelId="{33E90975-74CC-4F98-8FBC-1F2863F46500}">
      <dgm:prSet>
        <dgm:style>
          <a:lnRef idx="2">
            <a:schemeClr val="accent1"/>
          </a:lnRef>
          <a:fillRef idx="1">
            <a:schemeClr val="lt1"/>
          </a:fillRef>
          <a:effectRef idx="0">
            <a:schemeClr val="accent1"/>
          </a:effectRef>
          <a:fontRef idx="minor">
            <a:schemeClr val="dk1"/>
          </a:fontRef>
        </dgm:style>
      </dgm:prSet>
      <dgm:spPr/>
      <dgm:t>
        <a:bodyPr/>
        <a:lstStyle/>
        <a:p>
          <a:r>
            <a:rPr lang="kk-KZ" dirty="0" smtClean="0">
              <a:solidFill>
                <a:srgbClr val="0000FF"/>
              </a:solidFill>
            </a:rPr>
            <a:t>Айналым құралдары өндіріс саласында қызмет атқаруында үнемі айналымда болып, өндіріс шеңберінен айналым шеңберіне ауысып отырады. </a:t>
          </a:r>
          <a:endParaRPr lang="ru-RU" dirty="0">
            <a:solidFill>
              <a:srgbClr val="0000FF"/>
            </a:solidFill>
          </a:endParaRPr>
        </a:p>
      </dgm:t>
    </dgm:pt>
    <dgm:pt modelId="{79E32CEE-8650-433C-B427-F492A9AFF305}" type="parTrans" cxnId="{C6E71DE3-EA2A-4039-B6CF-3295CC885BD4}">
      <dgm:prSet/>
      <dgm:spPr/>
      <dgm:t>
        <a:bodyPr/>
        <a:lstStyle/>
        <a:p>
          <a:endParaRPr lang="ru-RU"/>
        </a:p>
      </dgm:t>
    </dgm:pt>
    <dgm:pt modelId="{E9C4232F-CDA5-4182-936D-19505E210AE2}" type="sibTrans" cxnId="{C6E71DE3-EA2A-4039-B6CF-3295CC885BD4}">
      <dgm:prSet/>
      <dgm:spPr/>
      <dgm:t>
        <a:bodyPr/>
        <a:lstStyle/>
        <a:p>
          <a:endParaRPr lang="ru-RU"/>
        </a:p>
      </dgm:t>
    </dgm:pt>
    <dgm:pt modelId="{3226E001-C705-4192-B921-38681B14CBB6}" type="pres">
      <dgm:prSet presAssocID="{318C14DE-9B63-4C6E-AEF5-49D464E9D59C}" presName="linear" presStyleCnt="0">
        <dgm:presLayoutVars>
          <dgm:animLvl val="lvl"/>
          <dgm:resizeHandles val="exact"/>
        </dgm:presLayoutVars>
      </dgm:prSet>
      <dgm:spPr/>
      <dgm:t>
        <a:bodyPr/>
        <a:lstStyle/>
        <a:p>
          <a:endParaRPr lang="ru-RU"/>
        </a:p>
      </dgm:t>
    </dgm:pt>
    <dgm:pt modelId="{9CDA4F79-05ED-4B15-94D2-51B17A628394}" type="pres">
      <dgm:prSet presAssocID="{FF6D6416-48EB-4C07-A3EE-92239EA98AB5}" presName="parentText" presStyleLbl="node1" presStyleIdx="0" presStyleCnt="2">
        <dgm:presLayoutVars>
          <dgm:chMax val="0"/>
          <dgm:bulletEnabled val="1"/>
        </dgm:presLayoutVars>
      </dgm:prSet>
      <dgm:spPr/>
      <dgm:t>
        <a:bodyPr/>
        <a:lstStyle/>
        <a:p>
          <a:endParaRPr lang="ru-RU"/>
        </a:p>
      </dgm:t>
    </dgm:pt>
    <dgm:pt modelId="{2EC05DAF-5A35-443F-93EF-4468F50AFAE2}" type="pres">
      <dgm:prSet presAssocID="{1AA4B4AC-6C73-47D5-A353-96FD57E7801E}" presName="spacer" presStyleCnt="0"/>
      <dgm:spPr/>
    </dgm:pt>
    <dgm:pt modelId="{72CD5550-FB1E-4C7B-A9F0-52C43321AEC6}" type="pres">
      <dgm:prSet presAssocID="{33E90975-74CC-4F98-8FBC-1F2863F46500}" presName="parentText" presStyleLbl="node1" presStyleIdx="1" presStyleCnt="2">
        <dgm:presLayoutVars>
          <dgm:chMax val="0"/>
          <dgm:bulletEnabled val="1"/>
        </dgm:presLayoutVars>
      </dgm:prSet>
      <dgm:spPr/>
      <dgm:t>
        <a:bodyPr/>
        <a:lstStyle/>
        <a:p>
          <a:endParaRPr lang="ru-RU"/>
        </a:p>
      </dgm:t>
    </dgm:pt>
  </dgm:ptLst>
  <dgm:cxnLst>
    <dgm:cxn modelId="{3994906C-422A-4180-B145-83A97DFDBD9E}" type="presOf" srcId="{FF6D6416-48EB-4C07-A3EE-92239EA98AB5}" destId="{9CDA4F79-05ED-4B15-94D2-51B17A628394}" srcOrd="0" destOrd="0" presId="urn:microsoft.com/office/officeart/2005/8/layout/vList2"/>
    <dgm:cxn modelId="{C6E71DE3-EA2A-4039-B6CF-3295CC885BD4}" srcId="{318C14DE-9B63-4C6E-AEF5-49D464E9D59C}" destId="{33E90975-74CC-4F98-8FBC-1F2863F46500}" srcOrd="1" destOrd="0" parTransId="{79E32CEE-8650-433C-B427-F492A9AFF305}" sibTransId="{E9C4232F-CDA5-4182-936D-19505E210AE2}"/>
    <dgm:cxn modelId="{26BE7CB5-D09B-49E9-A2C1-EDE3DD16F170}" type="presOf" srcId="{318C14DE-9B63-4C6E-AEF5-49D464E9D59C}" destId="{3226E001-C705-4192-B921-38681B14CBB6}" srcOrd="0" destOrd="0" presId="urn:microsoft.com/office/officeart/2005/8/layout/vList2"/>
    <dgm:cxn modelId="{0D8EE67B-5747-4794-BBB1-E2E14CB04570}" srcId="{318C14DE-9B63-4C6E-AEF5-49D464E9D59C}" destId="{FF6D6416-48EB-4C07-A3EE-92239EA98AB5}" srcOrd="0" destOrd="0" parTransId="{A09988B3-4EAB-49FE-A8E5-B7C28A69959E}" sibTransId="{1AA4B4AC-6C73-47D5-A353-96FD57E7801E}"/>
    <dgm:cxn modelId="{6F976F8E-983D-4339-8A76-E07658333C80}" type="presOf" srcId="{33E90975-74CC-4F98-8FBC-1F2863F46500}" destId="{72CD5550-FB1E-4C7B-A9F0-52C43321AEC6}" srcOrd="0" destOrd="0" presId="urn:microsoft.com/office/officeart/2005/8/layout/vList2"/>
    <dgm:cxn modelId="{88DF2FC0-ABAF-497A-83E4-6211781483CA}" type="presParOf" srcId="{3226E001-C705-4192-B921-38681B14CBB6}" destId="{9CDA4F79-05ED-4B15-94D2-51B17A628394}" srcOrd="0" destOrd="0" presId="urn:microsoft.com/office/officeart/2005/8/layout/vList2"/>
    <dgm:cxn modelId="{540B655B-B610-4DF7-8A8F-3A62A5F22113}" type="presParOf" srcId="{3226E001-C705-4192-B921-38681B14CBB6}" destId="{2EC05DAF-5A35-443F-93EF-4468F50AFAE2}" srcOrd="1" destOrd="0" presId="urn:microsoft.com/office/officeart/2005/8/layout/vList2"/>
    <dgm:cxn modelId="{D877F501-5C64-46D0-AC7B-CCB671A9B14C}" type="presParOf" srcId="{3226E001-C705-4192-B921-38681B14CBB6}" destId="{72CD5550-FB1E-4C7B-A9F0-52C43321AEC6}" srcOrd="2" destOrd="0" presId="urn:microsoft.com/office/officeart/2005/8/layout/vList2"/>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90F39FE3-ADC5-4FE9-842F-132DCDE59BEA}" type="doc">
      <dgm:prSet loTypeId="urn:microsoft.com/office/officeart/2005/8/layout/hProcess6" loCatId="process" qsTypeId="urn:microsoft.com/office/officeart/2005/8/quickstyle/simple1" qsCatId="simple" csTypeId="urn:microsoft.com/office/officeart/2005/8/colors/accent1_2" csCatId="accent1" phldr="1"/>
      <dgm:spPr/>
      <dgm:t>
        <a:bodyPr/>
        <a:lstStyle/>
        <a:p>
          <a:endParaRPr lang="ru-RU"/>
        </a:p>
      </dgm:t>
    </dgm:pt>
    <dgm:pt modelId="{26E7FD74-F52B-4653-A897-DA7D96E099F5}">
      <dgm:prSet custT="1">
        <dgm:style>
          <a:lnRef idx="2">
            <a:schemeClr val="accent1"/>
          </a:lnRef>
          <a:fillRef idx="1">
            <a:schemeClr val="lt1"/>
          </a:fillRef>
          <a:effectRef idx="0">
            <a:schemeClr val="accent1"/>
          </a:effectRef>
          <a:fontRef idx="minor">
            <a:schemeClr val="dk1"/>
          </a:fontRef>
        </dgm:style>
      </dgm:prSet>
      <dgm:spPr/>
      <dgm:t>
        <a:bodyPr/>
        <a:lstStyle/>
        <a:p>
          <a:pPr rtl="0"/>
          <a:endParaRPr lang="kk-KZ" sz="2800" dirty="0" smtClean="0">
            <a:solidFill>
              <a:schemeClr val="accent2">
                <a:lumMod val="75000"/>
              </a:schemeClr>
            </a:solidFill>
          </a:endParaRPr>
        </a:p>
        <a:p>
          <a:pPr rtl="0"/>
          <a:endParaRPr lang="kk-KZ" sz="2800" dirty="0" smtClean="0">
            <a:solidFill>
              <a:schemeClr val="accent2">
                <a:lumMod val="75000"/>
              </a:schemeClr>
            </a:solidFill>
          </a:endParaRPr>
        </a:p>
        <a:p>
          <a:pPr rtl="0"/>
          <a:endParaRPr lang="kk-KZ" sz="2800" dirty="0" smtClean="0">
            <a:solidFill>
              <a:schemeClr val="accent2">
                <a:lumMod val="75000"/>
              </a:schemeClr>
            </a:solidFill>
          </a:endParaRPr>
        </a:p>
        <a:p>
          <a:pPr rtl="0"/>
          <a:endParaRPr lang="kk-KZ" sz="2800" dirty="0" smtClean="0">
            <a:solidFill>
              <a:schemeClr val="accent2">
                <a:lumMod val="75000"/>
              </a:schemeClr>
            </a:solidFill>
          </a:endParaRPr>
        </a:p>
        <a:p>
          <a:pPr rtl="0"/>
          <a:endParaRPr lang="kk-KZ" sz="2800" dirty="0" smtClean="0">
            <a:solidFill>
              <a:schemeClr val="accent2">
                <a:lumMod val="75000"/>
              </a:schemeClr>
            </a:solidFill>
          </a:endParaRPr>
        </a:p>
        <a:p>
          <a:pPr rtl="0"/>
          <a:r>
            <a:rPr lang="kk-KZ" sz="2800" dirty="0" smtClean="0">
              <a:solidFill>
                <a:schemeClr val="accent2">
                  <a:lumMod val="75000"/>
                </a:schemeClr>
              </a:solidFill>
            </a:rPr>
            <a:t>Айналым құралы айналымдық  үрдісіне үш сатыдан өтеді: </a:t>
          </a:r>
          <a:r>
            <a:rPr lang="ru-RU" sz="2800" dirty="0" smtClean="0">
              <a:solidFill>
                <a:schemeClr val="accent2">
                  <a:lumMod val="75000"/>
                </a:schemeClr>
              </a:solidFill>
            </a:rPr>
            <a:t/>
          </a:r>
          <a:br>
            <a:rPr lang="ru-RU" sz="2800" dirty="0" smtClean="0">
              <a:solidFill>
                <a:schemeClr val="accent2">
                  <a:lumMod val="75000"/>
                </a:schemeClr>
              </a:solidFill>
            </a:rPr>
          </a:br>
          <a:r>
            <a:rPr lang="ru-RU" sz="2800" dirty="0" smtClean="0">
              <a:solidFill>
                <a:schemeClr val="accent2">
                  <a:lumMod val="75000"/>
                </a:schemeClr>
              </a:solidFill>
            </a:rPr>
            <a:t/>
          </a:r>
          <a:br>
            <a:rPr lang="ru-RU" sz="2800" dirty="0" smtClean="0">
              <a:solidFill>
                <a:schemeClr val="accent2">
                  <a:lumMod val="75000"/>
                </a:schemeClr>
              </a:solidFill>
            </a:rPr>
          </a:br>
          <a:r>
            <a:rPr lang="ru-RU" sz="2800" dirty="0" smtClean="0">
              <a:solidFill>
                <a:schemeClr val="accent2">
                  <a:lumMod val="75000"/>
                </a:schemeClr>
              </a:solidFill>
            </a:rPr>
            <a:t/>
          </a:r>
          <a:br>
            <a:rPr lang="ru-RU" sz="2800" dirty="0" smtClean="0">
              <a:solidFill>
                <a:schemeClr val="accent2">
                  <a:lumMod val="75000"/>
                </a:schemeClr>
              </a:solidFill>
            </a:rPr>
          </a:br>
          <a:r>
            <a:rPr lang="ru-RU" sz="2800" dirty="0" smtClean="0">
              <a:solidFill>
                <a:schemeClr val="accent2">
                  <a:lumMod val="75000"/>
                </a:schemeClr>
              </a:solidFill>
            </a:rPr>
            <a:t/>
          </a:r>
          <a:br>
            <a:rPr lang="ru-RU" sz="2800" dirty="0" smtClean="0">
              <a:solidFill>
                <a:schemeClr val="accent2">
                  <a:lumMod val="75000"/>
                </a:schemeClr>
              </a:solidFill>
            </a:rPr>
          </a:br>
          <a:r>
            <a:rPr lang="ru-RU" sz="2800" dirty="0" smtClean="0">
              <a:solidFill>
                <a:schemeClr val="accent2">
                  <a:lumMod val="75000"/>
                </a:schemeClr>
              </a:solidFill>
            </a:rPr>
            <a:t/>
          </a:r>
          <a:br>
            <a:rPr lang="ru-RU" sz="2800" dirty="0" smtClean="0">
              <a:solidFill>
                <a:schemeClr val="accent2">
                  <a:lumMod val="75000"/>
                </a:schemeClr>
              </a:solidFill>
            </a:rPr>
          </a:br>
          <a:r>
            <a:rPr lang="ru-RU" sz="1000" dirty="0" smtClean="0"/>
            <a:t/>
          </a:r>
          <a:br>
            <a:rPr lang="ru-RU" sz="1000" dirty="0" smtClean="0"/>
          </a:br>
          <a:r>
            <a:rPr lang="ru-RU" sz="1000" dirty="0" smtClean="0"/>
            <a:t/>
          </a:r>
          <a:br>
            <a:rPr lang="ru-RU" sz="1000" dirty="0" smtClean="0"/>
          </a:br>
          <a:r>
            <a:rPr lang="ru-RU" sz="1000" dirty="0" smtClean="0"/>
            <a:t/>
          </a:r>
          <a:br>
            <a:rPr lang="ru-RU" sz="1000" dirty="0" smtClean="0"/>
          </a:br>
          <a:r>
            <a:rPr lang="ru-RU" sz="1000" dirty="0" smtClean="0"/>
            <a:t/>
          </a:r>
          <a:br>
            <a:rPr lang="ru-RU" sz="1000" dirty="0" smtClean="0"/>
          </a:br>
          <a:r>
            <a:rPr lang="ru-RU" sz="1000" dirty="0" smtClean="0"/>
            <a:t/>
          </a:r>
          <a:br>
            <a:rPr lang="ru-RU" sz="1000" dirty="0" smtClean="0"/>
          </a:br>
          <a:r>
            <a:rPr lang="ru-RU" sz="1000" dirty="0" smtClean="0"/>
            <a:t/>
          </a:r>
          <a:br>
            <a:rPr lang="ru-RU" sz="1000" dirty="0" smtClean="0"/>
          </a:br>
          <a:r>
            <a:rPr lang="ru-RU" sz="1000" dirty="0" smtClean="0"/>
            <a:t/>
          </a:r>
          <a:br>
            <a:rPr lang="ru-RU" sz="1000" dirty="0" smtClean="0"/>
          </a:br>
          <a:r>
            <a:rPr lang="ru-RU" sz="1000" dirty="0" smtClean="0"/>
            <a:t/>
          </a:r>
          <a:br>
            <a:rPr lang="ru-RU" sz="1000" dirty="0" smtClean="0"/>
          </a:br>
          <a:r>
            <a:rPr lang="ru-RU" sz="1000" dirty="0" smtClean="0"/>
            <a:t/>
          </a:r>
          <a:br>
            <a:rPr lang="ru-RU" sz="1000" dirty="0" smtClean="0"/>
          </a:br>
          <a:endParaRPr lang="ru-RU" sz="1000" dirty="0"/>
        </a:p>
      </dgm:t>
    </dgm:pt>
    <dgm:pt modelId="{398E34C4-A9E6-4825-8E73-E4BEDEFA5B2D}" type="parTrans" cxnId="{061891A2-A392-43CA-A153-D0E6762B0B85}">
      <dgm:prSet/>
      <dgm:spPr/>
      <dgm:t>
        <a:bodyPr/>
        <a:lstStyle/>
        <a:p>
          <a:endParaRPr lang="ru-RU"/>
        </a:p>
      </dgm:t>
    </dgm:pt>
    <dgm:pt modelId="{C035B012-0267-4459-8C41-E2ED04C315C7}" type="sibTrans" cxnId="{061891A2-A392-43CA-A153-D0E6762B0B85}">
      <dgm:prSet/>
      <dgm:spPr/>
      <dgm:t>
        <a:bodyPr/>
        <a:lstStyle/>
        <a:p>
          <a:endParaRPr lang="ru-RU"/>
        </a:p>
      </dgm:t>
    </dgm:pt>
    <dgm:pt modelId="{34AC3803-5ECE-4F40-B658-EAE2B2010E75}">
      <dgm:prSet custT="1">
        <dgm:style>
          <a:lnRef idx="2">
            <a:schemeClr val="accent1"/>
          </a:lnRef>
          <a:fillRef idx="1">
            <a:schemeClr val="lt1"/>
          </a:fillRef>
          <a:effectRef idx="0">
            <a:schemeClr val="accent1"/>
          </a:effectRef>
          <a:fontRef idx="minor">
            <a:schemeClr val="dk1"/>
          </a:fontRef>
        </dgm:style>
      </dgm:prSet>
      <dgm:spPr/>
      <dgm:t>
        <a:bodyPr/>
        <a:lstStyle/>
        <a:p>
          <a:r>
            <a:rPr lang="kk-KZ" sz="1800" dirty="0" smtClean="0">
              <a:solidFill>
                <a:srgbClr val="0000FF"/>
              </a:solidFill>
            </a:rPr>
            <a:t>Ақша</a:t>
          </a:r>
          <a:endParaRPr lang="ru-RU" sz="1800" dirty="0">
            <a:solidFill>
              <a:srgbClr val="0000FF"/>
            </a:solidFill>
          </a:endParaRPr>
        </a:p>
      </dgm:t>
    </dgm:pt>
    <dgm:pt modelId="{650AB41A-FD0D-4641-AB4D-1EE5422F8AA9}" type="parTrans" cxnId="{5A4E0BAA-86F1-4712-86A7-41E0BDD35B3F}">
      <dgm:prSet/>
      <dgm:spPr/>
      <dgm:t>
        <a:bodyPr/>
        <a:lstStyle/>
        <a:p>
          <a:endParaRPr lang="ru-RU"/>
        </a:p>
      </dgm:t>
    </dgm:pt>
    <dgm:pt modelId="{9EDD2C0A-C571-4A1E-B08B-FDD9374D480C}" type="sibTrans" cxnId="{5A4E0BAA-86F1-4712-86A7-41E0BDD35B3F}">
      <dgm:prSet/>
      <dgm:spPr/>
      <dgm:t>
        <a:bodyPr/>
        <a:lstStyle/>
        <a:p>
          <a:endParaRPr lang="ru-RU"/>
        </a:p>
      </dgm:t>
    </dgm:pt>
    <dgm:pt modelId="{382D0281-D2A2-4F18-A063-DD0D722BE621}">
      <dgm:prSet custT="1">
        <dgm:style>
          <a:lnRef idx="2">
            <a:schemeClr val="accent1"/>
          </a:lnRef>
          <a:fillRef idx="1">
            <a:schemeClr val="lt1"/>
          </a:fillRef>
          <a:effectRef idx="0">
            <a:schemeClr val="accent1"/>
          </a:effectRef>
          <a:fontRef idx="minor">
            <a:schemeClr val="dk1"/>
          </a:fontRef>
        </dgm:style>
      </dgm:prSet>
      <dgm:spPr/>
      <dgm:t>
        <a:bodyPr/>
        <a:lstStyle/>
        <a:p>
          <a:endParaRPr lang="ru-RU" sz="1800" dirty="0"/>
        </a:p>
      </dgm:t>
    </dgm:pt>
    <dgm:pt modelId="{FC576BF1-C908-42B6-B9B5-AA02AE5E5332}" type="parTrans" cxnId="{BBCBB86B-0CC6-4B03-8BD6-7D917A92061E}">
      <dgm:prSet/>
      <dgm:spPr/>
      <dgm:t>
        <a:bodyPr/>
        <a:lstStyle/>
        <a:p>
          <a:endParaRPr lang="ru-RU"/>
        </a:p>
      </dgm:t>
    </dgm:pt>
    <dgm:pt modelId="{B3E5FB94-C984-4CA2-995A-AED359E96F96}" type="sibTrans" cxnId="{BBCBB86B-0CC6-4B03-8BD6-7D917A92061E}">
      <dgm:prSet/>
      <dgm:spPr/>
      <dgm:t>
        <a:bodyPr/>
        <a:lstStyle/>
        <a:p>
          <a:endParaRPr lang="ru-RU"/>
        </a:p>
      </dgm:t>
    </dgm:pt>
    <dgm:pt modelId="{FC3C1E1A-267A-412F-821D-F1D256F619E0}">
      <dgm:prSet custT="1">
        <dgm:style>
          <a:lnRef idx="2">
            <a:schemeClr val="accent1"/>
          </a:lnRef>
          <a:fillRef idx="1">
            <a:schemeClr val="lt1"/>
          </a:fillRef>
          <a:effectRef idx="0">
            <a:schemeClr val="accent1"/>
          </a:effectRef>
          <a:fontRef idx="minor">
            <a:schemeClr val="dk1"/>
          </a:fontRef>
        </dgm:style>
      </dgm:prSet>
      <dgm:spPr/>
      <dgm:t>
        <a:bodyPr/>
        <a:lstStyle/>
        <a:p>
          <a:endParaRPr lang="ru-RU" sz="1800" dirty="0"/>
        </a:p>
      </dgm:t>
    </dgm:pt>
    <dgm:pt modelId="{02E28EBB-98A0-4781-BBAE-D618A61F3231}" type="parTrans" cxnId="{BB910D25-2EAC-458B-BE19-57D8E9F024FA}">
      <dgm:prSet/>
      <dgm:spPr/>
      <dgm:t>
        <a:bodyPr/>
        <a:lstStyle/>
        <a:p>
          <a:endParaRPr lang="ru-RU"/>
        </a:p>
      </dgm:t>
    </dgm:pt>
    <dgm:pt modelId="{F850F1A9-E330-402C-AFEB-EEFAFC53DC6A}" type="sibTrans" cxnId="{BB910D25-2EAC-458B-BE19-57D8E9F024FA}">
      <dgm:prSet/>
      <dgm:spPr/>
      <dgm:t>
        <a:bodyPr/>
        <a:lstStyle/>
        <a:p>
          <a:endParaRPr lang="ru-RU"/>
        </a:p>
      </dgm:t>
    </dgm:pt>
    <dgm:pt modelId="{CC96A0C9-1D3C-4A99-8118-83FED6784D1B}">
      <dgm:prSet custT="1">
        <dgm:style>
          <a:lnRef idx="2">
            <a:schemeClr val="accent1"/>
          </a:lnRef>
          <a:fillRef idx="1">
            <a:schemeClr val="lt1"/>
          </a:fillRef>
          <a:effectRef idx="0">
            <a:schemeClr val="accent1"/>
          </a:effectRef>
          <a:fontRef idx="minor">
            <a:schemeClr val="dk1"/>
          </a:fontRef>
        </dgm:style>
      </dgm:prSet>
      <dgm:spPr/>
      <dgm:t>
        <a:bodyPr/>
        <a:lstStyle/>
        <a:p>
          <a:endParaRPr lang="ru-RU" sz="1800" dirty="0"/>
        </a:p>
      </dgm:t>
    </dgm:pt>
    <dgm:pt modelId="{D51B3C25-0D96-4916-8819-18C09CBBF82C}" type="parTrans" cxnId="{EA3EEF9C-5F28-468F-AED5-5A5571647E28}">
      <dgm:prSet/>
      <dgm:spPr/>
      <dgm:t>
        <a:bodyPr/>
        <a:lstStyle/>
        <a:p>
          <a:endParaRPr lang="ru-RU"/>
        </a:p>
      </dgm:t>
    </dgm:pt>
    <dgm:pt modelId="{F06045E0-7CC2-476E-9388-A55D2628D6FB}" type="sibTrans" cxnId="{EA3EEF9C-5F28-468F-AED5-5A5571647E28}">
      <dgm:prSet/>
      <dgm:spPr/>
      <dgm:t>
        <a:bodyPr/>
        <a:lstStyle/>
        <a:p>
          <a:endParaRPr lang="ru-RU"/>
        </a:p>
      </dgm:t>
    </dgm:pt>
    <dgm:pt modelId="{89F21EA4-E6BE-44A9-AF82-7F3C8951A238}">
      <dgm:prSet custT="1">
        <dgm:style>
          <a:lnRef idx="2">
            <a:schemeClr val="accent1"/>
          </a:lnRef>
          <a:fillRef idx="1">
            <a:schemeClr val="lt1"/>
          </a:fillRef>
          <a:effectRef idx="0">
            <a:schemeClr val="accent1"/>
          </a:effectRef>
          <a:fontRef idx="minor">
            <a:schemeClr val="dk1"/>
          </a:fontRef>
        </dgm:style>
      </dgm:prSet>
      <dgm:spPr/>
      <dgm:t>
        <a:bodyPr/>
        <a:lstStyle/>
        <a:p>
          <a:endParaRPr lang="ru-RU" sz="1800" dirty="0"/>
        </a:p>
      </dgm:t>
    </dgm:pt>
    <dgm:pt modelId="{87823638-F1CC-40C7-8F38-BA43C63197DB}" type="parTrans" cxnId="{195810B0-6765-4D39-AB51-B9B86655C6B6}">
      <dgm:prSet/>
      <dgm:spPr/>
      <dgm:t>
        <a:bodyPr/>
        <a:lstStyle/>
        <a:p>
          <a:endParaRPr lang="ru-RU"/>
        </a:p>
      </dgm:t>
    </dgm:pt>
    <dgm:pt modelId="{2AB8F9D5-E98A-402F-9C8E-A769E1FB8159}" type="sibTrans" cxnId="{195810B0-6765-4D39-AB51-B9B86655C6B6}">
      <dgm:prSet/>
      <dgm:spPr/>
      <dgm:t>
        <a:bodyPr/>
        <a:lstStyle/>
        <a:p>
          <a:endParaRPr lang="ru-RU"/>
        </a:p>
      </dgm:t>
    </dgm:pt>
    <dgm:pt modelId="{C400078D-B944-4FBF-88AD-28D4FFA81C18}">
      <dgm:prSet custT="1">
        <dgm:style>
          <a:lnRef idx="2">
            <a:schemeClr val="accent1"/>
          </a:lnRef>
          <a:fillRef idx="1">
            <a:schemeClr val="lt1"/>
          </a:fillRef>
          <a:effectRef idx="0">
            <a:schemeClr val="accent1"/>
          </a:effectRef>
          <a:fontRef idx="minor">
            <a:schemeClr val="dk1"/>
          </a:fontRef>
        </dgm:style>
      </dgm:prSet>
      <dgm:spPr/>
      <dgm:t>
        <a:bodyPr/>
        <a:lstStyle/>
        <a:p>
          <a:endParaRPr lang="ru-RU" sz="1800" dirty="0"/>
        </a:p>
      </dgm:t>
    </dgm:pt>
    <dgm:pt modelId="{BD65FFF3-6FD6-4AC7-8301-85997E5980D8}" type="parTrans" cxnId="{72CE5E25-C95D-4F38-B2CC-CDAD68051800}">
      <dgm:prSet/>
      <dgm:spPr/>
      <dgm:t>
        <a:bodyPr/>
        <a:lstStyle/>
        <a:p>
          <a:endParaRPr lang="ru-RU"/>
        </a:p>
      </dgm:t>
    </dgm:pt>
    <dgm:pt modelId="{6EC6D527-7E7B-4876-939E-EECE08F67F6A}" type="sibTrans" cxnId="{72CE5E25-C95D-4F38-B2CC-CDAD68051800}">
      <dgm:prSet/>
      <dgm:spPr/>
      <dgm:t>
        <a:bodyPr/>
        <a:lstStyle/>
        <a:p>
          <a:endParaRPr lang="ru-RU"/>
        </a:p>
      </dgm:t>
    </dgm:pt>
    <dgm:pt modelId="{3FA4C8C6-5EBE-4AEA-AE29-2C142876BCC0}">
      <dgm:prSet custT="1">
        <dgm:style>
          <a:lnRef idx="2">
            <a:schemeClr val="accent1"/>
          </a:lnRef>
          <a:fillRef idx="1">
            <a:schemeClr val="lt1"/>
          </a:fillRef>
          <a:effectRef idx="0">
            <a:schemeClr val="accent1"/>
          </a:effectRef>
          <a:fontRef idx="minor">
            <a:schemeClr val="dk1"/>
          </a:fontRef>
        </dgm:style>
      </dgm:prSet>
      <dgm:spPr/>
      <dgm:t>
        <a:bodyPr/>
        <a:lstStyle/>
        <a:p>
          <a:endParaRPr lang="ru-RU" sz="1800" dirty="0"/>
        </a:p>
      </dgm:t>
    </dgm:pt>
    <dgm:pt modelId="{E037AC85-5BBC-468C-AB0F-9900BAD13121}" type="parTrans" cxnId="{4D69CB46-05BF-436B-9367-F838335407B8}">
      <dgm:prSet/>
      <dgm:spPr/>
      <dgm:t>
        <a:bodyPr/>
        <a:lstStyle/>
        <a:p>
          <a:endParaRPr lang="ru-RU"/>
        </a:p>
      </dgm:t>
    </dgm:pt>
    <dgm:pt modelId="{7337DEE2-F086-4807-8559-041D3236C5F1}" type="sibTrans" cxnId="{4D69CB46-05BF-436B-9367-F838335407B8}">
      <dgm:prSet/>
      <dgm:spPr/>
      <dgm:t>
        <a:bodyPr/>
        <a:lstStyle/>
        <a:p>
          <a:endParaRPr lang="ru-RU"/>
        </a:p>
      </dgm:t>
    </dgm:pt>
    <dgm:pt modelId="{B9E9AA56-E9B1-4638-8BEC-1D50B4FF63BD}">
      <dgm:prSet custT="1">
        <dgm:style>
          <a:lnRef idx="2">
            <a:schemeClr val="accent1"/>
          </a:lnRef>
          <a:fillRef idx="1">
            <a:schemeClr val="lt1"/>
          </a:fillRef>
          <a:effectRef idx="0">
            <a:schemeClr val="accent1"/>
          </a:effectRef>
          <a:fontRef idx="minor">
            <a:schemeClr val="dk1"/>
          </a:fontRef>
        </dgm:style>
      </dgm:prSet>
      <dgm:spPr/>
      <dgm:t>
        <a:bodyPr/>
        <a:lstStyle/>
        <a:p>
          <a:endParaRPr lang="ru-RU" sz="1800" dirty="0"/>
        </a:p>
      </dgm:t>
    </dgm:pt>
    <dgm:pt modelId="{B9E9187F-AD52-4F53-B9EB-369B486426CB}" type="parTrans" cxnId="{77D5D91E-A43F-429C-A938-E0C9E3C52FB2}">
      <dgm:prSet/>
      <dgm:spPr/>
      <dgm:t>
        <a:bodyPr/>
        <a:lstStyle/>
        <a:p>
          <a:endParaRPr lang="ru-RU"/>
        </a:p>
      </dgm:t>
    </dgm:pt>
    <dgm:pt modelId="{FC558B77-7E84-40DD-B16B-97C1700DD745}" type="sibTrans" cxnId="{77D5D91E-A43F-429C-A938-E0C9E3C52FB2}">
      <dgm:prSet/>
      <dgm:spPr/>
      <dgm:t>
        <a:bodyPr/>
        <a:lstStyle/>
        <a:p>
          <a:endParaRPr lang="ru-RU"/>
        </a:p>
      </dgm:t>
    </dgm:pt>
    <dgm:pt modelId="{B6ACBECB-B30D-448B-B8C8-59DF42BC75FD}">
      <dgm:prSet custT="1"/>
      <dgm:spPr/>
      <dgm:t>
        <a:bodyPr/>
        <a:lstStyle/>
        <a:p>
          <a:r>
            <a:rPr lang="kk-KZ" sz="1800" dirty="0" smtClean="0">
              <a:solidFill>
                <a:srgbClr val="0000FF"/>
              </a:solidFill>
            </a:rPr>
            <a:t>Кәсіпорында ресурстар тауарлы өнімге айналып, сатылғаннан кейін жаңа ақша қаражатына айналады. Өнімді сатудан тсүкен жаңа ақшаға кәсіпорын жаңадан еңбек бұйымдарын сатып алып,  өндіріс құралдары  жаңа айналымдық шеңберіне ауысады. </a:t>
          </a:r>
          <a:endParaRPr lang="ru-RU" sz="1800" dirty="0">
            <a:solidFill>
              <a:srgbClr val="0000FF"/>
            </a:solidFill>
          </a:endParaRPr>
        </a:p>
      </dgm:t>
    </dgm:pt>
    <dgm:pt modelId="{A61B42E9-6123-4E0D-8FBE-32636C38C5C0}" type="parTrans" cxnId="{FBDC7182-623F-45B7-AB48-A61E33984959}">
      <dgm:prSet/>
      <dgm:spPr/>
      <dgm:t>
        <a:bodyPr/>
        <a:lstStyle/>
        <a:p>
          <a:endParaRPr lang="ru-RU"/>
        </a:p>
      </dgm:t>
    </dgm:pt>
    <dgm:pt modelId="{938833DD-9EAE-4FCC-B357-D8641828996C}" type="sibTrans" cxnId="{FBDC7182-623F-45B7-AB48-A61E33984959}">
      <dgm:prSet/>
      <dgm:spPr/>
      <dgm:t>
        <a:bodyPr/>
        <a:lstStyle/>
        <a:p>
          <a:endParaRPr lang="ru-RU"/>
        </a:p>
      </dgm:t>
    </dgm:pt>
    <dgm:pt modelId="{01829E0F-EDF9-4AFD-A096-3DD977D3EFE1}">
      <dgm:prSet custT="1">
        <dgm:style>
          <a:lnRef idx="2">
            <a:schemeClr val="accent1"/>
          </a:lnRef>
          <a:fillRef idx="1">
            <a:schemeClr val="lt1"/>
          </a:fillRef>
          <a:effectRef idx="0">
            <a:schemeClr val="accent1"/>
          </a:effectRef>
          <a:fontRef idx="minor">
            <a:schemeClr val="dk1"/>
          </a:fontRef>
        </dgm:style>
      </dgm:prSet>
      <dgm:spPr/>
      <dgm:t>
        <a:bodyPr/>
        <a:lstStyle/>
        <a:p>
          <a:endParaRPr lang="ru-RU" sz="1800" dirty="0"/>
        </a:p>
      </dgm:t>
    </dgm:pt>
    <dgm:pt modelId="{EFE9BECC-F6C3-4F00-B3A5-78696881BC11}" type="parTrans" cxnId="{0BA56F5B-6046-4B7F-9703-98CDC124C190}">
      <dgm:prSet/>
      <dgm:spPr/>
      <dgm:t>
        <a:bodyPr/>
        <a:lstStyle/>
        <a:p>
          <a:endParaRPr lang="ru-RU"/>
        </a:p>
      </dgm:t>
    </dgm:pt>
    <dgm:pt modelId="{04BE96DA-D1E3-498B-A037-29DD4ACB5CF3}" type="sibTrans" cxnId="{0BA56F5B-6046-4B7F-9703-98CDC124C190}">
      <dgm:prSet/>
      <dgm:spPr/>
      <dgm:t>
        <a:bodyPr/>
        <a:lstStyle/>
        <a:p>
          <a:endParaRPr lang="ru-RU"/>
        </a:p>
      </dgm:t>
    </dgm:pt>
    <dgm:pt modelId="{649CB208-4422-4AC3-9501-BF21978EF77C}">
      <dgm:prSet custT="1">
        <dgm:style>
          <a:lnRef idx="2">
            <a:schemeClr val="accent1"/>
          </a:lnRef>
          <a:fillRef idx="1">
            <a:schemeClr val="lt1"/>
          </a:fillRef>
          <a:effectRef idx="0">
            <a:schemeClr val="accent1"/>
          </a:effectRef>
          <a:fontRef idx="minor">
            <a:schemeClr val="dk1"/>
          </a:fontRef>
        </dgm:style>
      </dgm:prSet>
      <dgm:spPr/>
      <dgm:t>
        <a:bodyPr/>
        <a:lstStyle/>
        <a:p>
          <a:endParaRPr lang="ru-RU" sz="1800" dirty="0"/>
        </a:p>
      </dgm:t>
    </dgm:pt>
    <dgm:pt modelId="{F78B7E56-6298-4B5D-9661-7987900440C4}" type="parTrans" cxnId="{14E25720-644F-4590-8F6D-EB5555F9F945}">
      <dgm:prSet/>
      <dgm:spPr/>
      <dgm:t>
        <a:bodyPr/>
        <a:lstStyle/>
        <a:p>
          <a:endParaRPr lang="ru-RU"/>
        </a:p>
      </dgm:t>
    </dgm:pt>
    <dgm:pt modelId="{B1175B5C-8EE1-43D0-AFF8-384C478EA2A5}" type="sibTrans" cxnId="{14E25720-644F-4590-8F6D-EB5555F9F945}">
      <dgm:prSet/>
      <dgm:spPr/>
      <dgm:t>
        <a:bodyPr/>
        <a:lstStyle/>
        <a:p>
          <a:endParaRPr lang="ru-RU"/>
        </a:p>
      </dgm:t>
    </dgm:pt>
    <dgm:pt modelId="{3A981418-3A0F-460F-AECA-6BE2CFD4F807}">
      <dgm:prSet custT="1">
        <dgm:style>
          <a:lnRef idx="2">
            <a:schemeClr val="accent1"/>
          </a:lnRef>
          <a:fillRef idx="1">
            <a:schemeClr val="lt1"/>
          </a:fillRef>
          <a:effectRef idx="0">
            <a:schemeClr val="accent1"/>
          </a:effectRef>
          <a:fontRef idx="minor">
            <a:schemeClr val="dk1"/>
          </a:fontRef>
        </dgm:style>
      </dgm:prSet>
      <dgm:spPr/>
      <dgm:t>
        <a:bodyPr/>
        <a:lstStyle/>
        <a:p>
          <a:endParaRPr lang="ru-RU" sz="1800" dirty="0"/>
        </a:p>
      </dgm:t>
    </dgm:pt>
    <dgm:pt modelId="{65D5C9CB-038E-4A58-8FDE-BA2D70FD1B54}" type="parTrans" cxnId="{DBF4F32F-5D74-4F84-AAC3-DE741FCE099B}">
      <dgm:prSet/>
      <dgm:spPr/>
      <dgm:t>
        <a:bodyPr/>
        <a:lstStyle/>
        <a:p>
          <a:endParaRPr lang="ru-RU"/>
        </a:p>
      </dgm:t>
    </dgm:pt>
    <dgm:pt modelId="{F9A06BF3-9649-43CC-8989-887D74334C30}" type="sibTrans" cxnId="{DBF4F32F-5D74-4F84-AAC3-DE741FCE099B}">
      <dgm:prSet/>
      <dgm:spPr/>
      <dgm:t>
        <a:bodyPr/>
        <a:lstStyle/>
        <a:p>
          <a:endParaRPr lang="ru-RU"/>
        </a:p>
      </dgm:t>
    </dgm:pt>
    <dgm:pt modelId="{9E005D34-9FB7-4E3A-B19C-E5AD0C97B831}">
      <dgm:prSet custT="1">
        <dgm:style>
          <a:lnRef idx="2">
            <a:schemeClr val="accent1"/>
          </a:lnRef>
          <a:fillRef idx="1">
            <a:schemeClr val="lt1"/>
          </a:fillRef>
          <a:effectRef idx="0">
            <a:schemeClr val="accent1"/>
          </a:effectRef>
          <a:fontRef idx="minor">
            <a:schemeClr val="dk1"/>
          </a:fontRef>
        </dgm:style>
      </dgm:prSet>
      <dgm:spPr/>
      <dgm:t>
        <a:bodyPr/>
        <a:lstStyle/>
        <a:p>
          <a:endParaRPr lang="ru-RU" sz="1800" dirty="0"/>
        </a:p>
      </dgm:t>
    </dgm:pt>
    <dgm:pt modelId="{F775E68B-463C-4A8E-A487-784C469AF44D}" type="parTrans" cxnId="{DC462468-CEC1-4D7C-A0D4-6D59DD1A1C14}">
      <dgm:prSet/>
      <dgm:spPr/>
      <dgm:t>
        <a:bodyPr/>
        <a:lstStyle/>
        <a:p>
          <a:endParaRPr lang="ru-RU"/>
        </a:p>
      </dgm:t>
    </dgm:pt>
    <dgm:pt modelId="{445BBE0C-A49F-4169-A5CF-45BA5AD4DE05}" type="sibTrans" cxnId="{DC462468-CEC1-4D7C-A0D4-6D59DD1A1C14}">
      <dgm:prSet/>
      <dgm:spPr/>
      <dgm:t>
        <a:bodyPr/>
        <a:lstStyle/>
        <a:p>
          <a:endParaRPr lang="ru-RU"/>
        </a:p>
      </dgm:t>
    </dgm:pt>
    <dgm:pt modelId="{030AC220-56E2-4A3C-BD3A-D2316A7F1021}">
      <dgm:prSet custT="1">
        <dgm:style>
          <a:lnRef idx="2">
            <a:schemeClr val="accent1"/>
          </a:lnRef>
          <a:fillRef idx="1">
            <a:schemeClr val="lt1"/>
          </a:fillRef>
          <a:effectRef idx="0">
            <a:schemeClr val="accent1"/>
          </a:effectRef>
          <a:fontRef idx="minor">
            <a:schemeClr val="dk1"/>
          </a:fontRef>
        </dgm:style>
      </dgm:prSet>
      <dgm:spPr/>
      <dgm:t>
        <a:bodyPr/>
        <a:lstStyle/>
        <a:p>
          <a:endParaRPr lang="ru-RU" sz="1800" dirty="0"/>
        </a:p>
      </dgm:t>
    </dgm:pt>
    <dgm:pt modelId="{4B953E0E-56D6-400C-93DB-38A1AD43EEB7}" type="parTrans" cxnId="{D1833522-DED4-4676-9496-0316118F8CB7}">
      <dgm:prSet/>
      <dgm:spPr/>
      <dgm:t>
        <a:bodyPr/>
        <a:lstStyle/>
        <a:p>
          <a:endParaRPr lang="ru-RU"/>
        </a:p>
      </dgm:t>
    </dgm:pt>
    <dgm:pt modelId="{E3DF95CC-1B5A-4E68-8943-701136DB150F}" type="sibTrans" cxnId="{D1833522-DED4-4676-9496-0316118F8CB7}">
      <dgm:prSet/>
      <dgm:spPr/>
      <dgm:t>
        <a:bodyPr/>
        <a:lstStyle/>
        <a:p>
          <a:endParaRPr lang="ru-RU"/>
        </a:p>
      </dgm:t>
    </dgm:pt>
    <dgm:pt modelId="{C829C59A-A131-4354-B8B2-3AC548EE1CE1}">
      <dgm:prSet custT="1">
        <dgm:style>
          <a:lnRef idx="2">
            <a:schemeClr val="accent1"/>
          </a:lnRef>
          <a:fillRef idx="1">
            <a:schemeClr val="lt1"/>
          </a:fillRef>
          <a:effectRef idx="0">
            <a:schemeClr val="accent1"/>
          </a:effectRef>
          <a:fontRef idx="minor">
            <a:schemeClr val="dk1"/>
          </a:fontRef>
        </dgm:style>
      </dgm:prSet>
      <dgm:spPr/>
      <dgm:t>
        <a:bodyPr/>
        <a:lstStyle/>
        <a:p>
          <a:endParaRPr lang="ru-RU" sz="1800" dirty="0"/>
        </a:p>
      </dgm:t>
    </dgm:pt>
    <dgm:pt modelId="{5741A099-9BF1-4D6F-A0CE-5DB8FE6C2D1E}" type="parTrans" cxnId="{67BFED09-56A1-4BB2-A73B-B3F458730792}">
      <dgm:prSet/>
      <dgm:spPr/>
      <dgm:t>
        <a:bodyPr/>
        <a:lstStyle/>
        <a:p>
          <a:endParaRPr lang="ru-RU"/>
        </a:p>
      </dgm:t>
    </dgm:pt>
    <dgm:pt modelId="{051CB51D-4F1C-44B3-8F65-AC08DA79F288}" type="sibTrans" cxnId="{67BFED09-56A1-4BB2-A73B-B3F458730792}">
      <dgm:prSet/>
      <dgm:spPr/>
      <dgm:t>
        <a:bodyPr/>
        <a:lstStyle/>
        <a:p>
          <a:endParaRPr lang="ru-RU"/>
        </a:p>
      </dgm:t>
    </dgm:pt>
    <dgm:pt modelId="{4B26CA85-5168-4B56-B77B-3A7F52A867F2}">
      <dgm:prSet custT="1">
        <dgm:style>
          <a:lnRef idx="2">
            <a:schemeClr val="accent1"/>
          </a:lnRef>
          <a:fillRef idx="1">
            <a:schemeClr val="lt1"/>
          </a:fillRef>
          <a:effectRef idx="0">
            <a:schemeClr val="accent1"/>
          </a:effectRef>
          <a:fontRef idx="minor">
            <a:schemeClr val="dk1"/>
          </a:fontRef>
        </dgm:style>
      </dgm:prSet>
      <dgm:spPr/>
      <dgm:t>
        <a:bodyPr/>
        <a:lstStyle/>
        <a:p>
          <a:endParaRPr lang="ru-RU" sz="1800" dirty="0"/>
        </a:p>
      </dgm:t>
    </dgm:pt>
    <dgm:pt modelId="{C54293CB-B535-4D2D-A31D-7008A992C6B9}" type="parTrans" cxnId="{EE80775D-A2A3-4F69-B910-9C765EBE876D}">
      <dgm:prSet/>
      <dgm:spPr/>
      <dgm:t>
        <a:bodyPr/>
        <a:lstStyle/>
        <a:p>
          <a:endParaRPr lang="ru-RU"/>
        </a:p>
      </dgm:t>
    </dgm:pt>
    <dgm:pt modelId="{7B1A924B-A3AE-4E90-A0B5-3E24814FF6E1}" type="sibTrans" cxnId="{EE80775D-A2A3-4F69-B910-9C765EBE876D}">
      <dgm:prSet/>
      <dgm:spPr/>
      <dgm:t>
        <a:bodyPr/>
        <a:lstStyle/>
        <a:p>
          <a:endParaRPr lang="ru-RU"/>
        </a:p>
      </dgm:t>
    </dgm:pt>
    <dgm:pt modelId="{A0DCB92D-BFBB-4C86-842D-454C27597911}">
      <dgm:prSet custT="1">
        <dgm:style>
          <a:lnRef idx="2">
            <a:schemeClr val="accent1"/>
          </a:lnRef>
          <a:fillRef idx="1">
            <a:schemeClr val="lt1"/>
          </a:fillRef>
          <a:effectRef idx="0">
            <a:schemeClr val="accent1"/>
          </a:effectRef>
          <a:fontRef idx="minor">
            <a:schemeClr val="dk1"/>
          </a:fontRef>
        </dgm:style>
      </dgm:prSet>
      <dgm:spPr/>
      <dgm:t>
        <a:bodyPr/>
        <a:lstStyle/>
        <a:p>
          <a:endParaRPr lang="ru-RU" sz="1800" dirty="0"/>
        </a:p>
      </dgm:t>
    </dgm:pt>
    <dgm:pt modelId="{51AD41FF-F9CA-46FA-9FFE-2FA339370892}" type="parTrans" cxnId="{EAF6D92E-1543-45EB-B0C4-7EB0A639982D}">
      <dgm:prSet/>
      <dgm:spPr/>
      <dgm:t>
        <a:bodyPr/>
        <a:lstStyle/>
        <a:p>
          <a:endParaRPr lang="ru-RU"/>
        </a:p>
      </dgm:t>
    </dgm:pt>
    <dgm:pt modelId="{01519306-8235-4BA0-9223-EB596E74AE17}" type="sibTrans" cxnId="{EAF6D92E-1543-45EB-B0C4-7EB0A639982D}">
      <dgm:prSet/>
      <dgm:spPr/>
      <dgm:t>
        <a:bodyPr/>
        <a:lstStyle/>
        <a:p>
          <a:endParaRPr lang="ru-RU"/>
        </a:p>
      </dgm:t>
    </dgm:pt>
    <dgm:pt modelId="{64FDBC6E-1456-4377-ACA9-5E14B5DD730A}">
      <dgm:prSet custT="1">
        <dgm:style>
          <a:lnRef idx="2">
            <a:schemeClr val="accent1"/>
          </a:lnRef>
          <a:fillRef idx="1">
            <a:schemeClr val="lt1"/>
          </a:fillRef>
          <a:effectRef idx="0">
            <a:schemeClr val="accent1"/>
          </a:effectRef>
          <a:fontRef idx="minor">
            <a:schemeClr val="dk1"/>
          </a:fontRef>
        </dgm:style>
      </dgm:prSet>
      <dgm:spPr/>
      <dgm:t>
        <a:bodyPr/>
        <a:lstStyle/>
        <a:p>
          <a:r>
            <a:rPr lang="kk-KZ" sz="1800" dirty="0" smtClean="0">
              <a:solidFill>
                <a:srgbClr val="0000FF"/>
              </a:solidFill>
            </a:rPr>
            <a:t>Өндіріс</a:t>
          </a:r>
          <a:endParaRPr lang="ru-RU" sz="1800" dirty="0">
            <a:solidFill>
              <a:srgbClr val="0000FF"/>
            </a:solidFill>
          </a:endParaRPr>
        </a:p>
      </dgm:t>
    </dgm:pt>
    <dgm:pt modelId="{A00F3BEB-43EA-4495-9240-7059374E7865}" type="parTrans" cxnId="{16BAC0F5-E95C-4F5C-B5D1-8E5756E1057C}">
      <dgm:prSet/>
      <dgm:spPr/>
      <dgm:t>
        <a:bodyPr/>
        <a:lstStyle/>
        <a:p>
          <a:endParaRPr lang="ru-RU"/>
        </a:p>
      </dgm:t>
    </dgm:pt>
    <dgm:pt modelId="{73774061-D4B3-407B-BB45-037144753350}" type="sibTrans" cxnId="{16BAC0F5-E95C-4F5C-B5D1-8E5756E1057C}">
      <dgm:prSet/>
      <dgm:spPr/>
      <dgm:t>
        <a:bodyPr/>
        <a:lstStyle/>
        <a:p>
          <a:endParaRPr lang="ru-RU"/>
        </a:p>
      </dgm:t>
    </dgm:pt>
    <dgm:pt modelId="{3BB9F3F3-735F-4C56-9D5A-9F5FDA412226}">
      <dgm:prSet custT="1">
        <dgm:style>
          <a:lnRef idx="2">
            <a:schemeClr val="accent1"/>
          </a:lnRef>
          <a:fillRef idx="1">
            <a:schemeClr val="lt1"/>
          </a:fillRef>
          <a:effectRef idx="0">
            <a:schemeClr val="accent1"/>
          </a:effectRef>
          <a:fontRef idx="minor">
            <a:schemeClr val="dk1"/>
          </a:fontRef>
        </dgm:style>
      </dgm:prSet>
      <dgm:spPr/>
      <dgm:t>
        <a:bodyPr/>
        <a:lstStyle/>
        <a:p>
          <a:r>
            <a:rPr lang="kk-KZ" sz="1800" dirty="0" smtClean="0">
              <a:solidFill>
                <a:srgbClr val="0000FF"/>
              </a:solidFill>
            </a:rPr>
            <a:t>Тауар</a:t>
          </a:r>
          <a:endParaRPr lang="ru-RU" sz="1800" dirty="0">
            <a:solidFill>
              <a:srgbClr val="0000FF"/>
            </a:solidFill>
          </a:endParaRPr>
        </a:p>
      </dgm:t>
    </dgm:pt>
    <dgm:pt modelId="{F58F7E5A-8CAD-4F62-B457-E8D6FBDBB57E}" type="parTrans" cxnId="{04530487-C6C7-4542-BF5F-649763BA4124}">
      <dgm:prSet/>
      <dgm:spPr/>
      <dgm:t>
        <a:bodyPr/>
        <a:lstStyle/>
        <a:p>
          <a:endParaRPr lang="ru-RU"/>
        </a:p>
      </dgm:t>
    </dgm:pt>
    <dgm:pt modelId="{502ED95D-316B-405D-BE63-3AF2CF7E2D76}" type="sibTrans" cxnId="{04530487-C6C7-4542-BF5F-649763BA4124}">
      <dgm:prSet/>
      <dgm:spPr/>
      <dgm:t>
        <a:bodyPr/>
        <a:lstStyle/>
        <a:p>
          <a:endParaRPr lang="ru-RU"/>
        </a:p>
      </dgm:t>
    </dgm:pt>
    <dgm:pt modelId="{62E4ECB9-7CA5-4E52-8FBF-C52A35D98CA3}" type="pres">
      <dgm:prSet presAssocID="{90F39FE3-ADC5-4FE9-842F-132DCDE59BEA}" presName="theList" presStyleCnt="0">
        <dgm:presLayoutVars>
          <dgm:dir/>
          <dgm:animLvl val="lvl"/>
          <dgm:resizeHandles val="exact"/>
        </dgm:presLayoutVars>
      </dgm:prSet>
      <dgm:spPr/>
      <dgm:t>
        <a:bodyPr/>
        <a:lstStyle/>
        <a:p>
          <a:endParaRPr lang="ru-RU"/>
        </a:p>
      </dgm:t>
    </dgm:pt>
    <dgm:pt modelId="{CA6EE86B-3D17-473F-B1AE-3BFE744D7C6E}" type="pres">
      <dgm:prSet presAssocID="{26E7FD74-F52B-4653-A897-DA7D96E099F5}" presName="compNode" presStyleCnt="0"/>
      <dgm:spPr/>
    </dgm:pt>
    <dgm:pt modelId="{3E2510B5-BD2E-4CBE-8F41-BB33639C3199}" type="pres">
      <dgm:prSet presAssocID="{26E7FD74-F52B-4653-A897-DA7D96E099F5}" presName="noGeometry" presStyleCnt="0"/>
      <dgm:spPr/>
    </dgm:pt>
    <dgm:pt modelId="{07FF4D1B-6A2C-4171-8665-B6F6A79CE152}" type="pres">
      <dgm:prSet presAssocID="{26E7FD74-F52B-4653-A897-DA7D96E099F5}" presName="childTextVisible" presStyleLbl="bgAccFollowNode1" presStyleIdx="0" presStyleCnt="1" custLinFactNeighborX="2744" custLinFactNeighborY="395">
        <dgm:presLayoutVars>
          <dgm:bulletEnabled val="1"/>
        </dgm:presLayoutVars>
      </dgm:prSet>
      <dgm:spPr/>
      <dgm:t>
        <a:bodyPr/>
        <a:lstStyle/>
        <a:p>
          <a:endParaRPr lang="ru-RU"/>
        </a:p>
      </dgm:t>
    </dgm:pt>
    <dgm:pt modelId="{D3C8310A-892E-4B02-8683-3877CC2FC4DD}" type="pres">
      <dgm:prSet presAssocID="{26E7FD74-F52B-4653-A897-DA7D96E099F5}" presName="childTextHidden" presStyleLbl="bgAccFollowNode1" presStyleIdx="0" presStyleCnt="1"/>
      <dgm:spPr/>
      <dgm:t>
        <a:bodyPr/>
        <a:lstStyle/>
        <a:p>
          <a:endParaRPr lang="ru-RU"/>
        </a:p>
      </dgm:t>
    </dgm:pt>
    <dgm:pt modelId="{3459F09D-2F50-42BC-8A04-9EB956140526}" type="pres">
      <dgm:prSet presAssocID="{26E7FD74-F52B-4653-A897-DA7D96E099F5}" presName="parentText" presStyleLbl="node1" presStyleIdx="0" presStyleCnt="1">
        <dgm:presLayoutVars>
          <dgm:chMax val="1"/>
          <dgm:bulletEnabled val="1"/>
        </dgm:presLayoutVars>
      </dgm:prSet>
      <dgm:spPr/>
      <dgm:t>
        <a:bodyPr/>
        <a:lstStyle/>
        <a:p>
          <a:endParaRPr lang="ru-RU"/>
        </a:p>
      </dgm:t>
    </dgm:pt>
  </dgm:ptLst>
  <dgm:cxnLst>
    <dgm:cxn modelId="{8D8C3B83-3128-4F5F-95CC-6C23B92E57A0}" type="presOf" srcId="{26E7FD74-F52B-4653-A897-DA7D96E099F5}" destId="{3459F09D-2F50-42BC-8A04-9EB956140526}" srcOrd="0" destOrd="0" presId="urn:microsoft.com/office/officeart/2005/8/layout/hProcess6"/>
    <dgm:cxn modelId="{BB910D25-2EAC-458B-BE19-57D8E9F024FA}" srcId="{26E7FD74-F52B-4653-A897-DA7D96E099F5}" destId="{FC3C1E1A-267A-412F-821D-F1D256F619E0}" srcOrd="12" destOrd="0" parTransId="{02E28EBB-98A0-4781-BBAE-D618A61F3231}" sibTransId="{F850F1A9-E330-402C-AFEB-EEFAFC53DC6A}"/>
    <dgm:cxn modelId="{49137073-2298-4F64-B7DB-296BADF88F4B}" type="presOf" srcId="{34AC3803-5ECE-4F40-B658-EAE2B2010E75}" destId="{D3C8310A-892E-4B02-8683-3877CC2FC4DD}" srcOrd="1" destOrd="8" presId="urn:microsoft.com/office/officeart/2005/8/layout/hProcess6"/>
    <dgm:cxn modelId="{DC462468-CEC1-4D7C-A0D4-6D59DD1A1C14}" srcId="{26E7FD74-F52B-4653-A897-DA7D96E099F5}" destId="{9E005D34-9FB7-4E3A-B19C-E5AD0C97B831}" srcOrd="3" destOrd="0" parTransId="{F775E68B-463C-4A8E-A487-784C469AF44D}" sibTransId="{445BBE0C-A49F-4169-A5CF-45BA5AD4DE05}"/>
    <dgm:cxn modelId="{14E25720-644F-4590-8F6D-EB5555F9F945}" srcId="{26E7FD74-F52B-4653-A897-DA7D96E099F5}" destId="{649CB208-4422-4AC3-9501-BF21978EF77C}" srcOrd="1" destOrd="0" parTransId="{F78B7E56-6298-4B5D-9661-7987900440C4}" sibTransId="{B1175B5C-8EE1-43D0-AFF8-384C478EA2A5}"/>
    <dgm:cxn modelId="{4243C999-74E9-4437-A11E-EAD13267228A}" type="presOf" srcId="{89F21EA4-E6BE-44A9-AF82-7F3C8951A238}" destId="{07FF4D1B-6A2C-4171-8665-B6F6A79CE152}" srcOrd="0" destOrd="14" presId="urn:microsoft.com/office/officeart/2005/8/layout/hProcess6"/>
    <dgm:cxn modelId="{1DDF04DB-5EF1-4069-B51C-81EEB451E1F6}" type="presOf" srcId="{3FA4C8C6-5EBE-4AEA-AE29-2C142876BCC0}" destId="{D3C8310A-892E-4B02-8683-3877CC2FC4DD}" srcOrd="1" destOrd="16" presId="urn:microsoft.com/office/officeart/2005/8/layout/hProcess6"/>
    <dgm:cxn modelId="{061891A2-A392-43CA-A153-D0E6762B0B85}" srcId="{90F39FE3-ADC5-4FE9-842F-132DCDE59BEA}" destId="{26E7FD74-F52B-4653-A897-DA7D96E099F5}" srcOrd="0" destOrd="0" parTransId="{398E34C4-A9E6-4825-8E73-E4BEDEFA5B2D}" sibTransId="{C035B012-0267-4459-8C41-E2ED04C315C7}"/>
    <dgm:cxn modelId="{9E67C1DB-F5C2-4217-8279-D8D426A7E19D}" type="presOf" srcId="{C829C59A-A131-4354-B8B2-3AC548EE1CE1}" destId="{07FF4D1B-6A2C-4171-8665-B6F6A79CE152}" srcOrd="0" destOrd="5" presId="urn:microsoft.com/office/officeart/2005/8/layout/hProcess6"/>
    <dgm:cxn modelId="{3703A4D7-1A6C-4EAB-B25A-4B00AF89652A}" type="presOf" srcId="{4B26CA85-5168-4B56-B77B-3A7F52A867F2}" destId="{07FF4D1B-6A2C-4171-8665-B6F6A79CE152}" srcOrd="0" destOrd="6" presId="urn:microsoft.com/office/officeart/2005/8/layout/hProcess6"/>
    <dgm:cxn modelId="{6DBD3635-1299-43B5-B432-D1A0962C29F7}" type="presOf" srcId="{9E005D34-9FB7-4E3A-B19C-E5AD0C97B831}" destId="{07FF4D1B-6A2C-4171-8665-B6F6A79CE152}" srcOrd="0" destOrd="3" presId="urn:microsoft.com/office/officeart/2005/8/layout/hProcess6"/>
    <dgm:cxn modelId="{112994ED-6B78-4FE6-9B7E-28F2898027F6}" type="presOf" srcId="{CC96A0C9-1D3C-4A99-8118-83FED6784D1B}" destId="{07FF4D1B-6A2C-4171-8665-B6F6A79CE152}" srcOrd="0" destOrd="13" presId="urn:microsoft.com/office/officeart/2005/8/layout/hProcess6"/>
    <dgm:cxn modelId="{7D6C0D58-DCBF-4C47-8ED9-29B709CB3970}" type="presOf" srcId="{9E005D34-9FB7-4E3A-B19C-E5AD0C97B831}" destId="{D3C8310A-892E-4B02-8683-3877CC2FC4DD}" srcOrd="1" destOrd="3" presId="urn:microsoft.com/office/officeart/2005/8/layout/hProcess6"/>
    <dgm:cxn modelId="{95C2C35A-CDD4-4175-BF89-E18BF7CFB4C7}" type="presOf" srcId="{3BB9F3F3-735F-4C56-9D5A-9F5FDA412226}" destId="{07FF4D1B-6A2C-4171-8665-B6F6A79CE152}" srcOrd="0" destOrd="10" presId="urn:microsoft.com/office/officeart/2005/8/layout/hProcess6"/>
    <dgm:cxn modelId="{86C6D1D3-952A-428B-9342-5229B22B70AA}" type="presOf" srcId="{FC3C1E1A-267A-412F-821D-F1D256F619E0}" destId="{D3C8310A-892E-4B02-8683-3877CC2FC4DD}" srcOrd="1" destOrd="12" presId="urn:microsoft.com/office/officeart/2005/8/layout/hProcess6"/>
    <dgm:cxn modelId="{16BAC0F5-E95C-4F5C-B5D1-8E5756E1057C}" srcId="{26E7FD74-F52B-4653-A897-DA7D96E099F5}" destId="{64FDBC6E-1456-4377-ACA9-5E14B5DD730A}" srcOrd="9" destOrd="0" parTransId="{A00F3BEB-43EA-4495-9240-7059374E7865}" sibTransId="{73774061-D4B3-407B-BB45-037144753350}"/>
    <dgm:cxn modelId="{DBF4F32F-5D74-4F84-AAC3-DE741FCE099B}" srcId="{26E7FD74-F52B-4653-A897-DA7D96E099F5}" destId="{3A981418-3A0F-460F-AECA-6BE2CFD4F807}" srcOrd="2" destOrd="0" parTransId="{65D5C9CB-038E-4A58-8FDE-BA2D70FD1B54}" sibTransId="{F9A06BF3-9649-43CC-8989-887D74334C30}"/>
    <dgm:cxn modelId="{0BA56F5B-6046-4B7F-9703-98CDC124C190}" srcId="{26E7FD74-F52B-4653-A897-DA7D96E099F5}" destId="{01829E0F-EDF9-4AFD-A096-3DD977D3EFE1}" srcOrd="0" destOrd="0" parTransId="{EFE9BECC-F6C3-4F00-B3A5-78696881BC11}" sibTransId="{04BE96DA-D1E3-498B-A037-29DD4ACB5CF3}"/>
    <dgm:cxn modelId="{7F995A48-6578-4914-813D-A0E2CA55CFB0}" type="presOf" srcId="{382D0281-D2A2-4F18-A063-DD0D722BE621}" destId="{07FF4D1B-6A2C-4171-8665-B6F6A79CE152}" srcOrd="0" destOrd="18" presId="urn:microsoft.com/office/officeart/2005/8/layout/hProcess6"/>
    <dgm:cxn modelId="{BBCBB86B-0CC6-4B03-8BD6-7D917A92061E}" srcId="{26E7FD74-F52B-4653-A897-DA7D96E099F5}" destId="{382D0281-D2A2-4F18-A063-DD0D722BE621}" srcOrd="18" destOrd="0" parTransId="{FC576BF1-C908-42B6-B9B5-AA02AE5E5332}" sibTransId="{B3E5FB94-C984-4CA2-995A-AED359E96F96}"/>
    <dgm:cxn modelId="{122D5C57-9CD5-488D-B20D-02A32D2A3496}" type="presOf" srcId="{CC96A0C9-1D3C-4A99-8118-83FED6784D1B}" destId="{D3C8310A-892E-4B02-8683-3877CC2FC4DD}" srcOrd="1" destOrd="13" presId="urn:microsoft.com/office/officeart/2005/8/layout/hProcess6"/>
    <dgm:cxn modelId="{A23CFC0A-A39C-46C1-ADED-4863A7120C94}" type="presOf" srcId="{90F39FE3-ADC5-4FE9-842F-132DCDE59BEA}" destId="{62E4ECB9-7CA5-4E52-8FBF-C52A35D98CA3}" srcOrd="0" destOrd="0" presId="urn:microsoft.com/office/officeart/2005/8/layout/hProcess6"/>
    <dgm:cxn modelId="{5FC894ED-DF35-4A4C-ABF7-F7164EED2366}" type="presOf" srcId="{01829E0F-EDF9-4AFD-A096-3DD977D3EFE1}" destId="{D3C8310A-892E-4B02-8683-3877CC2FC4DD}" srcOrd="1" destOrd="0" presId="urn:microsoft.com/office/officeart/2005/8/layout/hProcess6"/>
    <dgm:cxn modelId="{67BFED09-56A1-4BB2-A73B-B3F458730792}" srcId="{26E7FD74-F52B-4653-A897-DA7D96E099F5}" destId="{C829C59A-A131-4354-B8B2-3AC548EE1CE1}" srcOrd="5" destOrd="0" parTransId="{5741A099-9BF1-4D6F-A0CE-5DB8FE6C2D1E}" sibTransId="{051CB51D-4F1C-44B3-8F65-AC08DA79F288}"/>
    <dgm:cxn modelId="{D56C8C1D-D389-4DE8-83D4-905B6C2E4643}" type="presOf" srcId="{649CB208-4422-4AC3-9501-BF21978EF77C}" destId="{07FF4D1B-6A2C-4171-8665-B6F6A79CE152}" srcOrd="0" destOrd="1" presId="urn:microsoft.com/office/officeart/2005/8/layout/hProcess6"/>
    <dgm:cxn modelId="{733F549F-B212-4428-9285-07E3899AB10C}" type="presOf" srcId="{64FDBC6E-1456-4377-ACA9-5E14B5DD730A}" destId="{D3C8310A-892E-4B02-8683-3877CC2FC4DD}" srcOrd="1" destOrd="9" presId="urn:microsoft.com/office/officeart/2005/8/layout/hProcess6"/>
    <dgm:cxn modelId="{550F5524-C723-4BFE-AA79-647DBE514429}" type="presOf" srcId="{4B26CA85-5168-4B56-B77B-3A7F52A867F2}" destId="{D3C8310A-892E-4B02-8683-3877CC2FC4DD}" srcOrd="1" destOrd="6" presId="urn:microsoft.com/office/officeart/2005/8/layout/hProcess6"/>
    <dgm:cxn modelId="{4D69CB46-05BF-436B-9367-F838335407B8}" srcId="{26E7FD74-F52B-4653-A897-DA7D96E099F5}" destId="{3FA4C8C6-5EBE-4AEA-AE29-2C142876BCC0}" srcOrd="16" destOrd="0" parTransId="{E037AC85-5BBC-468C-AB0F-9900BAD13121}" sibTransId="{7337DEE2-F086-4807-8559-041D3236C5F1}"/>
    <dgm:cxn modelId="{A36C3A00-2D90-44B2-BDEA-033ABD95A8B2}" type="presOf" srcId="{A0DCB92D-BFBB-4C86-842D-454C27597911}" destId="{D3C8310A-892E-4B02-8683-3877CC2FC4DD}" srcOrd="1" destOrd="7" presId="urn:microsoft.com/office/officeart/2005/8/layout/hProcess6"/>
    <dgm:cxn modelId="{2009B796-D729-4EA2-88AD-7DBF888351CD}" type="presOf" srcId="{B6ACBECB-B30D-448B-B8C8-59DF42BC75FD}" destId="{07FF4D1B-6A2C-4171-8665-B6F6A79CE152}" srcOrd="0" destOrd="11" presId="urn:microsoft.com/office/officeart/2005/8/layout/hProcess6"/>
    <dgm:cxn modelId="{408BCB55-DBE5-44B6-8D01-4A369D596B7C}" type="presOf" srcId="{382D0281-D2A2-4F18-A063-DD0D722BE621}" destId="{D3C8310A-892E-4B02-8683-3877CC2FC4DD}" srcOrd="1" destOrd="18" presId="urn:microsoft.com/office/officeart/2005/8/layout/hProcess6"/>
    <dgm:cxn modelId="{450C261C-E696-473A-901E-0E48D20B77E3}" type="presOf" srcId="{B6ACBECB-B30D-448B-B8C8-59DF42BC75FD}" destId="{D3C8310A-892E-4B02-8683-3877CC2FC4DD}" srcOrd="1" destOrd="11" presId="urn:microsoft.com/office/officeart/2005/8/layout/hProcess6"/>
    <dgm:cxn modelId="{D1833522-DED4-4676-9496-0316118F8CB7}" srcId="{26E7FD74-F52B-4653-A897-DA7D96E099F5}" destId="{030AC220-56E2-4A3C-BD3A-D2316A7F1021}" srcOrd="4" destOrd="0" parTransId="{4B953E0E-56D6-400C-93DB-38A1AD43EEB7}" sibTransId="{E3DF95CC-1B5A-4E68-8943-701136DB150F}"/>
    <dgm:cxn modelId="{853EF816-FA92-42B5-B2A3-0FEDAB00C148}" type="presOf" srcId="{B9E9AA56-E9B1-4638-8BEC-1D50B4FF63BD}" destId="{07FF4D1B-6A2C-4171-8665-B6F6A79CE152}" srcOrd="0" destOrd="17" presId="urn:microsoft.com/office/officeart/2005/8/layout/hProcess6"/>
    <dgm:cxn modelId="{D9D86375-E4A7-4EEA-A00E-24961AA3FA5A}" type="presOf" srcId="{64FDBC6E-1456-4377-ACA9-5E14B5DD730A}" destId="{07FF4D1B-6A2C-4171-8665-B6F6A79CE152}" srcOrd="0" destOrd="9" presId="urn:microsoft.com/office/officeart/2005/8/layout/hProcess6"/>
    <dgm:cxn modelId="{D5E5224A-0B16-440A-9136-DE8319C8A3FA}" type="presOf" srcId="{B9E9AA56-E9B1-4638-8BEC-1D50B4FF63BD}" destId="{D3C8310A-892E-4B02-8683-3877CC2FC4DD}" srcOrd="1" destOrd="17" presId="urn:microsoft.com/office/officeart/2005/8/layout/hProcess6"/>
    <dgm:cxn modelId="{E4C0FDEA-5D22-49EE-AE4F-13AB38E59C2F}" type="presOf" srcId="{FC3C1E1A-267A-412F-821D-F1D256F619E0}" destId="{07FF4D1B-6A2C-4171-8665-B6F6A79CE152}" srcOrd="0" destOrd="12" presId="urn:microsoft.com/office/officeart/2005/8/layout/hProcess6"/>
    <dgm:cxn modelId="{987EAE4F-7292-499F-B579-4D775C1CA637}" type="presOf" srcId="{C829C59A-A131-4354-B8B2-3AC548EE1CE1}" destId="{D3C8310A-892E-4B02-8683-3877CC2FC4DD}" srcOrd="1" destOrd="5" presId="urn:microsoft.com/office/officeart/2005/8/layout/hProcess6"/>
    <dgm:cxn modelId="{77D5D91E-A43F-429C-A938-E0C9E3C52FB2}" srcId="{26E7FD74-F52B-4653-A897-DA7D96E099F5}" destId="{B9E9AA56-E9B1-4638-8BEC-1D50B4FF63BD}" srcOrd="17" destOrd="0" parTransId="{B9E9187F-AD52-4F53-B9EB-369B486426CB}" sibTransId="{FC558B77-7E84-40DD-B16B-97C1700DD745}"/>
    <dgm:cxn modelId="{72CE5E25-C95D-4F38-B2CC-CDAD68051800}" srcId="{26E7FD74-F52B-4653-A897-DA7D96E099F5}" destId="{C400078D-B944-4FBF-88AD-28D4FFA81C18}" srcOrd="15" destOrd="0" parTransId="{BD65FFF3-6FD6-4AC7-8301-85997E5980D8}" sibTransId="{6EC6D527-7E7B-4876-939E-EECE08F67F6A}"/>
    <dgm:cxn modelId="{04530487-C6C7-4542-BF5F-649763BA4124}" srcId="{26E7FD74-F52B-4653-A897-DA7D96E099F5}" destId="{3BB9F3F3-735F-4C56-9D5A-9F5FDA412226}" srcOrd="10" destOrd="0" parTransId="{F58F7E5A-8CAD-4F62-B457-E8D6FBDBB57E}" sibTransId="{502ED95D-316B-405D-BE63-3AF2CF7E2D76}"/>
    <dgm:cxn modelId="{12CE10B4-9407-4592-B58C-1CAD1AB83C1B}" type="presOf" srcId="{A0DCB92D-BFBB-4C86-842D-454C27597911}" destId="{07FF4D1B-6A2C-4171-8665-B6F6A79CE152}" srcOrd="0" destOrd="7" presId="urn:microsoft.com/office/officeart/2005/8/layout/hProcess6"/>
    <dgm:cxn modelId="{16D3C3F4-680D-4D07-91E5-B2B4341935A2}" type="presOf" srcId="{030AC220-56E2-4A3C-BD3A-D2316A7F1021}" destId="{D3C8310A-892E-4B02-8683-3877CC2FC4DD}" srcOrd="1" destOrd="4" presId="urn:microsoft.com/office/officeart/2005/8/layout/hProcess6"/>
    <dgm:cxn modelId="{7CDDE54D-77E8-49EE-9017-AD258B7572C2}" type="presOf" srcId="{C400078D-B944-4FBF-88AD-28D4FFA81C18}" destId="{07FF4D1B-6A2C-4171-8665-B6F6A79CE152}" srcOrd="0" destOrd="15" presId="urn:microsoft.com/office/officeart/2005/8/layout/hProcess6"/>
    <dgm:cxn modelId="{D2CB57CC-7DB4-4FF0-935D-07523979FB31}" type="presOf" srcId="{3A981418-3A0F-460F-AECA-6BE2CFD4F807}" destId="{D3C8310A-892E-4B02-8683-3877CC2FC4DD}" srcOrd="1" destOrd="2" presId="urn:microsoft.com/office/officeart/2005/8/layout/hProcess6"/>
    <dgm:cxn modelId="{5A4E0BAA-86F1-4712-86A7-41E0BDD35B3F}" srcId="{26E7FD74-F52B-4653-A897-DA7D96E099F5}" destId="{34AC3803-5ECE-4F40-B658-EAE2B2010E75}" srcOrd="8" destOrd="0" parTransId="{650AB41A-FD0D-4641-AB4D-1EE5422F8AA9}" sibTransId="{9EDD2C0A-C571-4A1E-B08B-FDD9374D480C}"/>
    <dgm:cxn modelId="{D5F8A5BB-D581-4598-96D4-62F7DA84AEFC}" type="presOf" srcId="{3FA4C8C6-5EBE-4AEA-AE29-2C142876BCC0}" destId="{07FF4D1B-6A2C-4171-8665-B6F6A79CE152}" srcOrd="0" destOrd="16" presId="urn:microsoft.com/office/officeart/2005/8/layout/hProcess6"/>
    <dgm:cxn modelId="{C74283AB-F4CC-40CA-A437-40D696351D93}" type="presOf" srcId="{01829E0F-EDF9-4AFD-A096-3DD977D3EFE1}" destId="{07FF4D1B-6A2C-4171-8665-B6F6A79CE152}" srcOrd="0" destOrd="0" presId="urn:microsoft.com/office/officeart/2005/8/layout/hProcess6"/>
    <dgm:cxn modelId="{EA3EEF9C-5F28-468F-AED5-5A5571647E28}" srcId="{26E7FD74-F52B-4653-A897-DA7D96E099F5}" destId="{CC96A0C9-1D3C-4A99-8118-83FED6784D1B}" srcOrd="13" destOrd="0" parTransId="{D51B3C25-0D96-4916-8819-18C09CBBF82C}" sibTransId="{F06045E0-7CC2-476E-9388-A55D2628D6FB}"/>
    <dgm:cxn modelId="{57F129CA-5077-443B-BB4C-5A6C179DCB78}" type="presOf" srcId="{89F21EA4-E6BE-44A9-AF82-7F3C8951A238}" destId="{D3C8310A-892E-4B02-8683-3877CC2FC4DD}" srcOrd="1" destOrd="14" presId="urn:microsoft.com/office/officeart/2005/8/layout/hProcess6"/>
    <dgm:cxn modelId="{195810B0-6765-4D39-AB51-B9B86655C6B6}" srcId="{26E7FD74-F52B-4653-A897-DA7D96E099F5}" destId="{89F21EA4-E6BE-44A9-AF82-7F3C8951A238}" srcOrd="14" destOrd="0" parTransId="{87823638-F1CC-40C7-8F38-BA43C63197DB}" sibTransId="{2AB8F9D5-E98A-402F-9C8E-A769E1FB8159}"/>
    <dgm:cxn modelId="{B48CCD91-6C0E-4C9F-9BD1-30B03B4196AE}" type="presOf" srcId="{C400078D-B944-4FBF-88AD-28D4FFA81C18}" destId="{D3C8310A-892E-4B02-8683-3877CC2FC4DD}" srcOrd="1" destOrd="15" presId="urn:microsoft.com/office/officeart/2005/8/layout/hProcess6"/>
    <dgm:cxn modelId="{EE80775D-A2A3-4F69-B910-9C765EBE876D}" srcId="{26E7FD74-F52B-4653-A897-DA7D96E099F5}" destId="{4B26CA85-5168-4B56-B77B-3A7F52A867F2}" srcOrd="6" destOrd="0" parTransId="{C54293CB-B535-4D2D-A31D-7008A992C6B9}" sibTransId="{7B1A924B-A3AE-4E90-A0B5-3E24814FF6E1}"/>
    <dgm:cxn modelId="{72F44561-1055-4FD2-9773-4CC29A72AB46}" type="presOf" srcId="{030AC220-56E2-4A3C-BD3A-D2316A7F1021}" destId="{07FF4D1B-6A2C-4171-8665-B6F6A79CE152}" srcOrd="0" destOrd="4" presId="urn:microsoft.com/office/officeart/2005/8/layout/hProcess6"/>
    <dgm:cxn modelId="{D31FF0F8-8573-421A-8357-D2A98036BC25}" type="presOf" srcId="{34AC3803-5ECE-4F40-B658-EAE2B2010E75}" destId="{07FF4D1B-6A2C-4171-8665-B6F6A79CE152}" srcOrd="0" destOrd="8" presId="urn:microsoft.com/office/officeart/2005/8/layout/hProcess6"/>
    <dgm:cxn modelId="{C4F5A94F-5B4F-4C0A-B2C9-A0ADBC66AC12}" type="presOf" srcId="{649CB208-4422-4AC3-9501-BF21978EF77C}" destId="{D3C8310A-892E-4B02-8683-3877CC2FC4DD}" srcOrd="1" destOrd="1" presId="urn:microsoft.com/office/officeart/2005/8/layout/hProcess6"/>
    <dgm:cxn modelId="{5460EDAB-AD6F-4AE9-882D-7FBF4717035E}" type="presOf" srcId="{3BB9F3F3-735F-4C56-9D5A-9F5FDA412226}" destId="{D3C8310A-892E-4B02-8683-3877CC2FC4DD}" srcOrd="1" destOrd="10" presId="urn:microsoft.com/office/officeart/2005/8/layout/hProcess6"/>
    <dgm:cxn modelId="{E53DC7B5-B075-42B2-90E8-F7E6337E54B3}" type="presOf" srcId="{3A981418-3A0F-460F-AECA-6BE2CFD4F807}" destId="{07FF4D1B-6A2C-4171-8665-B6F6A79CE152}" srcOrd="0" destOrd="2" presId="urn:microsoft.com/office/officeart/2005/8/layout/hProcess6"/>
    <dgm:cxn modelId="{FBDC7182-623F-45B7-AB48-A61E33984959}" srcId="{26E7FD74-F52B-4653-A897-DA7D96E099F5}" destId="{B6ACBECB-B30D-448B-B8C8-59DF42BC75FD}" srcOrd="11" destOrd="0" parTransId="{A61B42E9-6123-4E0D-8FBE-32636C38C5C0}" sibTransId="{938833DD-9EAE-4FCC-B357-D8641828996C}"/>
    <dgm:cxn modelId="{EAF6D92E-1543-45EB-B0C4-7EB0A639982D}" srcId="{26E7FD74-F52B-4653-A897-DA7D96E099F5}" destId="{A0DCB92D-BFBB-4C86-842D-454C27597911}" srcOrd="7" destOrd="0" parTransId="{51AD41FF-F9CA-46FA-9FFE-2FA339370892}" sibTransId="{01519306-8235-4BA0-9223-EB596E74AE17}"/>
    <dgm:cxn modelId="{BE90AD41-6BAB-4B23-B8D5-4F8C7E3FDD27}" type="presParOf" srcId="{62E4ECB9-7CA5-4E52-8FBF-C52A35D98CA3}" destId="{CA6EE86B-3D17-473F-B1AE-3BFE744D7C6E}" srcOrd="0" destOrd="0" presId="urn:microsoft.com/office/officeart/2005/8/layout/hProcess6"/>
    <dgm:cxn modelId="{4F554ACB-D71D-4072-9DA1-3CB766B46271}" type="presParOf" srcId="{CA6EE86B-3D17-473F-B1AE-3BFE744D7C6E}" destId="{3E2510B5-BD2E-4CBE-8F41-BB33639C3199}" srcOrd="0" destOrd="0" presId="urn:microsoft.com/office/officeart/2005/8/layout/hProcess6"/>
    <dgm:cxn modelId="{F650BC02-69B1-4ECA-AAC8-AFCA32605CC1}" type="presParOf" srcId="{CA6EE86B-3D17-473F-B1AE-3BFE744D7C6E}" destId="{07FF4D1B-6A2C-4171-8665-B6F6A79CE152}" srcOrd="1" destOrd="0" presId="urn:microsoft.com/office/officeart/2005/8/layout/hProcess6"/>
    <dgm:cxn modelId="{CB4DF783-53ED-4C47-B6D7-CAB506CC1973}" type="presParOf" srcId="{CA6EE86B-3D17-473F-B1AE-3BFE744D7C6E}" destId="{D3C8310A-892E-4B02-8683-3877CC2FC4DD}" srcOrd="2" destOrd="0" presId="urn:microsoft.com/office/officeart/2005/8/layout/hProcess6"/>
    <dgm:cxn modelId="{1902449D-FF4A-4544-80A1-41D62622B1C5}" type="presParOf" srcId="{CA6EE86B-3D17-473F-B1AE-3BFE744D7C6E}" destId="{3459F09D-2F50-42BC-8A04-9EB956140526}" srcOrd="3" destOrd="0" presId="urn:microsoft.com/office/officeart/2005/8/layout/hProcess6"/>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36CC6FCA-A6D6-4529-A928-980946388980}" type="doc">
      <dgm:prSet loTypeId="urn:microsoft.com/office/officeart/2005/8/layout/vProcess5" loCatId="process" qsTypeId="urn:microsoft.com/office/officeart/2005/8/quickstyle/simple1" qsCatId="simple" csTypeId="urn:microsoft.com/office/officeart/2005/8/colors/accent1_2" csCatId="accent1" phldr="1"/>
      <dgm:spPr/>
      <dgm:t>
        <a:bodyPr/>
        <a:lstStyle/>
        <a:p>
          <a:endParaRPr lang="ru-RU"/>
        </a:p>
      </dgm:t>
    </dgm:pt>
    <dgm:pt modelId="{040BB7E6-D1E7-45C3-8067-88EFCAC0ABDE}">
      <dgm:prSet>
        <dgm:style>
          <a:lnRef idx="2">
            <a:schemeClr val="dk1"/>
          </a:lnRef>
          <a:fillRef idx="1">
            <a:schemeClr val="lt1"/>
          </a:fillRef>
          <a:effectRef idx="0">
            <a:schemeClr val="dk1"/>
          </a:effectRef>
          <a:fontRef idx="minor">
            <a:schemeClr val="dk1"/>
          </a:fontRef>
        </dgm:style>
      </dgm:prSet>
      <dgm:spPr/>
      <dgm:t>
        <a:bodyPr/>
        <a:lstStyle/>
        <a:p>
          <a:r>
            <a:rPr lang="kk-KZ" dirty="0" smtClean="0">
              <a:solidFill>
                <a:srgbClr val="FF0000"/>
              </a:solidFill>
            </a:rPr>
            <a:t>2.Материалдық құндылықтың дәл осы түрінде орта күндік шығынның  есебін өндірісте шығыс  сметасының негізі бойынша өндіріс шығынның сәйкестігіне қарай 90,  180 немесе 360 жеке тең бөлу арқылы анықтайды. </a:t>
          </a:r>
          <a:endParaRPr lang="ru-RU" dirty="0">
            <a:solidFill>
              <a:srgbClr val="FF0000"/>
            </a:solidFill>
          </a:endParaRPr>
        </a:p>
      </dgm:t>
    </dgm:pt>
    <dgm:pt modelId="{EA468A9E-564E-42F2-B8E0-3EE4AF9F6A07}" type="parTrans" cxnId="{F6EF55D9-C06A-47F4-A83E-E18CD9D1FB07}">
      <dgm:prSet/>
      <dgm:spPr/>
      <dgm:t>
        <a:bodyPr/>
        <a:lstStyle/>
        <a:p>
          <a:endParaRPr lang="ru-RU"/>
        </a:p>
      </dgm:t>
    </dgm:pt>
    <dgm:pt modelId="{E856E65B-3528-44A6-88F7-60D2560AA2C7}" type="sibTrans" cxnId="{F6EF55D9-C06A-47F4-A83E-E18CD9D1FB07}">
      <dgm:prSet/>
      <dgm:spPr/>
      <dgm:t>
        <a:bodyPr/>
        <a:lstStyle/>
        <a:p>
          <a:endParaRPr lang="ru-RU"/>
        </a:p>
      </dgm:t>
    </dgm:pt>
    <dgm:pt modelId="{98EBAD43-F28F-46C1-B0D7-14828F15D604}">
      <dgm:prSet>
        <dgm:style>
          <a:lnRef idx="2">
            <a:schemeClr val="dk1"/>
          </a:lnRef>
          <a:fillRef idx="1">
            <a:schemeClr val="lt1"/>
          </a:fillRef>
          <a:effectRef idx="0">
            <a:schemeClr val="dk1"/>
          </a:effectRef>
          <a:fontRef idx="minor">
            <a:schemeClr val="dk1"/>
          </a:fontRef>
        </dgm:style>
      </dgm:prSet>
      <dgm:spPr/>
      <dgm:t>
        <a:bodyPr/>
        <a:lstStyle/>
        <a:p>
          <a:r>
            <a:rPr lang="kk-KZ" dirty="0" smtClean="0">
              <a:solidFill>
                <a:srgbClr val="FF0000"/>
              </a:solidFill>
            </a:rPr>
            <a:t>3.Ақшадай көрсетілген айналым   құралының мөлшерін анықтауда айналым құралының әрбір элементін жеке және кәсіпорынның айналым құралына деген қажеттілік жиынтығын айтады.Айналым құралының мөлшері – бұл кәсіпорынның өндіріс іс - әрекетіндегі  қолданған тұрақты ақша қаражатының ең аз мөлшері.</a:t>
          </a:r>
          <a:endParaRPr lang="ru-RU" dirty="0">
            <a:solidFill>
              <a:srgbClr val="FF0000"/>
            </a:solidFill>
          </a:endParaRPr>
        </a:p>
      </dgm:t>
    </dgm:pt>
    <dgm:pt modelId="{0809A60B-1B06-4C76-BCA1-9DC797167C54}" type="parTrans" cxnId="{10C74C6E-7C8D-4723-9FD9-A4DD10E133A5}">
      <dgm:prSet/>
      <dgm:spPr/>
      <dgm:t>
        <a:bodyPr/>
        <a:lstStyle/>
        <a:p>
          <a:endParaRPr lang="ru-RU"/>
        </a:p>
      </dgm:t>
    </dgm:pt>
    <dgm:pt modelId="{93230495-1F98-48E3-B280-187086E6EEFB}" type="sibTrans" cxnId="{10C74C6E-7C8D-4723-9FD9-A4DD10E133A5}">
      <dgm:prSet/>
      <dgm:spPr/>
      <dgm:t>
        <a:bodyPr/>
        <a:lstStyle/>
        <a:p>
          <a:endParaRPr lang="ru-RU"/>
        </a:p>
      </dgm:t>
    </dgm:pt>
    <dgm:pt modelId="{0CA287B7-BF68-436D-8FB8-0C1B4EBB87A0}">
      <dgm:prSet>
        <dgm:style>
          <a:lnRef idx="2">
            <a:schemeClr val="accent1"/>
          </a:lnRef>
          <a:fillRef idx="1">
            <a:schemeClr val="lt1"/>
          </a:fillRef>
          <a:effectRef idx="0">
            <a:schemeClr val="accent1"/>
          </a:effectRef>
          <a:fontRef idx="minor">
            <a:schemeClr val="dk1"/>
          </a:fontRef>
        </dgm:style>
      </dgm:prSet>
      <dgm:spPr/>
      <dgm:t>
        <a:bodyPr/>
        <a:lstStyle/>
        <a:p>
          <a:r>
            <a:rPr lang="kk-KZ" dirty="0" smtClean="0">
              <a:solidFill>
                <a:srgbClr val="FF0000"/>
              </a:solidFill>
            </a:rPr>
            <a:t>1.Жекелеген маңызды тауар – материалдық түрлерінің құндылық мөлшер запасын жетілдіруде ереже бойынша,  айналым  құралының мөлшері салыстырмалы мөлшерде, күнмен немесе пайызбен көрсетіледі. </a:t>
          </a:r>
          <a:endParaRPr lang="ru-RU" dirty="0">
            <a:solidFill>
              <a:srgbClr val="FF0000"/>
            </a:solidFill>
          </a:endParaRPr>
        </a:p>
      </dgm:t>
    </dgm:pt>
    <dgm:pt modelId="{F4D54CC4-ABE7-4B0E-907D-50DD1F3919EC}" type="parTrans" cxnId="{D1CD6F91-6973-4C88-BB5B-951044EBF3E5}">
      <dgm:prSet/>
      <dgm:spPr/>
      <dgm:t>
        <a:bodyPr/>
        <a:lstStyle/>
        <a:p>
          <a:endParaRPr lang="ru-RU"/>
        </a:p>
      </dgm:t>
    </dgm:pt>
    <dgm:pt modelId="{F0C6875C-02F4-43C9-AA94-B29021EAA2FC}" type="sibTrans" cxnId="{D1CD6F91-6973-4C88-BB5B-951044EBF3E5}">
      <dgm:prSet/>
      <dgm:spPr/>
      <dgm:t>
        <a:bodyPr/>
        <a:lstStyle/>
        <a:p>
          <a:endParaRPr lang="ru-RU"/>
        </a:p>
      </dgm:t>
    </dgm:pt>
    <dgm:pt modelId="{550FF5A2-F1F0-46D1-A527-4F38E386E29D}" type="pres">
      <dgm:prSet presAssocID="{36CC6FCA-A6D6-4529-A928-980946388980}" presName="outerComposite" presStyleCnt="0">
        <dgm:presLayoutVars>
          <dgm:chMax val="5"/>
          <dgm:dir/>
          <dgm:resizeHandles val="exact"/>
        </dgm:presLayoutVars>
      </dgm:prSet>
      <dgm:spPr/>
      <dgm:t>
        <a:bodyPr/>
        <a:lstStyle/>
        <a:p>
          <a:endParaRPr lang="ru-RU"/>
        </a:p>
      </dgm:t>
    </dgm:pt>
    <dgm:pt modelId="{FAA91300-BBFC-4427-89C2-5C7D5E4E6B5F}" type="pres">
      <dgm:prSet presAssocID="{36CC6FCA-A6D6-4529-A928-980946388980}" presName="dummyMaxCanvas" presStyleCnt="0">
        <dgm:presLayoutVars/>
      </dgm:prSet>
      <dgm:spPr/>
    </dgm:pt>
    <dgm:pt modelId="{F643AFA6-49EA-456B-B383-9E04D6C81240}" type="pres">
      <dgm:prSet presAssocID="{36CC6FCA-A6D6-4529-A928-980946388980}" presName="ThreeNodes_1" presStyleLbl="node1" presStyleIdx="0" presStyleCnt="3">
        <dgm:presLayoutVars>
          <dgm:bulletEnabled val="1"/>
        </dgm:presLayoutVars>
      </dgm:prSet>
      <dgm:spPr/>
      <dgm:t>
        <a:bodyPr/>
        <a:lstStyle/>
        <a:p>
          <a:endParaRPr lang="ru-RU"/>
        </a:p>
      </dgm:t>
    </dgm:pt>
    <dgm:pt modelId="{C8BEEEA5-6B58-4A5D-A33D-710E947E2704}" type="pres">
      <dgm:prSet presAssocID="{36CC6FCA-A6D6-4529-A928-980946388980}" presName="ThreeNodes_2" presStyleLbl="node1" presStyleIdx="1" presStyleCnt="3">
        <dgm:presLayoutVars>
          <dgm:bulletEnabled val="1"/>
        </dgm:presLayoutVars>
      </dgm:prSet>
      <dgm:spPr/>
      <dgm:t>
        <a:bodyPr/>
        <a:lstStyle/>
        <a:p>
          <a:endParaRPr lang="ru-RU"/>
        </a:p>
      </dgm:t>
    </dgm:pt>
    <dgm:pt modelId="{3A7FEC67-C046-46FB-A868-46F87F68C087}" type="pres">
      <dgm:prSet presAssocID="{36CC6FCA-A6D6-4529-A928-980946388980}" presName="ThreeNodes_3" presStyleLbl="node1" presStyleIdx="2" presStyleCnt="3">
        <dgm:presLayoutVars>
          <dgm:bulletEnabled val="1"/>
        </dgm:presLayoutVars>
      </dgm:prSet>
      <dgm:spPr/>
      <dgm:t>
        <a:bodyPr/>
        <a:lstStyle/>
        <a:p>
          <a:endParaRPr lang="ru-RU"/>
        </a:p>
      </dgm:t>
    </dgm:pt>
    <dgm:pt modelId="{AF0DBF10-9C91-424C-8724-A7E634EEBD5A}" type="pres">
      <dgm:prSet presAssocID="{36CC6FCA-A6D6-4529-A928-980946388980}" presName="ThreeConn_1-2" presStyleLbl="fgAccFollowNode1" presStyleIdx="0" presStyleCnt="2">
        <dgm:presLayoutVars>
          <dgm:bulletEnabled val="1"/>
        </dgm:presLayoutVars>
      </dgm:prSet>
      <dgm:spPr/>
      <dgm:t>
        <a:bodyPr/>
        <a:lstStyle/>
        <a:p>
          <a:endParaRPr lang="ru-RU"/>
        </a:p>
      </dgm:t>
    </dgm:pt>
    <dgm:pt modelId="{E5A954CD-0CC4-4BC8-B078-AD1F0012100B}" type="pres">
      <dgm:prSet presAssocID="{36CC6FCA-A6D6-4529-A928-980946388980}" presName="ThreeConn_2-3" presStyleLbl="fgAccFollowNode1" presStyleIdx="1" presStyleCnt="2">
        <dgm:presLayoutVars>
          <dgm:bulletEnabled val="1"/>
        </dgm:presLayoutVars>
      </dgm:prSet>
      <dgm:spPr/>
      <dgm:t>
        <a:bodyPr/>
        <a:lstStyle/>
        <a:p>
          <a:endParaRPr lang="ru-RU"/>
        </a:p>
      </dgm:t>
    </dgm:pt>
    <dgm:pt modelId="{956620B0-2637-4DA6-8AC2-8A487DE05DB3}" type="pres">
      <dgm:prSet presAssocID="{36CC6FCA-A6D6-4529-A928-980946388980}" presName="ThreeNodes_1_text" presStyleLbl="node1" presStyleIdx="2" presStyleCnt="3">
        <dgm:presLayoutVars>
          <dgm:bulletEnabled val="1"/>
        </dgm:presLayoutVars>
      </dgm:prSet>
      <dgm:spPr/>
      <dgm:t>
        <a:bodyPr/>
        <a:lstStyle/>
        <a:p>
          <a:endParaRPr lang="ru-RU"/>
        </a:p>
      </dgm:t>
    </dgm:pt>
    <dgm:pt modelId="{16242488-2863-4D43-9B3D-EE95FACCAFA7}" type="pres">
      <dgm:prSet presAssocID="{36CC6FCA-A6D6-4529-A928-980946388980}" presName="ThreeNodes_2_text" presStyleLbl="node1" presStyleIdx="2" presStyleCnt="3">
        <dgm:presLayoutVars>
          <dgm:bulletEnabled val="1"/>
        </dgm:presLayoutVars>
      </dgm:prSet>
      <dgm:spPr/>
      <dgm:t>
        <a:bodyPr/>
        <a:lstStyle/>
        <a:p>
          <a:endParaRPr lang="ru-RU"/>
        </a:p>
      </dgm:t>
    </dgm:pt>
    <dgm:pt modelId="{289ED83A-2CF4-473A-B9ED-3347AA497D0E}" type="pres">
      <dgm:prSet presAssocID="{36CC6FCA-A6D6-4529-A928-980946388980}" presName="ThreeNodes_3_text" presStyleLbl="node1" presStyleIdx="2" presStyleCnt="3">
        <dgm:presLayoutVars>
          <dgm:bulletEnabled val="1"/>
        </dgm:presLayoutVars>
      </dgm:prSet>
      <dgm:spPr/>
      <dgm:t>
        <a:bodyPr/>
        <a:lstStyle/>
        <a:p>
          <a:endParaRPr lang="ru-RU"/>
        </a:p>
      </dgm:t>
    </dgm:pt>
  </dgm:ptLst>
  <dgm:cxnLst>
    <dgm:cxn modelId="{0FEE907F-7F54-48ED-BC6F-BC696A34BC66}" type="presOf" srcId="{F0C6875C-02F4-43C9-AA94-B29021EAA2FC}" destId="{E5A954CD-0CC4-4BC8-B078-AD1F0012100B}" srcOrd="0" destOrd="0" presId="urn:microsoft.com/office/officeart/2005/8/layout/vProcess5"/>
    <dgm:cxn modelId="{5378ADD1-8982-488F-AFAF-FD420BBCCA97}" type="presOf" srcId="{98EBAD43-F28F-46C1-B0D7-14828F15D604}" destId="{3A7FEC67-C046-46FB-A868-46F87F68C087}" srcOrd="0" destOrd="0" presId="urn:microsoft.com/office/officeart/2005/8/layout/vProcess5"/>
    <dgm:cxn modelId="{1E40075F-3428-4487-995F-94760C8A8D7F}" type="presOf" srcId="{98EBAD43-F28F-46C1-B0D7-14828F15D604}" destId="{289ED83A-2CF4-473A-B9ED-3347AA497D0E}" srcOrd="1" destOrd="0" presId="urn:microsoft.com/office/officeart/2005/8/layout/vProcess5"/>
    <dgm:cxn modelId="{10C74C6E-7C8D-4723-9FD9-A4DD10E133A5}" srcId="{36CC6FCA-A6D6-4529-A928-980946388980}" destId="{98EBAD43-F28F-46C1-B0D7-14828F15D604}" srcOrd="2" destOrd="0" parTransId="{0809A60B-1B06-4C76-BCA1-9DC797167C54}" sibTransId="{93230495-1F98-48E3-B280-187086E6EEFB}"/>
    <dgm:cxn modelId="{DD98422A-1011-4735-8406-B8379AECA220}" type="presOf" srcId="{040BB7E6-D1E7-45C3-8067-88EFCAC0ABDE}" destId="{F643AFA6-49EA-456B-B383-9E04D6C81240}" srcOrd="0" destOrd="0" presId="urn:microsoft.com/office/officeart/2005/8/layout/vProcess5"/>
    <dgm:cxn modelId="{D1CD6F91-6973-4C88-BB5B-951044EBF3E5}" srcId="{36CC6FCA-A6D6-4529-A928-980946388980}" destId="{0CA287B7-BF68-436D-8FB8-0C1B4EBB87A0}" srcOrd="1" destOrd="0" parTransId="{F4D54CC4-ABE7-4B0E-907D-50DD1F3919EC}" sibTransId="{F0C6875C-02F4-43C9-AA94-B29021EAA2FC}"/>
    <dgm:cxn modelId="{14295A31-8EE8-4600-8AF4-C7ED4134C057}" type="presOf" srcId="{E856E65B-3528-44A6-88F7-60D2560AA2C7}" destId="{AF0DBF10-9C91-424C-8724-A7E634EEBD5A}" srcOrd="0" destOrd="0" presId="urn:microsoft.com/office/officeart/2005/8/layout/vProcess5"/>
    <dgm:cxn modelId="{E8A76DB0-6D82-4698-B2D0-1CD1E25F0EE6}" type="presOf" srcId="{0CA287B7-BF68-436D-8FB8-0C1B4EBB87A0}" destId="{16242488-2863-4D43-9B3D-EE95FACCAFA7}" srcOrd="1" destOrd="0" presId="urn:microsoft.com/office/officeart/2005/8/layout/vProcess5"/>
    <dgm:cxn modelId="{BEE7482D-8052-414D-89DB-E01CD11EEEA4}" type="presOf" srcId="{040BB7E6-D1E7-45C3-8067-88EFCAC0ABDE}" destId="{956620B0-2637-4DA6-8AC2-8A487DE05DB3}" srcOrd="1" destOrd="0" presId="urn:microsoft.com/office/officeart/2005/8/layout/vProcess5"/>
    <dgm:cxn modelId="{F6EF55D9-C06A-47F4-A83E-E18CD9D1FB07}" srcId="{36CC6FCA-A6D6-4529-A928-980946388980}" destId="{040BB7E6-D1E7-45C3-8067-88EFCAC0ABDE}" srcOrd="0" destOrd="0" parTransId="{EA468A9E-564E-42F2-B8E0-3EE4AF9F6A07}" sibTransId="{E856E65B-3528-44A6-88F7-60D2560AA2C7}"/>
    <dgm:cxn modelId="{5C24C198-B593-41E7-9DB4-F83CBB7EA019}" type="presOf" srcId="{36CC6FCA-A6D6-4529-A928-980946388980}" destId="{550FF5A2-F1F0-46D1-A527-4F38E386E29D}" srcOrd="0" destOrd="0" presId="urn:microsoft.com/office/officeart/2005/8/layout/vProcess5"/>
    <dgm:cxn modelId="{A4829320-10C8-495E-A32C-0E6A78DF7871}" type="presOf" srcId="{0CA287B7-BF68-436D-8FB8-0C1B4EBB87A0}" destId="{C8BEEEA5-6B58-4A5D-A33D-710E947E2704}" srcOrd="0" destOrd="0" presId="urn:microsoft.com/office/officeart/2005/8/layout/vProcess5"/>
    <dgm:cxn modelId="{25422654-0191-49C0-92CC-EFDBE6744A5B}" type="presParOf" srcId="{550FF5A2-F1F0-46D1-A527-4F38E386E29D}" destId="{FAA91300-BBFC-4427-89C2-5C7D5E4E6B5F}" srcOrd="0" destOrd="0" presId="urn:microsoft.com/office/officeart/2005/8/layout/vProcess5"/>
    <dgm:cxn modelId="{9A213535-FD5F-4836-AD46-CC4605AAC775}" type="presParOf" srcId="{550FF5A2-F1F0-46D1-A527-4F38E386E29D}" destId="{F643AFA6-49EA-456B-B383-9E04D6C81240}" srcOrd="1" destOrd="0" presId="urn:microsoft.com/office/officeart/2005/8/layout/vProcess5"/>
    <dgm:cxn modelId="{1797CA09-AB81-44E3-A0D2-7B53841DC772}" type="presParOf" srcId="{550FF5A2-F1F0-46D1-A527-4F38E386E29D}" destId="{C8BEEEA5-6B58-4A5D-A33D-710E947E2704}" srcOrd="2" destOrd="0" presId="urn:microsoft.com/office/officeart/2005/8/layout/vProcess5"/>
    <dgm:cxn modelId="{F49F046A-FEEB-407D-B29C-3AA48FDD5367}" type="presParOf" srcId="{550FF5A2-F1F0-46D1-A527-4F38E386E29D}" destId="{3A7FEC67-C046-46FB-A868-46F87F68C087}" srcOrd="3" destOrd="0" presId="urn:microsoft.com/office/officeart/2005/8/layout/vProcess5"/>
    <dgm:cxn modelId="{A164C5E9-3645-4FD9-989D-9EC18D74D921}" type="presParOf" srcId="{550FF5A2-F1F0-46D1-A527-4F38E386E29D}" destId="{AF0DBF10-9C91-424C-8724-A7E634EEBD5A}" srcOrd="4" destOrd="0" presId="urn:microsoft.com/office/officeart/2005/8/layout/vProcess5"/>
    <dgm:cxn modelId="{D9646C61-C380-42BC-B8A6-ECDA27D579D9}" type="presParOf" srcId="{550FF5A2-F1F0-46D1-A527-4F38E386E29D}" destId="{E5A954CD-0CC4-4BC8-B078-AD1F0012100B}" srcOrd="5" destOrd="0" presId="urn:microsoft.com/office/officeart/2005/8/layout/vProcess5"/>
    <dgm:cxn modelId="{98D8D76E-6FD1-4AE5-B0EA-FF2BF7E7B411}" type="presParOf" srcId="{550FF5A2-F1F0-46D1-A527-4F38E386E29D}" destId="{956620B0-2637-4DA6-8AC2-8A487DE05DB3}" srcOrd="6" destOrd="0" presId="urn:microsoft.com/office/officeart/2005/8/layout/vProcess5"/>
    <dgm:cxn modelId="{F3254CD0-C64C-4902-BDBC-C2C323A643EB}" type="presParOf" srcId="{550FF5A2-F1F0-46D1-A527-4F38E386E29D}" destId="{16242488-2863-4D43-9B3D-EE95FACCAFA7}" srcOrd="7" destOrd="0" presId="urn:microsoft.com/office/officeart/2005/8/layout/vProcess5"/>
    <dgm:cxn modelId="{D64A6D97-1872-4AE6-A65E-F21BE03AA53D}" type="presParOf" srcId="{550FF5A2-F1F0-46D1-A527-4F38E386E29D}" destId="{289ED83A-2CF4-473A-B9ED-3347AA497D0E}" srcOrd="8" destOrd="0" presId="urn:microsoft.com/office/officeart/2005/8/layout/vProcess5"/>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493E3C89-35C9-4437-BC6A-6ECFF9C657F8}">
      <dsp:nvSpPr>
        <dsp:cNvPr id="0" name=""/>
        <dsp:cNvSpPr/>
      </dsp:nvSpPr>
      <dsp:spPr>
        <a:xfrm>
          <a:off x="0" y="434172"/>
          <a:ext cx="5143536" cy="5143536"/>
        </a:xfrm>
        <a:prstGeom prst="pie">
          <a:avLst>
            <a:gd name="adj1" fmla="val 5400000"/>
            <a:gd name="adj2" fmla="val 16200000"/>
          </a:avLst>
        </a:prstGeom>
        <a:gradFill rotWithShape="1">
          <a:gsLst>
            <a:gs pos="0">
              <a:schemeClr val="accent1">
                <a:tint val="70000"/>
                <a:satMod val="130000"/>
              </a:schemeClr>
            </a:gs>
            <a:gs pos="43000">
              <a:schemeClr val="accent1">
                <a:tint val="44000"/>
                <a:satMod val="165000"/>
              </a:schemeClr>
            </a:gs>
            <a:gs pos="93000">
              <a:schemeClr val="accent1">
                <a:tint val="15000"/>
                <a:satMod val="165000"/>
              </a:schemeClr>
            </a:gs>
            <a:gs pos="100000">
              <a:schemeClr val="accent1">
                <a:tint val="5000"/>
                <a:satMod val="250000"/>
              </a:schemeClr>
            </a:gs>
          </a:gsLst>
          <a:path path="circle">
            <a:fillToRect l="50000" t="130000" r="50000" b="-30000"/>
          </a:path>
        </a:gradFill>
        <a:ln w="9525" cap="flat" cmpd="sng" algn="ctr">
          <a:solidFill>
            <a:schemeClr val="accent1">
              <a:shade val="50000"/>
              <a:satMod val="103000"/>
            </a:schemeClr>
          </a:solidFill>
          <a:prstDash val="solid"/>
        </a:ln>
        <a:effectLst>
          <a:outerShdw blurRad="57150" dist="38100" dir="5400000" algn="ctr" rotWithShape="0">
            <a:schemeClr val="accent1">
              <a:shade val="9000"/>
              <a:satMod val="105000"/>
              <a:alpha val="48000"/>
            </a:schemeClr>
          </a:outerShdw>
        </a:effectLst>
      </dsp:spPr>
      <dsp:style>
        <a:lnRef idx="1">
          <a:schemeClr val="accent1"/>
        </a:lnRef>
        <a:fillRef idx="2">
          <a:schemeClr val="accent1"/>
        </a:fillRef>
        <a:effectRef idx="1">
          <a:schemeClr val="accent1"/>
        </a:effectRef>
        <a:fontRef idx="minor">
          <a:schemeClr val="dk1"/>
        </a:fontRef>
      </dsp:style>
    </dsp:sp>
    <dsp:sp modelId="{F6EFFF82-9794-4344-A4D7-562D6171B453}">
      <dsp:nvSpPr>
        <dsp:cNvPr id="0" name=""/>
        <dsp:cNvSpPr/>
      </dsp:nvSpPr>
      <dsp:spPr>
        <a:xfrm>
          <a:off x="2571768" y="434172"/>
          <a:ext cx="6000791" cy="5143536"/>
        </a:xfrm>
        <a:prstGeom prst="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18110" tIns="118110" rIns="118110" bIns="118110" numCol="1" spcCol="1270" anchor="ctr" anchorCtr="0">
          <a:noAutofit/>
        </a:bodyPr>
        <a:lstStyle/>
        <a:p>
          <a:pPr lvl="0" algn="ctr" defTabSz="1377950">
            <a:lnSpc>
              <a:spcPct val="90000"/>
            </a:lnSpc>
            <a:spcBef>
              <a:spcPct val="0"/>
            </a:spcBef>
            <a:spcAft>
              <a:spcPct val="35000"/>
            </a:spcAft>
          </a:pPr>
          <a:r>
            <a:rPr lang="kk-KZ" sz="3100" kern="1200" dirty="0" smtClean="0">
              <a:solidFill>
                <a:srgbClr val="FF0000"/>
              </a:solidFill>
            </a:rPr>
            <a:t>Өнеркәсіпте айналым қаржылары негізгі екі  топқа бөлінеді</a:t>
          </a:r>
          <a:endParaRPr lang="ru-RU" sz="3100" kern="1200" dirty="0">
            <a:solidFill>
              <a:srgbClr val="FF0000"/>
            </a:solidFill>
          </a:endParaRPr>
        </a:p>
      </dsp:txBody>
      <dsp:txXfrm>
        <a:off x="2571768" y="434172"/>
        <a:ext cx="6000791" cy="1543064"/>
      </dsp:txXfrm>
    </dsp:sp>
    <dsp:sp modelId="{CE19BF61-C44B-425C-8142-9A6ED196C4A1}">
      <dsp:nvSpPr>
        <dsp:cNvPr id="0" name=""/>
        <dsp:cNvSpPr/>
      </dsp:nvSpPr>
      <dsp:spPr>
        <a:xfrm>
          <a:off x="900120" y="1977237"/>
          <a:ext cx="3343295" cy="3343295"/>
        </a:xfrm>
        <a:prstGeom prst="pie">
          <a:avLst>
            <a:gd name="adj1" fmla="val 5400000"/>
            <a:gd name="adj2" fmla="val 16200000"/>
          </a:avLst>
        </a:prstGeom>
        <a:gradFill rotWithShape="1">
          <a:gsLst>
            <a:gs pos="0">
              <a:schemeClr val="accent2">
                <a:tint val="98000"/>
                <a:shade val="25000"/>
                <a:satMod val="250000"/>
              </a:schemeClr>
            </a:gs>
            <a:gs pos="68000">
              <a:schemeClr val="accent2">
                <a:tint val="86000"/>
                <a:satMod val="115000"/>
              </a:schemeClr>
            </a:gs>
            <a:gs pos="100000">
              <a:schemeClr val="accent2">
                <a:tint val="50000"/>
                <a:satMod val="150000"/>
              </a:schemeClr>
            </a:gs>
          </a:gsLst>
          <a:path path="circle">
            <a:fillToRect l="50000" t="130000" r="50000" b="-30000"/>
          </a:path>
        </a:gradFill>
        <a:ln>
          <a:noFill/>
        </a:ln>
        <a:effectLst>
          <a:outerShdw blurRad="57150" dist="38100" dir="5400000" algn="ctr" rotWithShape="0">
            <a:schemeClr val="accent2">
              <a:shade val="9000"/>
              <a:satMod val="105000"/>
              <a:alpha val="48000"/>
            </a:schemeClr>
          </a:outerShdw>
        </a:effectLst>
        <a:scene3d>
          <a:camera prst="orthographicFront" fov="0">
            <a:rot lat="0" lon="0" rev="0"/>
          </a:camera>
          <a:lightRig rig="glow" dir="tl">
            <a:rot lat="0" lon="0" rev="900000"/>
          </a:lightRig>
        </a:scene3d>
        <a:sp3d prstMaterial="powder">
          <a:bevelT w="25400" h="38100"/>
        </a:sp3d>
      </dsp:spPr>
      <dsp:style>
        <a:lnRef idx="0">
          <a:schemeClr val="accent2"/>
        </a:lnRef>
        <a:fillRef idx="3">
          <a:schemeClr val="accent2"/>
        </a:fillRef>
        <a:effectRef idx="3">
          <a:schemeClr val="accent2"/>
        </a:effectRef>
        <a:fontRef idx="minor">
          <a:schemeClr val="lt1"/>
        </a:fontRef>
      </dsp:style>
    </dsp:sp>
    <dsp:sp modelId="{FABFF883-2C09-4EA3-8A26-651A57071FC3}">
      <dsp:nvSpPr>
        <dsp:cNvPr id="0" name=""/>
        <dsp:cNvSpPr/>
      </dsp:nvSpPr>
      <dsp:spPr>
        <a:xfrm>
          <a:off x="2571768" y="1977237"/>
          <a:ext cx="6000791" cy="3343295"/>
        </a:xfrm>
        <a:prstGeom prst="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18110" tIns="118110" rIns="118110" bIns="118110" numCol="1" spcCol="1270" anchor="ctr" anchorCtr="0">
          <a:noAutofit/>
        </a:bodyPr>
        <a:lstStyle/>
        <a:p>
          <a:pPr lvl="0" algn="ctr" defTabSz="1377950">
            <a:lnSpc>
              <a:spcPct val="90000"/>
            </a:lnSpc>
            <a:spcBef>
              <a:spcPct val="0"/>
            </a:spcBef>
            <a:spcAft>
              <a:spcPct val="35000"/>
            </a:spcAft>
          </a:pPr>
          <a:r>
            <a:rPr lang="kk-KZ" sz="3100" kern="1200" dirty="0" smtClean="0">
              <a:solidFill>
                <a:srgbClr val="0000FF"/>
              </a:solidFill>
            </a:rPr>
            <a:t>Айналым қорлары </a:t>
          </a:r>
          <a:endParaRPr lang="ru-RU" sz="3100" kern="1200" dirty="0">
            <a:solidFill>
              <a:srgbClr val="0000FF"/>
            </a:solidFill>
          </a:endParaRPr>
        </a:p>
      </dsp:txBody>
      <dsp:txXfrm>
        <a:off x="2571768" y="1977237"/>
        <a:ext cx="6000791" cy="1543058"/>
      </dsp:txXfrm>
    </dsp:sp>
    <dsp:sp modelId="{A8CA43B1-BB29-440C-90FC-FD4890B82DBC}">
      <dsp:nvSpPr>
        <dsp:cNvPr id="0" name=""/>
        <dsp:cNvSpPr/>
      </dsp:nvSpPr>
      <dsp:spPr>
        <a:xfrm>
          <a:off x="1800238" y="3520296"/>
          <a:ext cx="1543059" cy="1543059"/>
        </a:xfrm>
        <a:prstGeom prst="pie">
          <a:avLst>
            <a:gd name="adj1" fmla="val 5400000"/>
            <a:gd name="adj2" fmla="val 1620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7E131D40-CC38-4A6D-9C21-F636136F9343}">
      <dsp:nvSpPr>
        <dsp:cNvPr id="0" name=""/>
        <dsp:cNvSpPr/>
      </dsp:nvSpPr>
      <dsp:spPr>
        <a:xfrm>
          <a:off x="2571768" y="3520296"/>
          <a:ext cx="6000791" cy="1543059"/>
        </a:xfrm>
        <a:prstGeom prst="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18110" tIns="118110" rIns="118110" bIns="118110" numCol="1" spcCol="1270" anchor="ctr" anchorCtr="0">
          <a:noAutofit/>
        </a:bodyPr>
        <a:lstStyle/>
        <a:p>
          <a:pPr lvl="0" algn="ctr" defTabSz="1377950">
            <a:lnSpc>
              <a:spcPct val="90000"/>
            </a:lnSpc>
            <a:spcBef>
              <a:spcPct val="0"/>
            </a:spcBef>
            <a:spcAft>
              <a:spcPct val="35000"/>
            </a:spcAft>
          </a:pPr>
          <a:r>
            <a:rPr lang="kk-KZ" sz="3100" kern="1200" dirty="0" smtClean="0">
              <a:solidFill>
                <a:srgbClr val="0000FF"/>
              </a:solidFill>
            </a:rPr>
            <a:t>Айналым құралы</a:t>
          </a:r>
          <a:endParaRPr lang="ru-RU" sz="3100" kern="1200" dirty="0">
            <a:solidFill>
              <a:srgbClr val="0000FF"/>
            </a:solidFill>
          </a:endParaRPr>
        </a:p>
      </dsp:txBody>
      <dsp:txXfrm>
        <a:off x="2571768" y="3520296"/>
        <a:ext cx="6000791" cy="1543059"/>
      </dsp:txXfrm>
    </dsp:sp>
  </dsp:spTree>
</dsp:drawing>
</file>

<file path=ppt/diagrams/drawing2.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9CDA4F79-05ED-4B15-94D2-51B17A628394}">
      <dsp:nvSpPr>
        <dsp:cNvPr id="0" name=""/>
        <dsp:cNvSpPr/>
      </dsp:nvSpPr>
      <dsp:spPr>
        <a:xfrm>
          <a:off x="0" y="16816"/>
          <a:ext cx="8229600" cy="3088800"/>
        </a:xfrm>
        <a:prstGeom prst="roundRect">
          <a:avLst/>
        </a:prstGeom>
        <a:solidFill>
          <a:schemeClr val="lt1"/>
        </a:solidFill>
        <a:ln w="25400" cap="flat" cmpd="sng" algn="ctr">
          <a:solidFill>
            <a:schemeClr val="accent1"/>
          </a:solidFill>
          <a:prstDash val="solid"/>
        </a:ln>
        <a:effectLst/>
      </dsp:spPr>
      <dsp:style>
        <a:lnRef idx="2">
          <a:schemeClr val="accent1"/>
        </a:lnRef>
        <a:fillRef idx="1">
          <a:schemeClr val="lt1"/>
        </a:fillRef>
        <a:effectRef idx="0">
          <a:schemeClr val="accent1"/>
        </a:effectRef>
        <a:fontRef idx="minor">
          <a:schemeClr val="dk1"/>
        </a:fontRef>
      </dsp:style>
      <dsp:txBody>
        <a:bodyPr spcFirstLastPara="0" vert="horz" wrap="square" lIns="114300" tIns="114300" rIns="114300" bIns="114300" numCol="1" spcCol="1270" anchor="ctr" anchorCtr="0">
          <a:noAutofit/>
        </a:bodyPr>
        <a:lstStyle/>
        <a:p>
          <a:pPr lvl="0" algn="l" defTabSz="1333500">
            <a:lnSpc>
              <a:spcPct val="90000"/>
            </a:lnSpc>
            <a:spcBef>
              <a:spcPct val="0"/>
            </a:spcBef>
            <a:spcAft>
              <a:spcPct val="35000"/>
            </a:spcAft>
          </a:pPr>
          <a:r>
            <a:rPr lang="kk-KZ" sz="3000" kern="1200" dirty="0" smtClean="0">
              <a:solidFill>
                <a:srgbClr val="6600FF"/>
              </a:solidFill>
            </a:rPr>
            <a:t>Айналым қорлырының құрамына дайын өнім, жөнелтілген, бірақ ақысы әлі төленбеген тауарлар, банк мекемелеріндегі есеп – шоттардағы, кассадағы ақша, есептесіп бітпеген жердегі ақша қаражаттары жатады. </a:t>
          </a:r>
          <a:endParaRPr lang="ru-RU" sz="3000" kern="1200" dirty="0">
            <a:solidFill>
              <a:srgbClr val="6600FF"/>
            </a:solidFill>
          </a:endParaRPr>
        </a:p>
      </dsp:txBody>
      <dsp:txXfrm>
        <a:off x="0" y="16816"/>
        <a:ext cx="8229600" cy="3088800"/>
      </dsp:txXfrm>
    </dsp:sp>
    <dsp:sp modelId="{72CD5550-FB1E-4C7B-A9F0-52C43321AEC6}">
      <dsp:nvSpPr>
        <dsp:cNvPr id="0" name=""/>
        <dsp:cNvSpPr/>
      </dsp:nvSpPr>
      <dsp:spPr>
        <a:xfrm>
          <a:off x="0" y="3192017"/>
          <a:ext cx="8229600" cy="3088800"/>
        </a:xfrm>
        <a:prstGeom prst="roundRect">
          <a:avLst/>
        </a:prstGeom>
        <a:solidFill>
          <a:schemeClr val="lt1"/>
        </a:solidFill>
        <a:ln w="25400" cap="flat" cmpd="sng" algn="ctr">
          <a:solidFill>
            <a:schemeClr val="accent1"/>
          </a:solidFill>
          <a:prstDash val="solid"/>
        </a:ln>
        <a:effectLst/>
      </dsp:spPr>
      <dsp:style>
        <a:lnRef idx="2">
          <a:schemeClr val="accent1"/>
        </a:lnRef>
        <a:fillRef idx="1">
          <a:schemeClr val="lt1"/>
        </a:fillRef>
        <a:effectRef idx="0">
          <a:schemeClr val="accent1"/>
        </a:effectRef>
        <a:fontRef idx="minor">
          <a:schemeClr val="dk1"/>
        </a:fontRef>
      </dsp:style>
      <dsp:txBody>
        <a:bodyPr spcFirstLastPara="0" vert="horz" wrap="square" lIns="114300" tIns="114300" rIns="114300" bIns="114300" numCol="1" spcCol="1270" anchor="ctr" anchorCtr="0">
          <a:noAutofit/>
        </a:bodyPr>
        <a:lstStyle/>
        <a:p>
          <a:pPr lvl="0" algn="l" defTabSz="1333500">
            <a:lnSpc>
              <a:spcPct val="90000"/>
            </a:lnSpc>
            <a:spcBef>
              <a:spcPct val="0"/>
            </a:spcBef>
            <a:spcAft>
              <a:spcPct val="35000"/>
            </a:spcAft>
          </a:pPr>
          <a:r>
            <a:rPr lang="kk-KZ" sz="3000" kern="1200" dirty="0" smtClean="0">
              <a:solidFill>
                <a:srgbClr val="0000FF"/>
              </a:solidFill>
            </a:rPr>
            <a:t>Айналым құралдары өндіріс саласында қызмет атқаруында үнемі айналымда болып, өндіріс шеңберінен айналым шеңберіне ауысып отырады. </a:t>
          </a:r>
          <a:endParaRPr lang="ru-RU" sz="3000" kern="1200" dirty="0">
            <a:solidFill>
              <a:srgbClr val="0000FF"/>
            </a:solidFill>
          </a:endParaRPr>
        </a:p>
      </dsp:txBody>
      <dsp:txXfrm>
        <a:off x="0" y="3192017"/>
        <a:ext cx="8229600" cy="3088800"/>
      </dsp:txXfrm>
    </dsp:sp>
  </dsp:spTree>
</dsp:drawing>
</file>

<file path=ppt/diagrams/drawing3.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07FF4D1B-6A2C-4171-8665-B6F6A79CE152}">
      <dsp:nvSpPr>
        <dsp:cNvPr id="0" name=""/>
        <dsp:cNvSpPr/>
      </dsp:nvSpPr>
      <dsp:spPr>
        <a:xfrm>
          <a:off x="1652349" y="225416"/>
          <a:ext cx="6577250" cy="5749344"/>
        </a:xfrm>
        <a:prstGeom prst="rightArrow">
          <a:avLst>
            <a:gd name="adj1" fmla="val 70000"/>
            <a:gd name="adj2" fmla="val 50000"/>
          </a:avLst>
        </a:prstGeom>
        <a:solidFill>
          <a:schemeClr val="lt1"/>
        </a:solidFill>
        <a:ln w="25400" cap="flat" cmpd="sng" algn="ctr">
          <a:solidFill>
            <a:schemeClr val="accent1"/>
          </a:solidFill>
          <a:prstDash val="solid"/>
        </a:ln>
        <a:effectLst/>
      </dsp:spPr>
      <dsp:style>
        <a:lnRef idx="2">
          <a:schemeClr val="accent1"/>
        </a:lnRef>
        <a:fillRef idx="1">
          <a:schemeClr val="lt1"/>
        </a:fillRef>
        <a:effectRef idx="0">
          <a:schemeClr val="accent1"/>
        </a:effectRef>
        <a:fontRef idx="minor">
          <a:schemeClr val="dk1"/>
        </a:fontRef>
      </dsp:style>
      <dsp:txBody>
        <a:bodyPr spcFirstLastPara="0" vert="horz" wrap="square" lIns="45720" tIns="11430" rIns="22860" bIns="11430" numCol="1" spcCol="1270" anchor="ctr" anchorCtr="0">
          <a:noAutofit/>
        </a:bodyPr>
        <a:lstStyle/>
        <a:p>
          <a:pPr marL="171450" lvl="1" indent="-171450" algn="l" defTabSz="800100">
            <a:lnSpc>
              <a:spcPct val="90000"/>
            </a:lnSpc>
            <a:spcBef>
              <a:spcPct val="0"/>
            </a:spcBef>
            <a:spcAft>
              <a:spcPct val="15000"/>
            </a:spcAft>
            <a:buChar char="••"/>
          </a:pPr>
          <a:endParaRPr lang="ru-RU" sz="1800" kern="1200" dirty="0"/>
        </a:p>
        <a:p>
          <a:pPr marL="171450" lvl="1" indent="-171450" algn="l" defTabSz="800100">
            <a:lnSpc>
              <a:spcPct val="90000"/>
            </a:lnSpc>
            <a:spcBef>
              <a:spcPct val="0"/>
            </a:spcBef>
            <a:spcAft>
              <a:spcPct val="15000"/>
            </a:spcAft>
            <a:buChar char="••"/>
          </a:pPr>
          <a:endParaRPr lang="ru-RU" sz="1800" kern="1200" dirty="0"/>
        </a:p>
        <a:p>
          <a:pPr marL="171450" lvl="1" indent="-171450" algn="l" defTabSz="800100">
            <a:lnSpc>
              <a:spcPct val="90000"/>
            </a:lnSpc>
            <a:spcBef>
              <a:spcPct val="0"/>
            </a:spcBef>
            <a:spcAft>
              <a:spcPct val="15000"/>
            </a:spcAft>
            <a:buChar char="••"/>
          </a:pPr>
          <a:endParaRPr lang="ru-RU" sz="1800" kern="1200" dirty="0"/>
        </a:p>
        <a:p>
          <a:pPr marL="171450" lvl="1" indent="-171450" algn="l" defTabSz="800100">
            <a:lnSpc>
              <a:spcPct val="90000"/>
            </a:lnSpc>
            <a:spcBef>
              <a:spcPct val="0"/>
            </a:spcBef>
            <a:spcAft>
              <a:spcPct val="15000"/>
            </a:spcAft>
            <a:buChar char="••"/>
          </a:pPr>
          <a:endParaRPr lang="ru-RU" sz="1800" kern="1200" dirty="0"/>
        </a:p>
        <a:p>
          <a:pPr marL="171450" lvl="1" indent="-171450" algn="l" defTabSz="800100">
            <a:lnSpc>
              <a:spcPct val="90000"/>
            </a:lnSpc>
            <a:spcBef>
              <a:spcPct val="0"/>
            </a:spcBef>
            <a:spcAft>
              <a:spcPct val="15000"/>
            </a:spcAft>
            <a:buChar char="••"/>
          </a:pPr>
          <a:endParaRPr lang="ru-RU" sz="1800" kern="1200" dirty="0"/>
        </a:p>
        <a:p>
          <a:pPr marL="171450" lvl="1" indent="-171450" algn="l" defTabSz="800100">
            <a:lnSpc>
              <a:spcPct val="90000"/>
            </a:lnSpc>
            <a:spcBef>
              <a:spcPct val="0"/>
            </a:spcBef>
            <a:spcAft>
              <a:spcPct val="15000"/>
            </a:spcAft>
            <a:buChar char="••"/>
          </a:pPr>
          <a:endParaRPr lang="ru-RU" sz="1800" kern="1200" dirty="0"/>
        </a:p>
        <a:p>
          <a:pPr marL="171450" lvl="1" indent="-171450" algn="l" defTabSz="800100">
            <a:lnSpc>
              <a:spcPct val="90000"/>
            </a:lnSpc>
            <a:spcBef>
              <a:spcPct val="0"/>
            </a:spcBef>
            <a:spcAft>
              <a:spcPct val="15000"/>
            </a:spcAft>
            <a:buChar char="••"/>
          </a:pPr>
          <a:endParaRPr lang="ru-RU" sz="1800" kern="1200" dirty="0"/>
        </a:p>
        <a:p>
          <a:pPr marL="171450" lvl="1" indent="-171450" algn="l" defTabSz="800100">
            <a:lnSpc>
              <a:spcPct val="90000"/>
            </a:lnSpc>
            <a:spcBef>
              <a:spcPct val="0"/>
            </a:spcBef>
            <a:spcAft>
              <a:spcPct val="15000"/>
            </a:spcAft>
            <a:buChar char="••"/>
          </a:pPr>
          <a:endParaRPr lang="ru-RU" sz="1800" kern="1200" dirty="0"/>
        </a:p>
        <a:p>
          <a:pPr marL="171450" lvl="1" indent="-171450" algn="l" defTabSz="800100">
            <a:lnSpc>
              <a:spcPct val="90000"/>
            </a:lnSpc>
            <a:spcBef>
              <a:spcPct val="0"/>
            </a:spcBef>
            <a:spcAft>
              <a:spcPct val="15000"/>
            </a:spcAft>
            <a:buChar char="••"/>
          </a:pPr>
          <a:r>
            <a:rPr lang="kk-KZ" sz="1800" kern="1200" dirty="0" smtClean="0">
              <a:solidFill>
                <a:srgbClr val="0000FF"/>
              </a:solidFill>
            </a:rPr>
            <a:t>Ақша</a:t>
          </a:r>
          <a:endParaRPr lang="ru-RU" sz="1800" kern="1200" dirty="0">
            <a:solidFill>
              <a:srgbClr val="0000FF"/>
            </a:solidFill>
          </a:endParaRPr>
        </a:p>
        <a:p>
          <a:pPr marL="171450" lvl="1" indent="-171450" algn="l" defTabSz="800100">
            <a:lnSpc>
              <a:spcPct val="90000"/>
            </a:lnSpc>
            <a:spcBef>
              <a:spcPct val="0"/>
            </a:spcBef>
            <a:spcAft>
              <a:spcPct val="15000"/>
            </a:spcAft>
            <a:buChar char="••"/>
          </a:pPr>
          <a:r>
            <a:rPr lang="kk-KZ" sz="1800" kern="1200" dirty="0" smtClean="0">
              <a:solidFill>
                <a:srgbClr val="0000FF"/>
              </a:solidFill>
            </a:rPr>
            <a:t>Өндіріс</a:t>
          </a:r>
          <a:endParaRPr lang="ru-RU" sz="1800" kern="1200" dirty="0">
            <a:solidFill>
              <a:srgbClr val="0000FF"/>
            </a:solidFill>
          </a:endParaRPr>
        </a:p>
        <a:p>
          <a:pPr marL="171450" lvl="1" indent="-171450" algn="l" defTabSz="800100">
            <a:lnSpc>
              <a:spcPct val="90000"/>
            </a:lnSpc>
            <a:spcBef>
              <a:spcPct val="0"/>
            </a:spcBef>
            <a:spcAft>
              <a:spcPct val="15000"/>
            </a:spcAft>
            <a:buChar char="••"/>
          </a:pPr>
          <a:r>
            <a:rPr lang="kk-KZ" sz="1800" kern="1200" dirty="0" smtClean="0">
              <a:solidFill>
                <a:srgbClr val="0000FF"/>
              </a:solidFill>
            </a:rPr>
            <a:t>Тауар</a:t>
          </a:r>
          <a:endParaRPr lang="ru-RU" sz="1800" kern="1200" dirty="0">
            <a:solidFill>
              <a:srgbClr val="0000FF"/>
            </a:solidFill>
          </a:endParaRPr>
        </a:p>
        <a:p>
          <a:pPr marL="171450" lvl="1" indent="-171450" algn="l" defTabSz="800100">
            <a:lnSpc>
              <a:spcPct val="90000"/>
            </a:lnSpc>
            <a:spcBef>
              <a:spcPct val="0"/>
            </a:spcBef>
            <a:spcAft>
              <a:spcPct val="15000"/>
            </a:spcAft>
            <a:buChar char="••"/>
          </a:pPr>
          <a:r>
            <a:rPr lang="kk-KZ" sz="1800" kern="1200" dirty="0" smtClean="0">
              <a:solidFill>
                <a:srgbClr val="0000FF"/>
              </a:solidFill>
            </a:rPr>
            <a:t>Кәсіпорында ресурстар тауарлы өнімге айналып, сатылғаннан кейін жаңа ақша қаражатына айналады. Өнімді сатудан тсүкен жаңа ақшаға кәсіпорын жаңадан еңбек бұйымдарын сатып алып,  өндіріс құралдары  жаңа айналымдық шеңберіне ауысады. </a:t>
          </a:r>
          <a:endParaRPr lang="ru-RU" sz="1800" kern="1200" dirty="0">
            <a:solidFill>
              <a:srgbClr val="0000FF"/>
            </a:solidFill>
          </a:endParaRPr>
        </a:p>
        <a:p>
          <a:pPr marL="171450" lvl="1" indent="-171450" algn="l" defTabSz="800100">
            <a:lnSpc>
              <a:spcPct val="90000"/>
            </a:lnSpc>
            <a:spcBef>
              <a:spcPct val="0"/>
            </a:spcBef>
            <a:spcAft>
              <a:spcPct val="15000"/>
            </a:spcAft>
            <a:buChar char="••"/>
          </a:pPr>
          <a:endParaRPr lang="ru-RU" sz="1800" kern="1200" dirty="0"/>
        </a:p>
        <a:p>
          <a:pPr marL="171450" lvl="1" indent="-171450" algn="l" defTabSz="800100">
            <a:lnSpc>
              <a:spcPct val="90000"/>
            </a:lnSpc>
            <a:spcBef>
              <a:spcPct val="0"/>
            </a:spcBef>
            <a:spcAft>
              <a:spcPct val="15000"/>
            </a:spcAft>
            <a:buChar char="••"/>
          </a:pPr>
          <a:endParaRPr lang="ru-RU" sz="1800" kern="1200" dirty="0"/>
        </a:p>
        <a:p>
          <a:pPr marL="171450" lvl="1" indent="-171450" algn="l" defTabSz="800100">
            <a:lnSpc>
              <a:spcPct val="90000"/>
            </a:lnSpc>
            <a:spcBef>
              <a:spcPct val="0"/>
            </a:spcBef>
            <a:spcAft>
              <a:spcPct val="15000"/>
            </a:spcAft>
            <a:buChar char="••"/>
          </a:pPr>
          <a:endParaRPr lang="ru-RU" sz="1800" kern="1200" dirty="0"/>
        </a:p>
        <a:p>
          <a:pPr marL="171450" lvl="1" indent="-171450" algn="l" defTabSz="800100">
            <a:lnSpc>
              <a:spcPct val="90000"/>
            </a:lnSpc>
            <a:spcBef>
              <a:spcPct val="0"/>
            </a:spcBef>
            <a:spcAft>
              <a:spcPct val="15000"/>
            </a:spcAft>
            <a:buChar char="••"/>
          </a:pPr>
          <a:endParaRPr lang="ru-RU" sz="1800" kern="1200" dirty="0"/>
        </a:p>
        <a:p>
          <a:pPr marL="171450" lvl="1" indent="-171450" algn="l" defTabSz="800100">
            <a:lnSpc>
              <a:spcPct val="90000"/>
            </a:lnSpc>
            <a:spcBef>
              <a:spcPct val="0"/>
            </a:spcBef>
            <a:spcAft>
              <a:spcPct val="15000"/>
            </a:spcAft>
            <a:buChar char="••"/>
          </a:pPr>
          <a:endParaRPr lang="ru-RU" sz="1800" kern="1200" dirty="0"/>
        </a:p>
        <a:p>
          <a:pPr marL="171450" lvl="1" indent="-171450" algn="l" defTabSz="800100">
            <a:lnSpc>
              <a:spcPct val="90000"/>
            </a:lnSpc>
            <a:spcBef>
              <a:spcPct val="0"/>
            </a:spcBef>
            <a:spcAft>
              <a:spcPct val="15000"/>
            </a:spcAft>
            <a:buChar char="••"/>
          </a:pPr>
          <a:endParaRPr lang="ru-RU" sz="1800" kern="1200" dirty="0"/>
        </a:p>
        <a:p>
          <a:pPr marL="171450" lvl="1" indent="-171450" algn="l" defTabSz="800100">
            <a:lnSpc>
              <a:spcPct val="90000"/>
            </a:lnSpc>
            <a:spcBef>
              <a:spcPct val="0"/>
            </a:spcBef>
            <a:spcAft>
              <a:spcPct val="15000"/>
            </a:spcAft>
            <a:buChar char="••"/>
          </a:pPr>
          <a:endParaRPr lang="ru-RU" sz="1800" kern="1200" dirty="0"/>
        </a:p>
      </dsp:txBody>
      <dsp:txXfrm>
        <a:off x="3296662" y="225416"/>
        <a:ext cx="4932937" cy="5749344"/>
      </dsp:txXfrm>
    </dsp:sp>
    <dsp:sp modelId="{3459F09D-2F50-42BC-8A04-9EB956140526}">
      <dsp:nvSpPr>
        <dsp:cNvPr id="0" name=""/>
        <dsp:cNvSpPr/>
      </dsp:nvSpPr>
      <dsp:spPr>
        <a:xfrm>
          <a:off x="4018" y="1433066"/>
          <a:ext cx="3288625" cy="3288625"/>
        </a:xfrm>
        <a:prstGeom prst="ellipse">
          <a:avLst/>
        </a:prstGeom>
        <a:solidFill>
          <a:schemeClr val="lt1"/>
        </a:solidFill>
        <a:ln w="25400" cap="flat" cmpd="sng" algn="ctr">
          <a:solidFill>
            <a:schemeClr val="accent1"/>
          </a:solidFill>
          <a:prstDash val="solid"/>
        </a:ln>
        <a:effectLst/>
      </dsp:spPr>
      <dsp:style>
        <a:lnRef idx="2">
          <a:schemeClr val="accent1"/>
        </a:lnRef>
        <a:fillRef idx="1">
          <a:schemeClr val="lt1"/>
        </a:fillRef>
        <a:effectRef idx="0">
          <a:schemeClr val="accent1"/>
        </a:effectRef>
        <a:fontRef idx="minor">
          <a:schemeClr val="dk1"/>
        </a:fontRef>
      </dsp:style>
      <dsp:txBody>
        <a:bodyPr spcFirstLastPara="0" vert="horz" wrap="square" lIns="17780" tIns="17780" rIns="17780" bIns="17780" numCol="1" spcCol="1270" anchor="ctr" anchorCtr="0">
          <a:noAutofit/>
        </a:bodyPr>
        <a:lstStyle/>
        <a:p>
          <a:pPr lvl="0" algn="ctr" defTabSz="1244600" rtl="0">
            <a:lnSpc>
              <a:spcPct val="90000"/>
            </a:lnSpc>
            <a:spcBef>
              <a:spcPct val="0"/>
            </a:spcBef>
            <a:spcAft>
              <a:spcPct val="35000"/>
            </a:spcAft>
          </a:pPr>
          <a:endParaRPr lang="kk-KZ" sz="2800" kern="1200" dirty="0" smtClean="0">
            <a:solidFill>
              <a:schemeClr val="accent2">
                <a:lumMod val="75000"/>
              </a:schemeClr>
            </a:solidFill>
          </a:endParaRPr>
        </a:p>
        <a:p>
          <a:pPr lvl="0" algn="ctr" defTabSz="1244600" rtl="0">
            <a:lnSpc>
              <a:spcPct val="90000"/>
            </a:lnSpc>
            <a:spcBef>
              <a:spcPct val="0"/>
            </a:spcBef>
            <a:spcAft>
              <a:spcPct val="35000"/>
            </a:spcAft>
          </a:pPr>
          <a:endParaRPr lang="kk-KZ" sz="2800" kern="1200" dirty="0" smtClean="0">
            <a:solidFill>
              <a:schemeClr val="accent2">
                <a:lumMod val="75000"/>
              </a:schemeClr>
            </a:solidFill>
          </a:endParaRPr>
        </a:p>
        <a:p>
          <a:pPr lvl="0" algn="ctr" defTabSz="1244600" rtl="0">
            <a:lnSpc>
              <a:spcPct val="90000"/>
            </a:lnSpc>
            <a:spcBef>
              <a:spcPct val="0"/>
            </a:spcBef>
            <a:spcAft>
              <a:spcPct val="35000"/>
            </a:spcAft>
          </a:pPr>
          <a:endParaRPr lang="kk-KZ" sz="2800" kern="1200" dirty="0" smtClean="0">
            <a:solidFill>
              <a:schemeClr val="accent2">
                <a:lumMod val="75000"/>
              </a:schemeClr>
            </a:solidFill>
          </a:endParaRPr>
        </a:p>
        <a:p>
          <a:pPr lvl="0" algn="ctr" defTabSz="1244600" rtl="0">
            <a:lnSpc>
              <a:spcPct val="90000"/>
            </a:lnSpc>
            <a:spcBef>
              <a:spcPct val="0"/>
            </a:spcBef>
            <a:spcAft>
              <a:spcPct val="35000"/>
            </a:spcAft>
          </a:pPr>
          <a:endParaRPr lang="kk-KZ" sz="2800" kern="1200" dirty="0" smtClean="0">
            <a:solidFill>
              <a:schemeClr val="accent2">
                <a:lumMod val="75000"/>
              </a:schemeClr>
            </a:solidFill>
          </a:endParaRPr>
        </a:p>
        <a:p>
          <a:pPr lvl="0" algn="ctr" defTabSz="1244600" rtl="0">
            <a:lnSpc>
              <a:spcPct val="90000"/>
            </a:lnSpc>
            <a:spcBef>
              <a:spcPct val="0"/>
            </a:spcBef>
            <a:spcAft>
              <a:spcPct val="35000"/>
            </a:spcAft>
          </a:pPr>
          <a:endParaRPr lang="kk-KZ" sz="2800" kern="1200" dirty="0" smtClean="0">
            <a:solidFill>
              <a:schemeClr val="accent2">
                <a:lumMod val="75000"/>
              </a:schemeClr>
            </a:solidFill>
          </a:endParaRPr>
        </a:p>
        <a:p>
          <a:pPr lvl="0" algn="ctr" defTabSz="1244600" rtl="0">
            <a:lnSpc>
              <a:spcPct val="90000"/>
            </a:lnSpc>
            <a:spcBef>
              <a:spcPct val="0"/>
            </a:spcBef>
            <a:spcAft>
              <a:spcPct val="35000"/>
            </a:spcAft>
          </a:pPr>
          <a:r>
            <a:rPr lang="kk-KZ" sz="2800" kern="1200" dirty="0" smtClean="0">
              <a:solidFill>
                <a:schemeClr val="accent2">
                  <a:lumMod val="75000"/>
                </a:schemeClr>
              </a:solidFill>
            </a:rPr>
            <a:t>Айналым құралы айналымдық  үрдісіне үш сатыдан өтеді: </a:t>
          </a:r>
          <a:r>
            <a:rPr lang="ru-RU" sz="2800" kern="1200" dirty="0" smtClean="0">
              <a:solidFill>
                <a:schemeClr val="accent2">
                  <a:lumMod val="75000"/>
                </a:schemeClr>
              </a:solidFill>
            </a:rPr>
            <a:t/>
          </a:r>
          <a:br>
            <a:rPr lang="ru-RU" sz="2800" kern="1200" dirty="0" smtClean="0">
              <a:solidFill>
                <a:schemeClr val="accent2">
                  <a:lumMod val="75000"/>
                </a:schemeClr>
              </a:solidFill>
            </a:rPr>
          </a:br>
          <a:r>
            <a:rPr lang="ru-RU" sz="2800" kern="1200" dirty="0" smtClean="0">
              <a:solidFill>
                <a:schemeClr val="accent2">
                  <a:lumMod val="75000"/>
                </a:schemeClr>
              </a:solidFill>
            </a:rPr>
            <a:t/>
          </a:r>
          <a:br>
            <a:rPr lang="ru-RU" sz="2800" kern="1200" dirty="0" smtClean="0">
              <a:solidFill>
                <a:schemeClr val="accent2">
                  <a:lumMod val="75000"/>
                </a:schemeClr>
              </a:solidFill>
            </a:rPr>
          </a:br>
          <a:r>
            <a:rPr lang="ru-RU" sz="2800" kern="1200" dirty="0" smtClean="0">
              <a:solidFill>
                <a:schemeClr val="accent2">
                  <a:lumMod val="75000"/>
                </a:schemeClr>
              </a:solidFill>
            </a:rPr>
            <a:t/>
          </a:r>
          <a:br>
            <a:rPr lang="ru-RU" sz="2800" kern="1200" dirty="0" smtClean="0">
              <a:solidFill>
                <a:schemeClr val="accent2">
                  <a:lumMod val="75000"/>
                </a:schemeClr>
              </a:solidFill>
            </a:rPr>
          </a:br>
          <a:r>
            <a:rPr lang="ru-RU" sz="2800" kern="1200" dirty="0" smtClean="0">
              <a:solidFill>
                <a:schemeClr val="accent2">
                  <a:lumMod val="75000"/>
                </a:schemeClr>
              </a:solidFill>
            </a:rPr>
            <a:t/>
          </a:r>
          <a:br>
            <a:rPr lang="ru-RU" sz="2800" kern="1200" dirty="0" smtClean="0">
              <a:solidFill>
                <a:schemeClr val="accent2">
                  <a:lumMod val="75000"/>
                </a:schemeClr>
              </a:solidFill>
            </a:rPr>
          </a:br>
          <a:r>
            <a:rPr lang="ru-RU" sz="2800" kern="1200" dirty="0" smtClean="0">
              <a:solidFill>
                <a:schemeClr val="accent2">
                  <a:lumMod val="75000"/>
                </a:schemeClr>
              </a:solidFill>
            </a:rPr>
            <a:t/>
          </a:r>
          <a:br>
            <a:rPr lang="ru-RU" sz="2800" kern="1200" dirty="0" smtClean="0">
              <a:solidFill>
                <a:schemeClr val="accent2">
                  <a:lumMod val="75000"/>
                </a:schemeClr>
              </a:solidFill>
            </a:rPr>
          </a:br>
          <a:r>
            <a:rPr lang="ru-RU" sz="1000" kern="1200" dirty="0" smtClean="0"/>
            <a:t/>
          </a:r>
          <a:br>
            <a:rPr lang="ru-RU" sz="1000" kern="1200" dirty="0" smtClean="0"/>
          </a:br>
          <a:r>
            <a:rPr lang="ru-RU" sz="1000" kern="1200" dirty="0" smtClean="0"/>
            <a:t/>
          </a:r>
          <a:br>
            <a:rPr lang="ru-RU" sz="1000" kern="1200" dirty="0" smtClean="0"/>
          </a:br>
          <a:r>
            <a:rPr lang="ru-RU" sz="1000" kern="1200" dirty="0" smtClean="0"/>
            <a:t/>
          </a:r>
          <a:br>
            <a:rPr lang="ru-RU" sz="1000" kern="1200" dirty="0" smtClean="0"/>
          </a:br>
          <a:r>
            <a:rPr lang="ru-RU" sz="1000" kern="1200" dirty="0" smtClean="0"/>
            <a:t/>
          </a:r>
          <a:br>
            <a:rPr lang="ru-RU" sz="1000" kern="1200" dirty="0" smtClean="0"/>
          </a:br>
          <a:r>
            <a:rPr lang="ru-RU" sz="1000" kern="1200" dirty="0" smtClean="0"/>
            <a:t/>
          </a:r>
          <a:br>
            <a:rPr lang="ru-RU" sz="1000" kern="1200" dirty="0" smtClean="0"/>
          </a:br>
          <a:r>
            <a:rPr lang="ru-RU" sz="1000" kern="1200" dirty="0" smtClean="0"/>
            <a:t/>
          </a:r>
          <a:br>
            <a:rPr lang="ru-RU" sz="1000" kern="1200" dirty="0" smtClean="0"/>
          </a:br>
          <a:r>
            <a:rPr lang="ru-RU" sz="1000" kern="1200" dirty="0" smtClean="0"/>
            <a:t/>
          </a:r>
          <a:br>
            <a:rPr lang="ru-RU" sz="1000" kern="1200" dirty="0" smtClean="0"/>
          </a:br>
          <a:r>
            <a:rPr lang="ru-RU" sz="1000" kern="1200" dirty="0" smtClean="0"/>
            <a:t/>
          </a:r>
          <a:br>
            <a:rPr lang="ru-RU" sz="1000" kern="1200" dirty="0" smtClean="0"/>
          </a:br>
          <a:r>
            <a:rPr lang="ru-RU" sz="1000" kern="1200" dirty="0" smtClean="0"/>
            <a:t/>
          </a:r>
          <a:br>
            <a:rPr lang="ru-RU" sz="1000" kern="1200" dirty="0" smtClean="0"/>
          </a:br>
          <a:endParaRPr lang="ru-RU" sz="1000" kern="1200" dirty="0"/>
        </a:p>
      </dsp:txBody>
      <dsp:txXfrm>
        <a:off x="4018" y="1433066"/>
        <a:ext cx="3288625" cy="3288625"/>
      </dsp:txXfrm>
    </dsp:sp>
  </dsp:spTree>
</dsp:drawing>
</file>

<file path=ppt/diagrams/drawing4.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F643AFA6-49EA-456B-B383-9E04D6C81240}">
      <dsp:nvSpPr>
        <dsp:cNvPr id="0" name=""/>
        <dsp:cNvSpPr/>
      </dsp:nvSpPr>
      <dsp:spPr>
        <a:xfrm>
          <a:off x="0" y="0"/>
          <a:ext cx="6995160" cy="1607355"/>
        </a:xfrm>
        <a:prstGeom prst="roundRect">
          <a:avLst>
            <a:gd name="adj" fmla="val 10000"/>
          </a:avLst>
        </a:prstGeom>
        <a:solidFill>
          <a:schemeClr val="lt1"/>
        </a:solidFill>
        <a:ln w="25400" cap="flat" cmpd="sng" algn="ctr">
          <a:solidFill>
            <a:schemeClr val="dk1"/>
          </a:solidFill>
          <a:prstDash val="solid"/>
        </a:ln>
        <a:effectLst/>
      </dsp:spPr>
      <dsp:style>
        <a:lnRef idx="2">
          <a:schemeClr val="dk1"/>
        </a:lnRef>
        <a:fillRef idx="1">
          <a:schemeClr val="lt1"/>
        </a:fillRef>
        <a:effectRef idx="0">
          <a:schemeClr val="dk1"/>
        </a:effectRef>
        <a:fontRef idx="minor">
          <a:schemeClr val="dk1"/>
        </a:fontRef>
      </dsp:style>
      <dsp:txBody>
        <a:bodyPr spcFirstLastPara="0" vert="horz" wrap="square" lIns="57150" tIns="57150" rIns="57150" bIns="57150" numCol="1" spcCol="1270" anchor="ctr" anchorCtr="0">
          <a:noAutofit/>
        </a:bodyPr>
        <a:lstStyle/>
        <a:p>
          <a:pPr lvl="0" algn="l" defTabSz="666750">
            <a:lnSpc>
              <a:spcPct val="90000"/>
            </a:lnSpc>
            <a:spcBef>
              <a:spcPct val="0"/>
            </a:spcBef>
            <a:spcAft>
              <a:spcPct val="35000"/>
            </a:spcAft>
          </a:pPr>
          <a:r>
            <a:rPr lang="kk-KZ" sz="1500" kern="1200" dirty="0" smtClean="0">
              <a:solidFill>
                <a:srgbClr val="FF0000"/>
              </a:solidFill>
            </a:rPr>
            <a:t>2.Материалдық құндылықтың дәл осы түрінде орта күндік шығынның  есебін өндірісте шығыс  сметасының негізі бойынша өндіріс шығынның сәйкестігіне қарай 90,  180 немесе 360 жеке тең бөлу арқылы анықтайды. </a:t>
          </a:r>
          <a:endParaRPr lang="ru-RU" sz="1500" kern="1200" dirty="0">
            <a:solidFill>
              <a:srgbClr val="FF0000"/>
            </a:solidFill>
          </a:endParaRPr>
        </a:p>
      </dsp:txBody>
      <dsp:txXfrm>
        <a:off x="0" y="0"/>
        <a:ext cx="5354854" cy="1607355"/>
      </dsp:txXfrm>
    </dsp:sp>
    <dsp:sp modelId="{C8BEEEA5-6B58-4A5D-A33D-710E947E2704}">
      <dsp:nvSpPr>
        <dsp:cNvPr id="0" name=""/>
        <dsp:cNvSpPr/>
      </dsp:nvSpPr>
      <dsp:spPr>
        <a:xfrm>
          <a:off x="617219" y="1875247"/>
          <a:ext cx="6995160" cy="1607355"/>
        </a:xfrm>
        <a:prstGeom prst="roundRect">
          <a:avLst>
            <a:gd name="adj" fmla="val 10000"/>
          </a:avLst>
        </a:prstGeom>
        <a:solidFill>
          <a:schemeClr val="lt1"/>
        </a:solidFill>
        <a:ln w="25400" cap="flat" cmpd="sng" algn="ctr">
          <a:solidFill>
            <a:schemeClr val="accent1"/>
          </a:solidFill>
          <a:prstDash val="solid"/>
        </a:ln>
        <a:effectLst/>
      </dsp:spPr>
      <dsp:style>
        <a:lnRef idx="2">
          <a:schemeClr val="accent1"/>
        </a:lnRef>
        <a:fillRef idx="1">
          <a:schemeClr val="lt1"/>
        </a:fillRef>
        <a:effectRef idx="0">
          <a:schemeClr val="accent1"/>
        </a:effectRef>
        <a:fontRef idx="minor">
          <a:schemeClr val="dk1"/>
        </a:fontRef>
      </dsp:style>
      <dsp:txBody>
        <a:bodyPr spcFirstLastPara="0" vert="horz" wrap="square" lIns="57150" tIns="57150" rIns="57150" bIns="57150" numCol="1" spcCol="1270" anchor="ctr" anchorCtr="0">
          <a:noAutofit/>
        </a:bodyPr>
        <a:lstStyle/>
        <a:p>
          <a:pPr lvl="0" algn="l" defTabSz="666750">
            <a:lnSpc>
              <a:spcPct val="90000"/>
            </a:lnSpc>
            <a:spcBef>
              <a:spcPct val="0"/>
            </a:spcBef>
            <a:spcAft>
              <a:spcPct val="35000"/>
            </a:spcAft>
          </a:pPr>
          <a:r>
            <a:rPr lang="kk-KZ" sz="1500" kern="1200" dirty="0" smtClean="0">
              <a:solidFill>
                <a:srgbClr val="FF0000"/>
              </a:solidFill>
            </a:rPr>
            <a:t>1.Жекелеген маңызды тауар – материалдық түрлерінің құндылық мөлшер запасын жетілдіруде ереже бойынша,  айналым  құралының мөлшері салыстырмалы мөлшерде, күнмен немесе пайызбен көрсетіледі. </a:t>
          </a:r>
          <a:endParaRPr lang="ru-RU" sz="1500" kern="1200" dirty="0">
            <a:solidFill>
              <a:srgbClr val="FF0000"/>
            </a:solidFill>
          </a:endParaRPr>
        </a:p>
      </dsp:txBody>
      <dsp:txXfrm>
        <a:off x="617219" y="1875247"/>
        <a:ext cx="5333159" cy="1607355"/>
      </dsp:txXfrm>
    </dsp:sp>
    <dsp:sp modelId="{3A7FEC67-C046-46FB-A868-46F87F68C087}">
      <dsp:nvSpPr>
        <dsp:cNvPr id="0" name=""/>
        <dsp:cNvSpPr/>
      </dsp:nvSpPr>
      <dsp:spPr>
        <a:xfrm>
          <a:off x="1234439" y="3750495"/>
          <a:ext cx="6995160" cy="1607355"/>
        </a:xfrm>
        <a:prstGeom prst="roundRect">
          <a:avLst>
            <a:gd name="adj" fmla="val 10000"/>
          </a:avLst>
        </a:prstGeom>
        <a:solidFill>
          <a:schemeClr val="lt1"/>
        </a:solidFill>
        <a:ln w="25400" cap="flat" cmpd="sng" algn="ctr">
          <a:solidFill>
            <a:schemeClr val="dk1"/>
          </a:solidFill>
          <a:prstDash val="solid"/>
        </a:ln>
        <a:effectLst/>
      </dsp:spPr>
      <dsp:style>
        <a:lnRef idx="2">
          <a:schemeClr val="dk1"/>
        </a:lnRef>
        <a:fillRef idx="1">
          <a:schemeClr val="lt1"/>
        </a:fillRef>
        <a:effectRef idx="0">
          <a:schemeClr val="dk1"/>
        </a:effectRef>
        <a:fontRef idx="minor">
          <a:schemeClr val="dk1"/>
        </a:fontRef>
      </dsp:style>
      <dsp:txBody>
        <a:bodyPr spcFirstLastPara="0" vert="horz" wrap="square" lIns="57150" tIns="57150" rIns="57150" bIns="57150" numCol="1" spcCol="1270" anchor="ctr" anchorCtr="0">
          <a:noAutofit/>
        </a:bodyPr>
        <a:lstStyle/>
        <a:p>
          <a:pPr lvl="0" algn="l" defTabSz="666750">
            <a:lnSpc>
              <a:spcPct val="90000"/>
            </a:lnSpc>
            <a:spcBef>
              <a:spcPct val="0"/>
            </a:spcBef>
            <a:spcAft>
              <a:spcPct val="35000"/>
            </a:spcAft>
          </a:pPr>
          <a:r>
            <a:rPr lang="kk-KZ" sz="1500" kern="1200" dirty="0" smtClean="0">
              <a:solidFill>
                <a:srgbClr val="FF0000"/>
              </a:solidFill>
            </a:rPr>
            <a:t>3.Ақшадай көрсетілген айналым   құралының мөлшерін анықтауда айналым құралының әрбір элементін жеке және кәсіпорынның айналым құралына деген қажеттілік жиынтығын айтады.Айналым құралының мөлшері – бұл кәсіпорынның өндіріс іс - әрекетіндегі  қолданған тұрақты ақша қаражатының ең аз мөлшері.</a:t>
          </a:r>
          <a:endParaRPr lang="ru-RU" sz="1500" kern="1200" dirty="0">
            <a:solidFill>
              <a:srgbClr val="FF0000"/>
            </a:solidFill>
          </a:endParaRPr>
        </a:p>
      </dsp:txBody>
      <dsp:txXfrm>
        <a:off x="1234439" y="3750495"/>
        <a:ext cx="5333159" cy="1607355"/>
      </dsp:txXfrm>
    </dsp:sp>
    <dsp:sp modelId="{AF0DBF10-9C91-424C-8724-A7E634EEBD5A}">
      <dsp:nvSpPr>
        <dsp:cNvPr id="0" name=""/>
        <dsp:cNvSpPr/>
      </dsp:nvSpPr>
      <dsp:spPr>
        <a:xfrm>
          <a:off x="5950379" y="1218910"/>
          <a:ext cx="1044780" cy="1044780"/>
        </a:xfrm>
        <a:prstGeom prst="downArrow">
          <a:avLst>
            <a:gd name="adj1" fmla="val 55000"/>
            <a:gd name="adj2" fmla="val 45000"/>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lvl="0" algn="ctr" defTabSz="1600200">
            <a:lnSpc>
              <a:spcPct val="90000"/>
            </a:lnSpc>
            <a:spcBef>
              <a:spcPct val="0"/>
            </a:spcBef>
            <a:spcAft>
              <a:spcPct val="35000"/>
            </a:spcAft>
          </a:pPr>
          <a:endParaRPr lang="ru-RU" sz="3600" kern="1200"/>
        </a:p>
      </dsp:txBody>
      <dsp:txXfrm>
        <a:off x="5950379" y="1218910"/>
        <a:ext cx="1044780" cy="1044780"/>
      </dsp:txXfrm>
    </dsp:sp>
    <dsp:sp modelId="{E5A954CD-0CC4-4BC8-B078-AD1F0012100B}">
      <dsp:nvSpPr>
        <dsp:cNvPr id="0" name=""/>
        <dsp:cNvSpPr/>
      </dsp:nvSpPr>
      <dsp:spPr>
        <a:xfrm>
          <a:off x="6567599" y="3083442"/>
          <a:ext cx="1044780" cy="1044780"/>
        </a:xfrm>
        <a:prstGeom prst="downArrow">
          <a:avLst>
            <a:gd name="adj1" fmla="val 55000"/>
            <a:gd name="adj2" fmla="val 45000"/>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lvl="0" algn="ctr" defTabSz="1600200">
            <a:lnSpc>
              <a:spcPct val="90000"/>
            </a:lnSpc>
            <a:spcBef>
              <a:spcPct val="0"/>
            </a:spcBef>
            <a:spcAft>
              <a:spcPct val="35000"/>
            </a:spcAft>
          </a:pPr>
          <a:endParaRPr lang="ru-RU" sz="3600" kern="1200"/>
        </a:p>
      </dsp:txBody>
      <dsp:txXfrm>
        <a:off x="6567599" y="3083442"/>
        <a:ext cx="1044780" cy="1044780"/>
      </dsp:txXfrm>
    </dsp:sp>
  </dsp:spTree>
</dsp:drawing>
</file>

<file path=ppt/diagrams/layout1.xml><?xml version="1.0" encoding="utf-8"?>
<dgm:layoutDef xmlns:dgm="http://schemas.openxmlformats.org/drawingml/2006/diagram" xmlns:a="http://schemas.openxmlformats.org/drawingml/2006/main" uniqueId="urn:microsoft.com/office/officeart/2005/8/layout/target3">
  <dgm:title val=""/>
  <dgm:desc val=""/>
  <dgm:catLst>
    <dgm:cat type="relationship" pri="11000"/>
    <dgm:cat type="list" pri="22000"/>
    <dgm:cat type="convert" pri="4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ampData>
  <dgm:style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tyleData>
  <dgm:clr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clrData>
  <dgm:layoutNode name="Name0">
    <dgm:varLst>
      <dgm:chMax val="7"/>
      <dgm:dir/>
      <dgm:animLvl val="lvl"/>
      <dgm:resizeHandles val="exact"/>
    </dgm:varLst>
    <dgm:alg type="composite"/>
    <dgm:shape xmlns:r="http://schemas.openxmlformats.org/officeDocument/2006/relationships" r:blip="">
      <dgm:adjLst/>
    </dgm:shape>
    <dgm:presOf/>
    <dgm:choose name="Name1">
      <dgm:if name="Name2" func="var" arg="dir" op="equ" val="norm">
        <dgm:choose name="Name3">
          <dgm:if name="Name4" axis="ch" ptType="node" func="cnt" op="equ" val="1">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rect1ParTx" refType="r" refFor="ch" refForName="space"/>
              <dgm:constr type="w" for="ch" forName="rect1ParTx" refType="w" refFor="ch" refForName="rect1" fact="0.5"/>
              <dgm:constr type="t" for="ch" forName="rect1ParTx" refType="t" refFor="ch" refForName="rect1"/>
              <dgm:constr type="b" for="ch" forName="rect1ParTx" refType="b" refFor="ch" refForName="rect1"/>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5" axis="ch" ptType="node" func="cnt" op="equ" val="2">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rect2ParTx" refType="r" refFor="ch" refForName="space"/>
              <dgm:constr type="w" for="ch" forName="rect2ParTx" refType="w" refFor="ch" refForName="rect2" fact="0.5"/>
              <dgm:constr type="t" for="ch" forName="rect2ParTx" refType="t" refFor="ch" refForName="rect2"/>
              <dgm:constr type="b" for="ch" forName="rect2ParTx" refType="b" refFor="ch" refForName="rect2"/>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b" refFor="ch" refForName="rect2"/>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6" axis="ch" ptType="node" func="cnt" op="equ" val="3">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rect3ParTx" refType="r" refFor="ch" refForName="space"/>
              <dgm:constr type="w" for="ch" forName="rect3ParTx" refType="w" refFor="ch" refForName="rect3" fact="0.5"/>
              <dgm:constr type="t" for="ch" forName="rect3ParTx" refType="t" refFor="ch" refForName="rect3"/>
              <dgm:constr type="b" for="ch" forName="rect3ParTx" refType="b" refFor="ch" refForName="rect3"/>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b" refFor="ch" refForName="rect3"/>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7" axis="ch" ptType="node" func="cnt" op="equ" val="4">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rect4ParTx" refType="r" refFor="ch" refForName="space"/>
              <dgm:constr type="w" for="ch" forName="rect4ParTx" refType="w" refFor="ch" refForName="rect4" fact="0.5"/>
              <dgm:constr type="t" for="ch" forName="rect4ParTx" refType="t" refFor="ch" refForName="rect4"/>
              <dgm:constr type="b" for="ch" forName="rect4ParTx" refType="b" refFor="ch" refForName="rect4"/>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b" refFor="ch" refForName="rect4"/>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8" axis="ch" ptType="node" func="cnt" op="equ" val="5">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rect5ParTx" refType="r" refFor="ch" refForName="space"/>
              <dgm:constr type="w" for="ch" forName="rect5ParTx" refType="w" refFor="ch" refForName="rect5" fact="0.5"/>
              <dgm:constr type="t" for="ch" forName="rect5ParTx" refType="t" refFor="ch" refForName="rect5"/>
              <dgm:constr type="b" for="ch" forName="rect5ParTx" refType="b" refFor="ch" refForName="rect5"/>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b" refFor="ch" refForName="rect5"/>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9" axis="ch" ptType="node" func="cnt" op="equ" val="6">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rect6ParTx" refType="r" refFor="ch" refForName="space"/>
              <dgm:constr type="w" for="ch" forName="rect6ParTx" refType="w" refFor="ch" refForName="rect6" fact="0.5"/>
              <dgm:constr type="t" for="ch" forName="rect6ParTx" refType="t" refFor="ch" refForName="rect6"/>
              <dgm:constr type="b" for="ch" forName="rect6ParTx" refType="b" refFor="ch" refForName="rect6"/>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b" refFor="ch" refForName="rect6"/>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10" axis="ch" ptType="node" func="cnt" op="gte" val="7">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l"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l" for="ch" forName="rect7" refType="r" refFor="ch" refForName="space"/>
              <dgm:constr type="r" for="ch" forName="rect7" refType="w"/>
              <dgm:constr type="h" for="ch" forName="rect7" refType="h" refFor="ch" refForName="circle7"/>
              <dgm:constr type="hOff" for="ch" forName="rect7" refType="hOff" refFor="ch" refForName="circle7"/>
              <dgm:constr type="b" for="ch" forName="rect7" refType="b" refFor="ch" refForName="circle7"/>
              <dgm:constr type="l" for="ch" forName="rect7ParTx" refType="r" refFor="ch" refForName="space"/>
              <dgm:constr type="w" for="ch" forName="rect7ParTx" refType="w" refFor="ch" refForName="rect7" fact="0.5"/>
              <dgm:constr type="t" for="ch" forName="rect7ParTx" refType="t" refFor="ch" refForName="rect7"/>
              <dgm:constr type="b" for="ch" forName="rect7ParTx" refType="b" refFor="ch" refForName="rect7"/>
              <dgm:constr type="l" for="ch" forName="rect7ChTx" refType="r" refFor="ch" refForName="rect7ParTx"/>
              <dgm:constr type="w" for="ch" forName="rect7ChTx" refType="w" refFor="ch" refForName="rect7ParTx"/>
              <dgm:constr type="t" for="ch" forName="rect7ChTx" refType="t" refFor="ch" refForName="rect7ParTx"/>
              <dgm:constr type="b" for="ch" forName="rect7ChTx" refType="b" refFor="ch" refForName="rect7ParTx"/>
              <dgm:constr type="l" for="ch" forName="rect7ParTxNoCh" refType="r" refFor="ch" refForName="space"/>
              <dgm:constr type="w" for="ch" forName="rect7ParTxNoCh" refType="w" refFor="ch" refForName="rect7"/>
              <dgm:constr type="t" for="ch" forName="rect7ParTxNoCh" refType="t" refFor="ch" refForName="rect7"/>
              <dgm:constr type="b" for="ch" forName="rect7ParTxNoCh" refType="b" refFor="ch" refForName="rect7"/>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l" for="ch" forName="rect6ParTx" refType="r" refFor="ch" refForName="space"/>
              <dgm:constr type="w" for="ch" forName="rect6ParTx" refType="w" refFor="ch" refForName="rect6" fact="0.5"/>
              <dgm:constr type="t" for="ch" forName="rect6ParTx" refType="t" refFor="ch" refForName="rect6"/>
              <dgm:constr type="b" for="ch" forName="rect6ParTx" refType="t" refFor="ch" refForName="rect7"/>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11">
            <dgm:constrLst/>
          </dgm:else>
        </dgm:choose>
      </dgm:if>
      <dgm:else name="Name12">
        <dgm:choose name="Name13">
          <dgm:if name="Name14" axis="ch" ptType="node" func="cnt" op="equ" val="1">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r" for="ch" forName="rect1ParTx" refType="l" refFor="ch" refForName="space"/>
              <dgm:constr type="w" for="ch" forName="rect1ParTx" refType="w" refFor="ch" refForName="rect1" fact="0.5"/>
              <dgm:constr type="t" for="ch" forName="rect1ParTx" refType="t" refFor="ch" refForName="rect1"/>
              <dgm:constr type="b" for="ch" forName="rect1ParTx" refType="b" refFor="ch" refForName="rect1"/>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15" axis="ch" ptType="node" func="cnt" op="equ" val="2">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r" for="ch" forName="rect2ParTx" refType="l" refFor="ch" refForName="space"/>
              <dgm:constr type="w" for="ch" forName="rect2ParTx" refType="w" refFor="ch" refForName="rect2" fact="0.5"/>
              <dgm:constr type="t" for="ch" forName="rect2ParTx" refType="t" refFor="ch" refForName="rect2"/>
              <dgm:constr type="b" for="ch" forName="rect2ParTx" refType="b" refFor="ch" refForName="rect2"/>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b" refFor="ch" refForName="rect2"/>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16" axis="ch" ptType="node" func="cnt" op="equ" val="3">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r" for="ch" forName="rect3ParTx" refType="l" refFor="ch" refForName="space"/>
              <dgm:constr type="w" for="ch" forName="rect3ParTx" refType="w" refFor="ch" refForName="rect3" fact="0.5"/>
              <dgm:constr type="t" for="ch" forName="rect3ParTx" refType="t" refFor="ch" refForName="rect3"/>
              <dgm:constr type="b" for="ch" forName="rect3ParTx" refType="b" refFor="ch" refForName="rect3"/>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b" refFor="ch" refForName="rect3"/>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17" axis="ch" ptType="node" func="cnt" op="equ" val="4">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r" for="ch" forName="rect4ParTx" refType="l" refFor="ch" refForName="space"/>
              <dgm:constr type="w" for="ch" forName="rect4ParTx" refType="w" refFor="ch" refForName="rect4" fact="0.5"/>
              <dgm:constr type="t" for="ch" forName="rect4ParTx" refType="t" refFor="ch" refForName="rect4"/>
              <dgm:constr type="b" for="ch" forName="rect4ParTx" refType="b" refFor="ch" refForName="rect4"/>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b" refFor="ch" refForName="rect4"/>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18" axis="ch" ptType="node" func="cnt" op="equ" val="5">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r" for="ch" forName="rect5ParTx" refType="l" refFor="ch" refForName="space"/>
              <dgm:constr type="w" for="ch" forName="rect5ParTx" refType="w" refFor="ch" refForName="rect5" fact="0.5"/>
              <dgm:constr type="t" for="ch" forName="rect5ParTx" refType="t" refFor="ch" refForName="rect5"/>
              <dgm:constr type="b" for="ch" forName="rect5ParTx" refType="b" refFor="ch" refForName="rect5"/>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b" refFor="ch" refForName="rect5"/>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19" axis="ch" ptType="node" func="cnt" op="equ" val="6">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r" for="ch" forName="rect6ParTx" refType="l" refFor="ch" refForName="space"/>
              <dgm:constr type="w" for="ch" forName="rect6ParTx" refType="w" refFor="ch" refForName="rect6" fact="0.5"/>
              <dgm:constr type="t" for="ch" forName="rect6ParTx" refType="t" refFor="ch" refForName="rect6"/>
              <dgm:constr type="b" for="ch" forName="rect6ParTx" refType="b" refFor="ch" refForName="rect6"/>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b" refFor="ch" refForName="rect6"/>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20" axis="ch" ptType="node" func="cnt" op="gte" val="7">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r"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r" for="ch" forName="rect7" refType="l" refFor="ch" refForName="space"/>
              <dgm:constr type="l" for="ch" forName="rect7"/>
              <dgm:constr type="h" for="ch" forName="rect7" refType="h" refFor="ch" refForName="circle7"/>
              <dgm:constr type="hOff" for="ch" forName="rect7" refType="hOff" refFor="ch" refForName="circle7"/>
              <dgm:constr type="b" for="ch" forName="rect7" refType="b" refFor="ch" refForName="circle7"/>
              <dgm:constr type="r" for="ch" forName="rect7ParTx" refType="l" refFor="ch" refForName="space"/>
              <dgm:constr type="w" for="ch" forName="rect7ParTx" refType="w" refFor="ch" refForName="rect7" fact="0.5"/>
              <dgm:constr type="t" for="ch" forName="rect7ParTx" refType="t" refFor="ch" refForName="rect7"/>
              <dgm:constr type="b" for="ch" forName="rect7ParTx" refType="b" refFor="ch" refForName="rect7"/>
              <dgm:constr type="r" for="ch" forName="rect7ChTx" refType="l" refFor="ch" refForName="rect7ParTx"/>
              <dgm:constr type="w" for="ch" forName="rect7ChTx" refType="w" refFor="ch" refForName="rect7ParTx"/>
              <dgm:constr type="t" for="ch" forName="rect7ChTx" refType="t" refFor="ch" refForName="rect7ParTx"/>
              <dgm:constr type="b" for="ch" forName="rect7ChTx" refType="b" refFor="ch" refForName="rect7ParTx"/>
              <dgm:constr type="r" for="ch" forName="rect7ParTxNoCh" refType="l" refFor="ch" refForName="space"/>
              <dgm:constr type="w" for="ch" forName="rect7ParTxNoCh" refType="w" refFor="ch" refForName="rect7"/>
              <dgm:constr type="t" for="ch" forName="rect7ParTxNoCh" refType="t" refFor="ch" refForName="rect7"/>
              <dgm:constr type="b" for="ch" forName="rect7ParTxNoCh" refType="b" refFor="ch" refForName="rect7"/>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r" for="ch" forName="rect6ParTx" refType="l" refFor="ch" refForName="space"/>
              <dgm:constr type="w" for="ch" forName="rect6ParTx" refType="w" refFor="ch" refForName="rect6" fact="0.5"/>
              <dgm:constr type="t" for="ch" forName="rect6ParTx" refType="t" refFor="ch" refForName="rect6"/>
              <dgm:constr type="b" for="ch" forName="rect6ParTx" refType="t" refFor="ch" refForName="rect7"/>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21">
            <dgm:constrLst/>
          </dgm:else>
        </dgm:choose>
      </dgm:else>
    </dgm:choose>
    <dgm:ruleLst/>
    <dgm:forEach name="Name22" axis="ch" ptType="node" cnt="1">
      <dgm:layoutNode name="circle1" styleLbl="node1">
        <dgm:alg type="sp"/>
        <dgm:choose name="Name23">
          <dgm:if name="Name24" func="var" arg="dir" op="equ" val="norm">
            <dgm:shape xmlns:r="http://schemas.openxmlformats.org/officeDocument/2006/relationships" type="pie" r:blip="">
              <dgm:adjLst>
                <dgm:adj idx="1" val="90"/>
                <dgm:adj idx="2" val="270"/>
              </dgm:adjLst>
            </dgm:shape>
          </dgm:if>
          <dgm:else name="Name25">
            <dgm:shape xmlns:r="http://schemas.openxmlformats.org/officeDocument/2006/relationships" type="pie" r:blip="">
              <dgm:adjLst>
                <dgm:adj idx="1" val="270"/>
                <dgm:adj idx="2" val="90"/>
              </dgm:adjLst>
            </dgm:shape>
          </dgm:else>
        </dgm:choose>
        <dgm:presOf/>
        <dgm:constrLst/>
        <dgm:ruleLst/>
      </dgm:layoutNode>
      <dgm:layoutNode name="space">
        <dgm:alg type="sp"/>
        <dgm:shape xmlns:r="http://schemas.openxmlformats.org/officeDocument/2006/relationships" r:blip="">
          <dgm:adjLst/>
        </dgm:shape>
        <dgm:presOf/>
        <dgm:constrLst/>
        <dgm:ruleLst/>
      </dgm:layoutNode>
      <dgm:layoutNode name="rect1" styleLbl="alignAcc1">
        <dgm:alg type="sp"/>
        <dgm:shape xmlns:r="http://schemas.openxmlformats.org/officeDocument/2006/relationships" type="rect" r:blip="">
          <dgm:adjLst/>
        </dgm:shape>
        <dgm:presOf axis="self"/>
        <dgm:constrLst/>
        <dgm:ruleLst/>
      </dgm:layoutNode>
    </dgm:forEach>
    <dgm:forEach name="Name26" axis="ch" ptType="node" st="2" cnt="1">
      <dgm:layoutNode name="vertSpace2">
        <dgm:alg type="sp"/>
        <dgm:shape xmlns:r="http://schemas.openxmlformats.org/officeDocument/2006/relationships" type="rect" r:blip="" hideGeom="1">
          <dgm:adjLst/>
        </dgm:shape>
        <dgm:presOf/>
        <dgm:constrLst/>
        <dgm:ruleLst/>
      </dgm:layoutNode>
      <dgm:layoutNode name="circle2" styleLbl="node1">
        <dgm:alg type="sp"/>
        <dgm:choose name="Name27">
          <dgm:if name="Name28" func="var" arg="dir" op="equ" val="norm">
            <dgm:shape xmlns:r="http://schemas.openxmlformats.org/officeDocument/2006/relationships" type="pie" r:blip="">
              <dgm:adjLst>
                <dgm:adj idx="1" val="90"/>
                <dgm:adj idx="2" val="270"/>
              </dgm:adjLst>
            </dgm:shape>
          </dgm:if>
          <dgm:else name="Name29">
            <dgm:shape xmlns:r="http://schemas.openxmlformats.org/officeDocument/2006/relationships" type="pie" r:blip="">
              <dgm:adjLst>
                <dgm:adj idx="1" val="270"/>
                <dgm:adj idx="2" val="90"/>
              </dgm:adjLst>
            </dgm:shape>
          </dgm:else>
        </dgm:choose>
        <dgm:presOf/>
        <dgm:constrLst/>
        <dgm:ruleLst/>
      </dgm:layoutNode>
      <dgm:layoutNode name="rect2" styleLbl="alignAcc1">
        <dgm:alg type="sp"/>
        <dgm:shape xmlns:r="http://schemas.openxmlformats.org/officeDocument/2006/relationships" type="rect" r:blip="">
          <dgm:adjLst/>
        </dgm:shape>
        <dgm:presOf axis="self"/>
        <dgm:constrLst/>
        <dgm:ruleLst/>
      </dgm:layoutNode>
    </dgm:forEach>
    <dgm:forEach name="Name30" axis="ch" ptType="node" st="3" cnt="1">
      <dgm:layoutNode name="vertSpace3">
        <dgm:alg type="sp"/>
        <dgm:shape xmlns:r="http://schemas.openxmlformats.org/officeDocument/2006/relationships" type="rect" r:blip="" hideGeom="1">
          <dgm:adjLst/>
        </dgm:shape>
        <dgm:presOf/>
        <dgm:constrLst/>
        <dgm:ruleLst/>
      </dgm:layoutNode>
      <dgm:layoutNode name="circle3" styleLbl="node1">
        <dgm:alg type="sp"/>
        <dgm:choose name="Name31">
          <dgm:if name="Name32" func="var" arg="dir" op="equ" val="norm">
            <dgm:shape xmlns:r="http://schemas.openxmlformats.org/officeDocument/2006/relationships" type="pie" r:blip="">
              <dgm:adjLst>
                <dgm:adj idx="1" val="90"/>
                <dgm:adj idx="2" val="270"/>
              </dgm:adjLst>
            </dgm:shape>
          </dgm:if>
          <dgm:else name="Name33">
            <dgm:shape xmlns:r="http://schemas.openxmlformats.org/officeDocument/2006/relationships" type="pie" r:blip="">
              <dgm:adjLst>
                <dgm:adj idx="1" val="270"/>
                <dgm:adj idx="2" val="90"/>
              </dgm:adjLst>
            </dgm:shape>
          </dgm:else>
        </dgm:choose>
        <dgm:presOf/>
        <dgm:constrLst/>
        <dgm:ruleLst/>
      </dgm:layoutNode>
      <dgm:layoutNode name="rect3" styleLbl="alignAcc1">
        <dgm:alg type="sp"/>
        <dgm:shape xmlns:r="http://schemas.openxmlformats.org/officeDocument/2006/relationships" type="rect" r:blip="">
          <dgm:adjLst/>
        </dgm:shape>
        <dgm:presOf axis="self"/>
        <dgm:constrLst/>
        <dgm:ruleLst/>
      </dgm:layoutNode>
    </dgm:forEach>
    <dgm:forEach name="Name34" axis="ch" ptType="node" st="4" cnt="1">
      <dgm:layoutNode name="vertSpace4">
        <dgm:alg type="sp"/>
        <dgm:shape xmlns:r="http://schemas.openxmlformats.org/officeDocument/2006/relationships" type="rect" r:blip="" hideGeom="1">
          <dgm:adjLst/>
        </dgm:shape>
        <dgm:presOf/>
        <dgm:constrLst/>
        <dgm:ruleLst/>
      </dgm:layoutNode>
      <dgm:layoutNode name="circle4" styleLbl="node1">
        <dgm:alg type="sp"/>
        <dgm:choose name="Name35">
          <dgm:if name="Name36" func="var" arg="dir" op="equ" val="norm">
            <dgm:shape xmlns:r="http://schemas.openxmlformats.org/officeDocument/2006/relationships" type="pie" r:blip="">
              <dgm:adjLst>
                <dgm:adj idx="1" val="90"/>
                <dgm:adj idx="2" val="270"/>
              </dgm:adjLst>
            </dgm:shape>
          </dgm:if>
          <dgm:else name="Name37">
            <dgm:shape xmlns:r="http://schemas.openxmlformats.org/officeDocument/2006/relationships" type="pie" r:blip="">
              <dgm:adjLst>
                <dgm:adj idx="1" val="270"/>
                <dgm:adj idx="2" val="90"/>
              </dgm:adjLst>
            </dgm:shape>
          </dgm:else>
        </dgm:choose>
        <dgm:presOf/>
        <dgm:constrLst/>
        <dgm:ruleLst/>
      </dgm:layoutNode>
      <dgm:layoutNode name="rect4" styleLbl="alignAcc1">
        <dgm:alg type="sp"/>
        <dgm:shape xmlns:r="http://schemas.openxmlformats.org/officeDocument/2006/relationships" type="rect" r:blip="">
          <dgm:adjLst/>
        </dgm:shape>
        <dgm:presOf axis="self"/>
        <dgm:constrLst/>
        <dgm:ruleLst/>
      </dgm:layoutNode>
    </dgm:forEach>
    <dgm:forEach name="Name38" axis="ch" ptType="node" st="5" cnt="1">
      <dgm:layoutNode name="vertSpace5">
        <dgm:alg type="sp"/>
        <dgm:shape xmlns:r="http://schemas.openxmlformats.org/officeDocument/2006/relationships" type="rect" r:blip="" hideGeom="1">
          <dgm:adjLst/>
        </dgm:shape>
        <dgm:presOf/>
        <dgm:constrLst/>
        <dgm:ruleLst/>
      </dgm:layoutNode>
      <dgm:layoutNode name="circle5" styleLbl="node1">
        <dgm:alg type="sp"/>
        <dgm:choose name="Name39">
          <dgm:if name="Name40" func="var" arg="dir" op="equ" val="norm">
            <dgm:shape xmlns:r="http://schemas.openxmlformats.org/officeDocument/2006/relationships" type="pie" r:blip="">
              <dgm:adjLst>
                <dgm:adj idx="1" val="90"/>
                <dgm:adj idx="2" val="270"/>
              </dgm:adjLst>
            </dgm:shape>
          </dgm:if>
          <dgm:else name="Name41">
            <dgm:shape xmlns:r="http://schemas.openxmlformats.org/officeDocument/2006/relationships" type="pie" r:blip="">
              <dgm:adjLst>
                <dgm:adj idx="1" val="270"/>
                <dgm:adj idx="2" val="90"/>
              </dgm:adjLst>
            </dgm:shape>
          </dgm:else>
        </dgm:choose>
        <dgm:presOf/>
        <dgm:constrLst/>
        <dgm:ruleLst/>
      </dgm:layoutNode>
      <dgm:layoutNode name="rect5" styleLbl="alignAcc1">
        <dgm:alg type="sp"/>
        <dgm:shape xmlns:r="http://schemas.openxmlformats.org/officeDocument/2006/relationships" type="rect" r:blip="">
          <dgm:adjLst/>
        </dgm:shape>
        <dgm:presOf axis="self"/>
        <dgm:constrLst/>
        <dgm:ruleLst/>
      </dgm:layoutNode>
    </dgm:forEach>
    <dgm:forEach name="Name42" axis="ch" ptType="node" st="6" cnt="1">
      <dgm:layoutNode name="vertSpace6">
        <dgm:alg type="sp"/>
        <dgm:shape xmlns:r="http://schemas.openxmlformats.org/officeDocument/2006/relationships" type="rect" r:blip="" hideGeom="1">
          <dgm:adjLst/>
        </dgm:shape>
        <dgm:presOf/>
        <dgm:constrLst/>
        <dgm:ruleLst/>
      </dgm:layoutNode>
      <dgm:layoutNode name="circle6" styleLbl="node1">
        <dgm:alg type="sp"/>
        <dgm:choose name="Name43">
          <dgm:if name="Name44" func="var" arg="dir" op="equ" val="norm">
            <dgm:shape xmlns:r="http://schemas.openxmlformats.org/officeDocument/2006/relationships" type="pie" r:blip="">
              <dgm:adjLst>
                <dgm:adj idx="1" val="90"/>
                <dgm:adj idx="2" val="270"/>
              </dgm:adjLst>
            </dgm:shape>
          </dgm:if>
          <dgm:else name="Name45">
            <dgm:shape xmlns:r="http://schemas.openxmlformats.org/officeDocument/2006/relationships" type="pie" r:blip="">
              <dgm:adjLst>
                <dgm:adj idx="1" val="270"/>
                <dgm:adj idx="2" val="90"/>
              </dgm:adjLst>
            </dgm:shape>
          </dgm:else>
        </dgm:choose>
        <dgm:presOf/>
        <dgm:constrLst/>
        <dgm:ruleLst/>
      </dgm:layoutNode>
      <dgm:layoutNode name="rect6" styleLbl="alignAcc1">
        <dgm:alg type="sp"/>
        <dgm:shape xmlns:r="http://schemas.openxmlformats.org/officeDocument/2006/relationships" type="rect" r:blip="">
          <dgm:adjLst/>
        </dgm:shape>
        <dgm:presOf axis="self"/>
        <dgm:constrLst/>
        <dgm:ruleLst/>
      </dgm:layoutNode>
    </dgm:forEach>
    <dgm:forEach name="Name46" axis="ch" ptType="node" st="7" cnt="1">
      <dgm:layoutNode name="vertSpace7">
        <dgm:alg type="sp"/>
        <dgm:shape xmlns:r="http://schemas.openxmlformats.org/officeDocument/2006/relationships" type="rect" r:blip="" hideGeom="1">
          <dgm:adjLst/>
        </dgm:shape>
        <dgm:presOf/>
        <dgm:constrLst/>
        <dgm:ruleLst/>
      </dgm:layoutNode>
      <dgm:layoutNode name="circle7" styleLbl="node1">
        <dgm:alg type="sp"/>
        <dgm:choose name="Name47">
          <dgm:if name="Name48" func="var" arg="dir" op="equ" val="norm">
            <dgm:shape xmlns:r="http://schemas.openxmlformats.org/officeDocument/2006/relationships" type="pie" r:blip="">
              <dgm:adjLst>
                <dgm:adj idx="1" val="90"/>
                <dgm:adj idx="2" val="270"/>
              </dgm:adjLst>
            </dgm:shape>
          </dgm:if>
          <dgm:else name="Name49">
            <dgm:shape xmlns:r="http://schemas.openxmlformats.org/officeDocument/2006/relationships" type="pie" r:blip="">
              <dgm:adjLst>
                <dgm:adj idx="1" val="270"/>
                <dgm:adj idx="2" val="90"/>
              </dgm:adjLst>
            </dgm:shape>
          </dgm:else>
        </dgm:choose>
        <dgm:presOf/>
        <dgm:constrLst/>
        <dgm:ruleLst/>
      </dgm:layoutNode>
      <dgm:layoutNode name="rect7" styleLbl="alignAcc1">
        <dgm:alg type="sp"/>
        <dgm:shape xmlns:r="http://schemas.openxmlformats.org/officeDocument/2006/relationships" type="rect" r:blip="">
          <dgm:adjLst/>
        </dgm:shape>
        <dgm:presOf axis="self"/>
        <dgm:constrLst/>
        <dgm:ruleLst/>
      </dgm:layoutNode>
    </dgm:forEach>
    <dgm:forEach name="Name50" axis="ch" ptType="node" cnt="1">
      <dgm:choose name="Name51">
        <dgm:if name="Name52" axis="root des" ptType="all node" func="maxDepth" op="gte" val="2">
          <dgm:layoutNode name="rect1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1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3">
          <dgm:layoutNode name="rect1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4" axis="ch" ptType="node" st="2" cnt="1">
      <dgm:choose name="Name55">
        <dgm:if name="Name56" axis="root des" ptType="all node" func="maxDepth" op="gte" val="2">
          <dgm:layoutNode name="rect2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2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7">
          <dgm:layoutNode name="rect2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8" axis="ch" ptType="node" st="3" cnt="1">
      <dgm:choose name="Name59">
        <dgm:if name="Name60" axis="root des" ptType="all node" func="maxDepth" op="gte" val="2">
          <dgm:layoutNode name="rect3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3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1">
          <dgm:layoutNode name="rect3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2" axis="ch" ptType="node" st="4" cnt="1">
      <dgm:choose name="Name63">
        <dgm:if name="Name64" axis="root des" ptType="all node" func="maxDepth" op="gte" val="2">
          <dgm:layoutNode name="rect4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4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5">
          <dgm:layoutNode name="rect4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6" axis="ch" ptType="node" st="5" cnt="1">
      <dgm:choose name="Name67">
        <dgm:if name="Name68" axis="root des" ptType="all node" func="maxDepth" op="gte" val="2">
          <dgm:layoutNode name="rect5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5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9">
          <dgm:layoutNode name="rect5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0" axis="ch" ptType="node" st="6" cnt="1">
      <dgm:choose name="Name71">
        <dgm:if name="Name72" axis="root des" ptType="all node" func="maxDepth" op="gte" val="2">
          <dgm:layoutNode name="rect6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6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3">
          <dgm:layoutNode name="rect6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4" axis="ch" ptType="node" st="7" cnt="1">
      <dgm:choose name="Name75">
        <dgm:if name="Name76" axis="root des" ptType="all node" func="maxDepth" op="gte" val="2">
          <dgm:layoutNode name="rect7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7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7">
          <dgm:layoutNode name="rect7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3.xml><?xml version="1.0" encoding="utf-8"?>
<dgm:layoutDef xmlns:dgm="http://schemas.openxmlformats.org/drawingml/2006/diagram" xmlns:a="http://schemas.openxmlformats.org/drawingml/2006/main" uniqueId="urn:microsoft.com/office/officeart/2005/8/layout/hProcess6">
  <dgm:title val=""/>
  <dgm:desc val=""/>
  <dgm:catLst>
    <dgm:cat type="process"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33" srcId="3" destId="31" srcOrd="0" destOrd="0"/>
        <dgm:cxn modelId="34" srcId="3" destId="32" srcOrd="0"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theList">
    <dgm:varLst>
      <dgm:dir/>
      <dgm:animLvl val="lvl"/>
      <dgm:resizeHandles val="exact"/>
    </dgm:varLst>
    <dgm:choose name="Name0">
      <dgm:if name="Name1" func="var" arg="dir" op="equ" val="norm">
        <dgm:alg type="lin">
          <dgm:param type="linDir" val="fromL"/>
          <dgm:param type="nodeHorzAlign" val="l"/>
        </dgm:alg>
      </dgm:if>
      <dgm:else name="Name2">
        <dgm:alg type="lin">
          <dgm:param type="linDir" val="fromR"/>
          <dgm:param type="nodeHorzAlign" val="r"/>
        </dgm:alg>
      </dgm:else>
    </dgm:choose>
    <dgm:shape xmlns:r="http://schemas.openxmlformats.org/officeDocument/2006/relationships" r:blip="">
      <dgm:adjLst/>
    </dgm:shape>
    <dgm:presOf/>
    <dgm:constrLst>
      <dgm:constr type="w" for="ch" forName="compNode" refType="w"/>
      <dgm:constr type="h" for="ch" forName="compNode" refType="w" refFor="ch" refForName="compNode" fact="0.7"/>
      <dgm:constr type="ctrY" for="ch" forName="compNode" refType="h" fact="0.5"/>
      <dgm:constr type="w" for="ch" forName="aSpace" refType="w" fact="0.05"/>
      <dgm:constr type="primFontSz" for="des" forName="childTextHidden" op="equ" val="65"/>
      <dgm:constr type="primFontSz" for="des" forName="parentText" op="equ"/>
    </dgm:constrLst>
    <dgm:ruleLst/>
    <dgm:forEach name="aNodeForEach" axis="ch" ptType="node">
      <dgm:layoutNode name="compNode">
        <dgm:alg type="composite">
          <dgm:param type="ar" val="1.43"/>
        </dgm:alg>
        <dgm:shape xmlns:r="http://schemas.openxmlformats.org/officeDocument/2006/relationships" r:blip="">
          <dgm:adjLst/>
        </dgm:shape>
        <dgm:presOf/>
        <dgm:choose name="Name3">
          <dgm:if name="Name4" func="var" arg="dir" op="equ" val="norm">
            <dgm:constrLst>
              <dgm:constr type="w" for="ch" forName="childTextVisible" refType="w" fact="0.8"/>
              <dgm:constr type="h" for="ch" forName="childTextVisible" refType="h"/>
              <dgm:constr type="r" for="ch" forName="childTextVisible" refType="w"/>
              <dgm:constr type="w" for="ch" forName="childTextHidden" refType="w" fact="0.6"/>
              <dgm:constr type="h" for="ch" forName="childTextHidden" refType="h"/>
              <dgm:constr type="r" for="ch" forName="childTextHidden" refType="w"/>
              <dgm:constr type="l" for="ch" forName="parentText"/>
              <dgm:constr type="w" for="ch" forName="parentText" refType="w" fact="0.4"/>
              <dgm:constr type="h" for="ch" forName="parentText" refType="w" refFor="ch" refForName="parentText" op="equ"/>
              <dgm:constr type="ctrY" for="ch" forName="parentText" refType="h" fact="0.5"/>
            </dgm:constrLst>
          </dgm:if>
          <dgm:else name="Name5">
            <dgm:constrLst>
              <dgm:constr type="w" for="ch" forName="childTextVisible" refType="w" fact="0.8"/>
              <dgm:constr type="h" for="ch" forName="childTextVisible" refType="h"/>
              <dgm:constr type="l" for="ch" forName="childTextVisible"/>
              <dgm:constr type="w" for="ch" forName="childTextHidden" refType="w" fact="0.6"/>
              <dgm:constr type="h" for="ch" forName="childTextHidden" refType="h"/>
              <dgm:constr type="l" for="ch" forName="childTextHidden"/>
              <dgm:constr type="r" for="ch" forName="parentText" refType="w"/>
              <dgm:constr type="w" for="ch" forName="parentText" refType="w" fact="0.4"/>
              <dgm:constr type="h" for="ch" forName="parentText" refType="w" refFor="ch" refForName="parentText" op="equ"/>
              <dgm:constr type="ctrY" for="ch" forName="parentText" refType="h" fact="0.5"/>
            </dgm:constrLst>
          </dgm:else>
        </dgm:choose>
        <dgm:ruleLst/>
        <dgm:layoutNode name="noGeometry">
          <dgm:alg type="sp"/>
          <dgm:shape xmlns:r="http://schemas.openxmlformats.org/officeDocument/2006/relationships" r:blip="">
            <dgm:adjLst/>
          </dgm:shape>
          <dgm:presOf/>
          <dgm:constrLst/>
          <dgm:ruleLst/>
        </dgm:layoutNode>
        <dgm:layoutNode name="childTextVisible" styleLbl="bgAccFollowNode1">
          <dgm:varLst>
            <dgm:bulletEnabled val="1"/>
          </dgm:varLst>
          <dgm:alg type="sp"/>
          <dgm:choose name="Name6">
            <dgm:if name="Name7" func="var" arg="dir" op="equ" val="norm">
              <dgm:shape xmlns:r="http://schemas.openxmlformats.org/officeDocument/2006/relationships" type="rightArrow" r:blip="">
                <dgm:adjLst>
                  <dgm:adj idx="1" val="0.7"/>
                  <dgm:adj idx="2" val="0.5"/>
                </dgm:adjLst>
              </dgm:shape>
            </dgm:if>
            <dgm:else name="Name8">
              <dgm:shape xmlns:r="http://schemas.openxmlformats.org/officeDocument/2006/relationships" type="leftArrow" r:blip="">
                <dgm:adjLst>
                  <dgm:adj idx="1" val="0.7"/>
                  <dgm:adj idx="2" val="0.5"/>
                </dgm:adjLst>
              </dgm:shape>
            </dgm:else>
          </dgm:choose>
          <dgm:presOf axis="des" ptType="node"/>
          <dgm:constrLst/>
          <dgm:ruleLst/>
        </dgm:layoutNode>
        <dgm:layoutNode name="childTextHidden" styleLbl="bgAccFollowNode1">
          <dgm:choose name="Name9">
            <dgm:if name="Name10" axis="des followSib" ptType="node node" st="1 1" cnt="1 0" func="cnt" op="gte" val="1">
              <dgm:alg type="tx">
                <dgm:param type="stBulletLvl" val="1"/>
                <dgm:param type="txAnchorVertCh" val="mid"/>
              </dgm:alg>
            </dgm:if>
            <dgm:else name="Name11">
              <dgm:alg type="tx">
                <dgm:param type="stBulletLvl" val="2"/>
                <dgm:param type="txAnchorVertCh" val="mid"/>
              </dgm:alg>
            </dgm:else>
          </dgm:choose>
          <dgm:choose name="Name12">
            <dgm:if name="Name13" func="var" arg="dir" op="equ" val="norm">
              <dgm:shape xmlns:r="http://schemas.openxmlformats.org/officeDocument/2006/relationships" type="rightArrow" r:blip="" hideGeom="1">
                <dgm:adjLst>
                  <dgm:adj idx="1" val="0.7"/>
                  <dgm:adj idx="2" val="0.5"/>
                </dgm:adjLst>
              </dgm:shape>
            </dgm:if>
            <dgm:else name="Name14">
              <dgm:shape xmlns:r="http://schemas.openxmlformats.org/officeDocument/2006/relationships" type="leftArrow" r:blip="" hideGeom="1">
                <dgm:adjLst>
                  <dgm:adj idx="1" val="0.7"/>
                  <dgm:adj idx="2" val="0.5"/>
                </dgm:adjLst>
              </dgm:shape>
            </dgm:else>
          </dgm:choose>
          <dgm:presOf axis="des" ptType="node"/>
          <dgm:constrLst>
            <dgm:constr type="secFontSz" refType="primFontSz"/>
            <dgm:constr type="tMarg" refType="primFontSz" fact="0.05"/>
            <dgm:constr type="bMarg" refType="primFontSz" fact="0.05"/>
            <dgm:constr type="rMarg" refType="primFontSz" fact="0.1"/>
            <dgm:constr type="lMarg" refType="primFontSz" fact="0.2"/>
          </dgm:constrLst>
          <dgm:ruleLst>
            <dgm:rule type="primFontSz" val="5" fact="NaN" max="NaN"/>
          </dgm:ruleLst>
        </dgm:layoutNode>
        <dgm:layoutNode name="parentText" styleLbl="node1">
          <dgm:varLst>
            <dgm:chMax val="1"/>
            <dgm:bulletEnabled val="1"/>
          </dgm:varLst>
          <dgm:alg type="tx"/>
          <dgm:shape xmlns:r="http://schemas.openxmlformats.org/officeDocument/2006/relationships" type="ellipse" r:blip="">
            <dgm:adjLst/>
          </dgm:shape>
          <dgm:presOf axis="self"/>
          <dgm:constrLst>
            <dgm:constr type="primFontSz" val="65"/>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dgm:choose name="Name15">
        <dgm:if name="Name16" axis="self" ptType="node" func="revPos" op="gte" val="2">
          <dgm:layoutNode name="aSpace">
            <dgm:alg type="sp"/>
            <dgm:shape xmlns:r="http://schemas.openxmlformats.org/officeDocument/2006/relationships" r:blip="">
              <dgm:adjLst/>
            </dgm:shape>
            <dgm:presOf/>
            <dgm:constrLst/>
            <dgm:ruleLst/>
          </dgm:layoutNode>
        </dgm:if>
        <dgm:else name="Name17"/>
      </dgm:choose>
    </dgm:forEach>
  </dgm:layoutNode>
</dgm:layoutDef>
</file>

<file path=ppt/diagrams/layout4.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bg>
      <p:bgRef idx="1002">
        <a:schemeClr val="bg2"/>
      </p:bgRef>
    </p:bg>
    <p:spTree>
      <p:nvGrpSpPr>
        <p:cNvPr id="1" name=""/>
        <p:cNvGrpSpPr/>
        <p:nvPr/>
      </p:nvGrpSpPr>
      <p:grpSpPr>
        <a:xfrm>
          <a:off x="0" y="0"/>
          <a:ext cx="0" cy="0"/>
          <a:chOff x="0" y="0"/>
          <a:chExt cx="0" cy="0"/>
        </a:xfrm>
      </p:grpSpPr>
      <p:sp>
        <p:nvSpPr>
          <p:cNvPr id="9" name="Заголовок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ru-RU" smtClean="0"/>
              <a:t>Образец заголовка</a:t>
            </a:r>
            <a:endParaRPr kumimoji="0" lang="en-US"/>
          </a:p>
        </p:txBody>
      </p:sp>
      <p:sp>
        <p:nvSpPr>
          <p:cNvPr id="17" name="Подзаголовок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ru-RU" smtClean="0"/>
              <a:t>Образец подзаголовка</a:t>
            </a:r>
            <a:endParaRPr kumimoji="0" lang="en-US"/>
          </a:p>
        </p:txBody>
      </p:sp>
      <p:sp>
        <p:nvSpPr>
          <p:cNvPr id="30" name="Дата 29"/>
          <p:cNvSpPr>
            <a:spLocks noGrp="1"/>
          </p:cNvSpPr>
          <p:nvPr>
            <p:ph type="dt" sz="half" idx="10"/>
          </p:nvPr>
        </p:nvSpPr>
        <p:spPr/>
        <p:txBody>
          <a:bodyPr/>
          <a:lstStyle/>
          <a:p>
            <a:fld id="{4FE6DF7F-AC07-461C-A828-BBABB6468C24}" type="datetimeFigureOut">
              <a:rPr lang="ru-RU" smtClean="0"/>
              <a:pPr/>
              <a:t>09.12.2014</a:t>
            </a:fld>
            <a:endParaRPr lang="ru-RU"/>
          </a:p>
        </p:txBody>
      </p:sp>
      <p:sp>
        <p:nvSpPr>
          <p:cNvPr id="19" name="Нижний колонтитул 18"/>
          <p:cNvSpPr>
            <a:spLocks noGrp="1"/>
          </p:cNvSpPr>
          <p:nvPr>
            <p:ph type="ftr" sz="quarter" idx="11"/>
          </p:nvPr>
        </p:nvSpPr>
        <p:spPr/>
        <p:txBody>
          <a:bodyPr/>
          <a:lstStyle/>
          <a:p>
            <a:endParaRPr lang="ru-RU"/>
          </a:p>
        </p:txBody>
      </p:sp>
      <p:sp>
        <p:nvSpPr>
          <p:cNvPr id="27" name="Номер слайда 26"/>
          <p:cNvSpPr>
            <a:spLocks noGrp="1"/>
          </p:cNvSpPr>
          <p:nvPr>
            <p:ph type="sldNum" sz="quarter" idx="12"/>
          </p:nvPr>
        </p:nvSpPr>
        <p:spPr/>
        <p:txBody>
          <a:bodyPr/>
          <a:lstStyle/>
          <a:p>
            <a:fld id="{5A6B4766-38B4-4716-86A7-8B116CC5C2EC}" type="slidenum">
              <a:rPr lang="ru-RU" smtClean="0"/>
              <a:pPr/>
              <a:t>‹#›</a:t>
            </a:fld>
            <a:endParaRPr lang="ru-RU"/>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4FE6DF7F-AC07-461C-A828-BBABB6468C24}" type="datetimeFigureOut">
              <a:rPr lang="ru-RU" smtClean="0"/>
              <a:pPr/>
              <a:t>09.12.2014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5A6B4766-38B4-4716-86A7-8B116CC5C2EC}"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914401"/>
            <a:ext cx="2057400" cy="5211763"/>
          </a:xfrm>
        </p:spPr>
        <p:txBody>
          <a:bodyPr vert="eaVer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914401"/>
            <a:ext cx="6019800" cy="5211763"/>
          </a:xfrm>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4FE6DF7F-AC07-461C-A828-BBABB6468C24}" type="datetimeFigureOut">
              <a:rPr lang="ru-RU" smtClean="0"/>
              <a:pPr/>
              <a:t>09.12.2014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5A6B4766-38B4-4716-86A7-8B116CC5C2EC}"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Содержимое 2"/>
          <p:cNvSpPr>
            <a:spLocks noGrp="1"/>
          </p:cNvSpPr>
          <p:nvPr>
            <p:ph idx="1"/>
          </p:nvPr>
        </p:nvSpPr>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4FE6DF7F-AC07-461C-A828-BBABB6468C24}" type="datetimeFigureOut">
              <a:rPr lang="ru-RU" smtClean="0"/>
              <a:pPr/>
              <a:t>09.12.2014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5A6B4766-38B4-4716-86A7-8B116CC5C2EC}"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bg>
      <p:bgRef idx="1002">
        <a:schemeClr val="bg2"/>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ru-RU" smtClean="0"/>
              <a:t>Образец заголовка</a:t>
            </a:r>
            <a:endParaRPr kumimoji="0" lang="en-US"/>
          </a:p>
        </p:txBody>
      </p:sp>
      <p:sp>
        <p:nvSpPr>
          <p:cNvPr id="3" name="Текст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ru-RU" smtClean="0"/>
              <a:t>Образец текста</a:t>
            </a:r>
          </a:p>
        </p:txBody>
      </p:sp>
      <p:sp>
        <p:nvSpPr>
          <p:cNvPr id="4" name="Дата 3"/>
          <p:cNvSpPr>
            <a:spLocks noGrp="1"/>
          </p:cNvSpPr>
          <p:nvPr>
            <p:ph type="dt" sz="half" idx="10"/>
          </p:nvPr>
        </p:nvSpPr>
        <p:spPr/>
        <p:txBody>
          <a:bodyPr/>
          <a:lstStyle/>
          <a:p>
            <a:fld id="{4FE6DF7F-AC07-461C-A828-BBABB6468C24}" type="datetimeFigureOut">
              <a:rPr lang="ru-RU" smtClean="0"/>
              <a:pPr/>
              <a:t>09.12.2014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5A6B4766-38B4-4716-86A7-8B116CC5C2EC}" type="slidenum">
              <a:rPr lang="ru-RU" smtClean="0"/>
              <a:pPr/>
              <a:t>‹#›</a:t>
            </a:fld>
            <a:endParaRPr lang="ru-RU"/>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704088"/>
            <a:ext cx="8229600" cy="1143000"/>
          </a:xfrm>
        </p:spPr>
        <p:txBody>
          <a:bodyPr/>
          <a:lstStyle/>
          <a:p>
            <a:r>
              <a:rPr kumimoji="0" lang="ru-RU" smtClean="0"/>
              <a:t>Образец заголовка</a:t>
            </a:r>
            <a:endParaRPr kumimoji="0" lang="en-US"/>
          </a:p>
        </p:txBody>
      </p:sp>
      <p:sp>
        <p:nvSpPr>
          <p:cNvPr id="3" name="Содержимое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Содержимое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p>
            <a:fld id="{4FE6DF7F-AC07-461C-A828-BBABB6468C24}" type="datetimeFigureOut">
              <a:rPr lang="ru-RU" smtClean="0"/>
              <a:pPr/>
              <a:t>09.12.2014</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5A6B4766-38B4-4716-86A7-8B116CC5C2EC}"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704088"/>
            <a:ext cx="8229600" cy="1143000"/>
          </a:xfrm>
        </p:spPr>
        <p:txBody>
          <a:bodyPr tIns="45720" anchor="b"/>
          <a:lstStyle>
            <a:lvl1pPr>
              <a:defRPr/>
            </a:lvl1pPr>
          </a:lstStyle>
          <a:p>
            <a:r>
              <a:rPr kumimoji="0" lang="ru-RU" smtClean="0"/>
              <a:t>Образец заголовка</a:t>
            </a:r>
            <a:endParaRPr kumimoji="0" lang="en-US"/>
          </a:p>
        </p:txBody>
      </p:sp>
      <p:sp>
        <p:nvSpPr>
          <p:cNvPr id="3" name="Текст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5" name="Содержимое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6" name="Содержимое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0"/>
          </p:nvPr>
        </p:nvSpPr>
        <p:spPr/>
        <p:txBody>
          <a:bodyPr/>
          <a:lstStyle/>
          <a:p>
            <a:fld id="{4FE6DF7F-AC07-461C-A828-BBABB6468C24}" type="datetimeFigureOut">
              <a:rPr lang="ru-RU" smtClean="0"/>
              <a:pPr/>
              <a:t>09.12.2014</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5A6B4766-38B4-4716-86A7-8B116CC5C2EC}"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ru-RU" smtClean="0"/>
              <a:t>Образец заголовка</a:t>
            </a:r>
            <a:endParaRPr kumimoji="0" lang="en-US"/>
          </a:p>
        </p:txBody>
      </p:sp>
      <p:sp>
        <p:nvSpPr>
          <p:cNvPr id="3" name="Дата 2"/>
          <p:cNvSpPr>
            <a:spLocks noGrp="1"/>
          </p:cNvSpPr>
          <p:nvPr>
            <p:ph type="dt" sz="half" idx="10"/>
          </p:nvPr>
        </p:nvSpPr>
        <p:spPr/>
        <p:txBody>
          <a:bodyPr/>
          <a:lstStyle/>
          <a:p>
            <a:fld id="{4FE6DF7F-AC07-461C-A828-BBABB6468C24}" type="datetimeFigureOut">
              <a:rPr lang="ru-RU" smtClean="0"/>
              <a:pPr/>
              <a:t>09.12.2014</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5A6B4766-38B4-4716-86A7-8B116CC5C2EC}"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4FE6DF7F-AC07-461C-A828-BBABB6468C24}" type="datetimeFigureOut">
              <a:rPr lang="ru-RU" smtClean="0"/>
              <a:pPr/>
              <a:t>09.12.2014</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5A6B4766-38B4-4716-86A7-8B116CC5C2EC}"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ru-RU" smtClean="0"/>
              <a:t>Образец заголовка</a:t>
            </a:r>
            <a:endParaRPr kumimoji="0" lang="en-US"/>
          </a:p>
        </p:txBody>
      </p:sp>
      <p:sp>
        <p:nvSpPr>
          <p:cNvPr id="3" name="Текст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ru-RU" smtClean="0"/>
              <a:t>Образец текста</a:t>
            </a:r>
          </a:p>
        </p:txBody>
      </p:sp>
      <p:sp>
        <p:nvSpPr>
          <p:cNvPr id="4" name="Содержимое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p>
            <a:fld id="{4FE6DF7F-AC07-461C-A828-BBABB6468C24}" type="datetimeFigureOut">
              <a:rPr lang="ru-RU" smtClean="0"/>
              <a:pPr/>
              <a:t>09.12.2014</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5A6B4766-38B4-4716-86A7-8B116CC5C2EC}"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9" name="Прямоугольник с одним вырезанным скругленным углом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Прямоугольный треугольник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Заголовок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ru-RU" smtClean="0"/>
              <a:t>Образец заголовка</a:t>
            </a:r>
            <a:endParaRPr kumimoji="0" lang="en-US"/>
          </a:p>
        </p:txBody>
      </p:sp>
      <p:sp>
        <p:nvSpPr>
          <p:cNvPr id="4" name="Текст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ru-RU" smtClean="0"/>
              <a:t>Образец текста</a:t>
            </a:r>
          </a:p>
        </p:txBody>
      </p:sp>
      <p:sp>
        <p:nvSpPr>
          <p:cNvPr id="5" name="Дата 4"/>
          <p:cNvSpPr>
            <a:spLocks noGrp="1"/>
          </p:cNvSpPr>
          <p:nvPr>
            <p:ph type="dt" sz="half" idx="10"/>
          </p:nvPr>
        </p:nvSpPr>
        <p:spPr/>
        <p:txBody>
          <a:bodyPr/>
          <a:lstStyle/>
          <a:p>
            <a:fld id="{4FE6DF7F-AC07-461C-A828-BBABB6468C24}" type="datetimeFigureOut">
              <a:rPr lang="ru-RU" smtClean="0"/>
              <a:pPr/>
              <a:t>09.12.2014</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a:xfrm>
            <a:off x="8077200" y="6356350"/>
            <a:ext cx="609600" cy="365125"/>
          </a:xfrm>
        </p:spPr>
        <p:txBody>
          <a:bodyPr/>
          <a:lstStyle/>
          <a:p>
            <a:fld id="{5A6B4766-38B4-4716-86A7-8B116CC5C2EC}" type="slidenum">
              <a:rPr lang="ru-RU" smtClean="0"/>
              <a:pPr/>
              <a:t>‹#›</a:t>
            </a:fld>
            <a:endParaRPr lang="ru-RU"/>
          </a:p>
        </p:txBody>
      </p:sp>
      <p:sp>
        <p:nvSpPr>
          <p:cNvPr id="3" name="Рисунок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ru-RU" smtClean="0"/>
              <a:t>Вставка рисунка</a:t>
            </a:r>
            <a:endParaRPr kumimoji="0" lang="en-US" dirty="0"/>
          </a:p>
        </p:txBody>
      </p:sp>
      <p:sp>
        <p:nvSpPr>
          <p:cNvPr id="10" name="Полилиния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Полилиния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Полилиния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Полилиния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Заголовок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ru-RU" smtClean="0"/>
              <a:t>Образец заголовка</a:t>
            </a:r>
            <a:endParaRPr kumimoji="0" lang="en-US"/>
          </a:p>
        </p:txBody>
      </p:sp>
      <p:sp>
        <p:nvSpPr>
          <p:cNvPr id="30" name="Текст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10" name="Дата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4FE6DF7F-AC07-461C-A828-BBABB6468C24}" type="datetimeFigureOut">
              <a:rPr lang="ru-RU" smtClean="0"/>
              <a:pPr/>
              <a:t>09.12.2014</a:t>
            </a:fld>
            <a:endParaRPr lang="ru-RU"/>
          </a:p>
        </p:txBody>
      </p:sp>
      <p:sp>
        <p:nvSpPr>
          <p:cNvPr id="22" name="Нижний колонтитул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ru-RU"/>
          </a:p>
        </p:txBody>
      </p:sp>
      <p:sp>
        <p:nvSpPr>
          <p:cNvPr id="18" name="Номер слайда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5A6B4766-38B4-4716-86A7-8B116CC5C2EC}" type="slidenum">
              <a:rPr lang="ru-RU" smtClean="0"/>
              <a:pPr/>
              <a:t>‹#›</a:t>
            </a:fld>
            <a:endParaRPr lang="ru-RU"/>
          </a:p>
        </p:txBody>
      </p:sp>
      <p:grpSp>
        <p:nvGrpSpPr>
          <p:cNvPr id="2" name="Группа 1"/>
          <p:cNvGrpSpPr/>
          <p:nvPr/>
        </p:nvGrpSpPr>
        <p:grpSpPr>
          <a:xfrm>
            <a:off x="-19017" y="202408"/>
            <a:ext cx="9180548" cy="649224"/>
            <a:chOff x="-19045" y="216550"/>
            <a:chExt cx="9180548" cy="649224"/>
          </a:xfrm>
        </p:grpSpPr>
        <p:sp>
          <p:nvSpPr>
            <p:cNvPr id="12" name="Полилиния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Полилиния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6.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6.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1785926"/>
            <a:ext cx="7772400" cy="2071701"/>
          </a:xfrm>
        </p:spPr>
        <p:txBody>
          <a:bodyPr>
            <a:normAutofit/>
          </a:bodyPr>
          <a:lstStyle/>
          <a:p>
            <a:pPr algn="ctr"/>
            <a:r>
              <a:rPr lang="kk-KZ" sz="6000" dirty="0" smtClean="0">
                <a:solidFill>
                  <a:srgbClr val="00B050"/>
                </a:solidFill>
              </a:rPr>
              <a:t>Өндірістің қаржысы және пайдасы</a:t>
            </a:r>
            <a:endParaRPr lang="ru-RU" sz="7300" dirty="0">
              <a:solidFill>
                <a:srgbClr val="00B050"/>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57158" y="214290"/>
            <a:ext cx="8329642" cy="6643710"/>
          </a:xfrm>
        </p:spPr>
        <p:txBody>
          <a:bodyPr>
            <a:normAutofit fontScale="90000"/>
          </a:bodyPr>
          <a:lstStyle/>
          <a:p>
            <a:r>
              <a:rPr lang="kk-KZ" sz="2800" dirty="0" smtClean="0"/>
              <a:t/>
            </a:r>
            <a:br>
              <a:rPr lang="kk-KZ" sz="2800" dirty="0" smtClean="0"/>
            </a:br>
            <a:r>
              <a:rPr lang="kk-KZ" sz="2800" dirty="0"/>
              <a:t/>
            </a:r>
            <a:br>
              <a:rPr lang="kk-KZ" sz="2800" dirty="0"/>
            </a:br>
            <a:r>
              <a:rPr lang="kk-KZ" sz="2800" dirty="0" smtClean="0">
                <a:solidFill>
                  <a:srgbClr val="0000FF"/>
                </a:solidFill>
              </a:rPr>
              <a:t>Айналым </a:t>
            </a:r>
            <a:r>
              <a:rPr lang="kk-KZ" sz="2800" dirty="0">
                <a:solidFill>
                  <a:srgbClr val="0000FF"/>
                </a:solidFill>
              </a:rPr>
              <a:t>қаражаты  ретінде кәсіпорын орнықты пассивтерді пайдаланады. Олар жеке көздеріне теңестіріледі, себебі, кәсіпорынның айналымында түпкілікті болып оның іс - әрекетін қаржыландыру үшін қолданады, бірақ оған жатпайды. </a:t>
            </a:r>
            <a:r>
              <a:rPr lang="ru-RU" sz="2800" dirty="0">
                <a:solidFill>
                  <a:srgbClr val="0000FF"/>
                </a:solidFill>
              </a:rPr>
              <a:t/>
            </a:r>
            <a:br>
              <a:rPr lang="ru-RU" sz="2800" dirty="0">
                <a:solidFill>
                  <a:srgbClr val="0000FF"/>
                </a:solidFill>
              </a:rPr>
            </a:br>
            <a:r>
              <a:rPr lang="kk-KZ" sz="2800" dirty="0">
                <a:solidFill>
                  <a:srgbClr val="0000FF"/>
                </a:solidFill>
              </a:rPr>
              <a:t>Орнықты пассивке жататындар: </a:t>
            </a:r>
            <a:r>
              <a:rPr lang="ru-RU" sz="2800" dirty="0">
                <a:solidFill>
                  <a:srgbClr val="0000FF"/>
                </a:solidFill>
              </a:rPr>
              <a:t/>
            </a:r>
            <a:br>
              <a:rPr lang="ru-RU" sz="2800" dirty="0">
                <a:solidFill>
                  <a:srgbClr val="0000FF"/>
                </a:solidFill>
              </a:rPr>
            </a:br>
            <a:r>
              <a:rPr lang="kk-KZ" sz="2800" dirty="0">
                <a:solidFill>
                  <a:srgbClr val="0000FF"/>
                </a:solidFill>
              </a:rPr>
              <a:t>Жалақы жөнінде ең аз ауыспалы берешек және ауыспалы сақтандыруға, зейнетақы қорына, медицина сақтандыруына, жұмыспен  қамтуға жәрдемдесу қорына аударым жарнасы. </a:t>
            </a:r>
            <a:r>
              <a:rPr lang="ru-RU" sz="2800" dirty="0">
                <a:solidFill>
                  <a:srgbClr val="0000FF"/>
                </a:solidFill>
              </a:rPr>
              <a:t/>
            </a:r>
            <a:br>
              <a:rPr lang="ru-RU" sz="2800" dirty="0">
                <a:solidFill>
                  <a:srgbClr val="0000FF"/>
                </a:solidFill>
              </a:rPr>
            </a:br>
            <a:r>
              <a:rPr lang="kk-KZ" sz="2800" dirty="0">
                <a:solidFill>
                  <a:srgbClr val="0000FF"/>
                </a:solidFill>
              </a:rPr>
              <a:t>Ақы төлеудің мерзім ішіндегі келіп түспеегендігі фактурасы жоқ  жеткізушінің  және акцептелген есеп айырысу құжаты бойынша  жеткізуге берешегі. </a:t>
            </a:r>
            <a:r>
              <a:rPr lang="ru-RU" sz="2800" dirty="0">
                <a:solidFill>
                  <a:srgbClr val="0000FF"/>
                </a:solidFill>
              </a:rPr>
              <a:t/>
            </a:r>
            <a:br>
              <a:rPr lang="ru-RU" sz="2800" dirty="0">
                <a:solidFill>
                  <a:srgbClr val="0000FF"/>
                </a:solidFill>
              </a:rPr>
            </a:br>
            <a:r>
              <a:rPr lang="kk-KZ" sz="2800" dirty="0">
                <a:solidFill>
                  <a:srgbClr val="0000FF"/>
                </a:solidFill>
              </a:rPr>
              <a:t>Аванс және өнімге ішінара ақы бойынша  тапсырыс берушілерге берешегі. </a:t>
            </a:r>
            <a:r>
              <a:rPr lang="ru-RU" sz="2800" dirty="0">
                <a:solidFill>
                  <a:srgbClr val="0000FF"/>
                </a:solidFill>
              </a:rPr>
              <a:t/>
            </a:r>
            <a:br>
              <a:rPr lang="ru-RU" sz="2800" dirty="0">
                <a:solidFill>
                  <a:srgbClr val="0000FF"/>
                </a:solidFill>
              </a:rPr>
            </a:br>
            <a:r>
              <a:rPr lang="kk-KZ" sz="2800" dirty="0">
                <a:solidFill>
                  <a:srgbClr val="0000FF"/>
                </a:solidFill>
              </a:rPr>
              <a:t>Салықтардың бірсыпыра түрлері бойынша  бюджетке берешегі.  </a:t>
            </a:r>
            <a:r>
              <a:rPr lang="ru-RU" sz="2800" dirty="0">
                <a:solidFill>
                  <a:srgbClr val="0000FF"/>
                </a:solidFill>
              </a:rPr>
              <a:t/>
            </a:r>
            <a:br>
              <a:rPr lang="ru-RU" sz="2800" dirty="0">
                <a:solidFill>
                  <a:srgbClr val="0000FF"/>
                </a:solidFill>
              </a:rPr>
            </a:br>
            <a:r>
              <a:rPr lang="kk-KZ" sz="2800" dirty="0">
                <a:solidFill>
                  <a:srgbClr val="0000FF"/>
                </a:solidFill>
              </a:rPr>
              <a:t> </a:t>
            </a:r>
            <a:r>
              <a:rPr lang="ru-RU" sz="2800" dirty="0">
                <a:solidFill>
                  <a:srgbClr val="0000FF"/>
                </a:solidFill>
              </a:rPr>
              <a:t/>
            </a:r>
            <a:br>
              <a:rPr lang="ru-RU" sz="2800" dirty="0">
                <a:solidFill>
                  <a:srgbClr val="0000FF"/>
                </a:solidFill>
              </a:rPr>
            </a:br>
            <a:endParaRPr lang="ru-RU" sz="2800" dirty="0">
              <a:solidFill>
                <a:srgbClr val="0000FF"/>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6154758"/>
          </a:xfrm>
        </p:spPr>
        <p:txBody>
          <a:bodyPr/>
          <a:lstStyle/>
          <a:p>
            <a:r>
              <a:rPr lang="kk-KZ" b="1" i="1" dirty="0" smtClean="0">
                <a:solidFill>
                  <a:srgbClr val="00B050"/>
                </a:solidFill>
              </a:rPr>
              <a:t>Мақсаты:</a:t>
            </a:r>
            <a:r>
              <a:rPr lang="kk-KZ" dirty="0" smtClean="0">
                <a:solidFill>
                  <a:srgbClr val="00B050"/>
                </a:solidFill>
              </a:rPr>
              <a:t> Айналым қаржысыны</a:t>
            </a:r>
            <a:r>
              <a:rPr lang="uk-UA" dirty="0" smtClean="0">
                <a:solidFill>
                  <a:srgbClr val="00B050"/>
                </a:solidFill>
              </a:rPr>
              <a:t>ң</a:t>
            </a:r>
            <a:r>
              <a:rPr lang="kk-KZ" dirty="0" smtClean="0">
                <a:solidFill>
                  <a:srgbClr val="00B050"/>
                </a:solidFill>
              </a:rPr>
              <a:t> құрылымы мен үлесін, айналым санын, айналым мерзімі жөнінде түсінік беру.</a:t>
            </a:r>
            <a:r>
              <a:rPr lang="ru-RU" dirty="0" smtClean="0">
                <a:solidFill>
                  <a:srgbClr val="00B050"/>
                </a:solidFill>
              </a:rPr>
              <a:t/>
            </a:r>
            <a:br>
              <a:rPr lang="ru-RU" dirty="0" smtClean="0">
                <a:solidFill>
                  <a:srgbClr val="00B050"/>
                </a:solidFill>
              </a:rPr>
            </a:br>
            <a:endParaRPr lang="ru-RU" dirty="0">
              <a:solidFill>
                <a:srgbClr val="00B050"/>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14282" y="274638"/>
            <a:ext cx="8472518" cy="6369072"/>
          </a:xfrm>
        </p:spPr>
        <p:txBody>
          <a:bodyPr>
            <a:normAutofit/>
          </a:bodyPr>
          <a:lstStyle/>
          <a:p>
            <a:r>
              <a:rPr lang="kk-KZ" sz="1800" dirty="0" smtClean="0"/>
              <a:t>Өндіріс </a:t>
            </a:r>
            <a:r>
              <a:rPr lang="kk-KZ" sz="1800" dirty="0"/>
              <a:t>үрдісінде негізгі және айналым  капиталы бір – бірімен тығыз байланысты.  Негізгі қорды тиімді пайдалану айналым қаржыларын ұтымды пайдалануына ықпалын тигізеді және де керісінше. </a:t>
            </a:r>
            <a:r>
              <a:rPr lang="en-US" sz="1800" dirty="0" smtClean="0"/>
              <a:t/>
            </a:r>
            <a:br>
              <a:rPr lang="en-US" sz="1800" dirty="0" smtClean="0"/>
            </a:br>
            <a:r>
              <a:rPr lang="en-US" sz="1800" dirty="0"/>
              <a:t/>
            </a:r>
            <a:br>
              <a:rPr lang="en-US" sz="1800" dirty="0"/>
            </a:br>
            <a:r>
              <a:rPr lang="en-US" sz="1800" dirty="0" smtClean="0"/>
              <a:t/>
            </a:r>
            <a:br>
              <a:rPr lang="en-US" sz="1800" dirty="0" smtClean="0"/>
            </a:br>
            <a:r>
              <a:rPr lang="en-US" sz="1800" dirty="0"/>
              <a:t/>
            </a:r>
            <a:br>
              <a:rPr lang="en-US" sz="1800" dirty="0"/>
            </a:br>
            <a:r>
              <a:rPr lang="en-US" sz="1800" dirty="0" smtClean="0"/>
              <a:t/>
            </a:r>
            <a:br>
              <a:rPr lang="en-US" sz="1800" dirty="0" smtClean="0"/>
            </a:br>
            <a:r>
              <a:rPr lang="en-US" sz="1800" dirty="0"/>
              <a:t/>
            </a:r>
            <a:br>
              <a:rPr lang="en-US" sz="1800" dirty="0"/>
            </a:br>
            <a:r>
              <a:rPr lang="en-US" sz="1800" dirty="0" smtClean="0"/>
              <a:t/>
            </a:r>
            <a:br>
              <a:rPr lang="en-US" sz="1800" dirty="0" smtClean="0"/>
            </a:br>
            <a:r>
              <a:rPr lang="en-US" sz="1800" dirty="0"/>
              <a:t/>
            </a:r>
            <a:br>
              <a:rPr lang="en-US" sz="1800" dirty="0"/>
            </a:br>
            <a:r>
              <a:rPr lang="en-US" sz="1800" dirty="0" smtClean="0"/>
              <a:t/>
            </a:r>
            <a:br>
              <a:rPr lang="en-US" sz="1800" dirty="0" smtClean="0"/>
            </a:br>
            <a:r>
              <a:rPr lang="en-US" sz="1800" dirty="0"/>
              <a:t/>
            </a:r>
            <a:br>
              <a:rPr lang="en-US" sz="1800" dirty="0"/>
            </a:br>
            <a:r>
              <a:rPr lang="en-US" sz="1800" dirty="0" smtClean="0"/>
              <a:t/>
            </a:r>
            <a:br>
              <a:rPr lang="en-US" sz="1800" dirty="0" smtClean="0"/>
            </a:br>
            <a:r>
              <a:rPr lang="en-US" sz="1800" dirty="0"/>
              <a:t/>
            </a:r>
            <a:br>
              <a:rPr lang="en-US" sz="1800" dirty="0"/>
            </a:br>
            <a:r>
              <a:rPr lang="en-US" sz="1800" dirty="0" smtClean="0"/>
              <a:t/>
            </a:r>
            <a:br>
              <a:rPr lang="en-US" sz="1800" dirty="0" smtClean="0"/>
            </a:br>
            <a:r>
              <a:rPr lang="en-US" sz="1800" dirty="0"/>
              <a:t/>
            </a:r>
            <a:br>
              <a:rPr lang="en-US" sz="1800" dirty="0"/>
            </a:br>
            <a:r>
              <a:rPr lang="en-US" sz="1800" dirty="0" smtClean="0"/>
              <a:t/>
            </a:r>
            <a:br>
              <a:rPr lang="en-US" sz="1800" dirty="0" smtClean="0"/>
            </a:br>
            <a:r>
              <a:rPr lang="en-US" sz="1800" dirty="0"/>
              <a:t/>
            </a:r>
            <a:br>
              <a:rPr lang="en-US" sz="1800" dirty="0"/>
            </a:br>
            <a:r>
              <a:rPr lang="en-US" sz="1800" dirty="0" smtClean="0"/>
              <a:t/>
            </a:r>
            <a:br>
              <a:rPr lang="en-US" sz="1800" dirty="0" smtClean="0"/>
            </a:br>
            <a:r>
              <a:rPr lang="en-US" sz="1800" dirty="0"/>
              <a:t/>
            </a:r>
            <a:br>
              <a:rPr lang="en-US" sz="1800" dirty="0"/>
            </a:br>
            <a:endParaRPr lang="ru-RU" sz="1800" dirty="0"/>
          </a:p>
        </p:txBody>
      </p:sp>
      <p:pic>
        <p:nvPicPr>
          <p:cNvPr id="9" name="Picture 4" descr="zvnovogodn41"/>
          <p:cNvPicPr>
            <a:picLocks noChangeAspect="1" noChangeArrowheads="1" noCrop="1"/>
          </p:cNvPicPr>
          <p:nvPr/>
        </p:nvPicPr>
        <p:blipFill>
          <a:blip r:embed="rId2" cstate="print"/>
          <a:srcRect/>
          <a:stretch>
            <a:fillRect/>
          </a:stretch>
        </p:blipFill>
        <p:spPr>
          <a:xfrm>
            <a:off x="0" y="0"/>
            <a:ext cx="9144000" cy="6858000"/>
          </a:xfrm>
          <a:prstGeom prst="rect">
            <a:avLst/>
          </a:prstGeom>
          <a:noFill/>
        </p:spPr>
      </p:pic>
      <p:sp>
        <p:nvSpPr>
          <p:cNvPr id="2052" name="Rectangle 4"/>
          <p:cNvSpPr>
            <a:spLocks noChangeArrowheads="1"/>
          </p:cNvSpPr>
          <p:nvPr/>
        </p:nvSpPr>
        <p:spPr bwMode="auto">
          <a:xfrm>
            <a:off x="214282" y="928670"/>
            <a:ext cx="8715436" cy="452431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0850" algn="just" defTabSz="914400" rtl="0" eaLnBrk="1" fontAlgn="base" latinLnBrk="0" hangingPunct="1">
              <a:lnSpc>
                <a:spcPct val="100000"/>
              </a:lnSpc>
              <a:spcBef>
                <a:spcPct val="0"/>
              </a:spcBef>
              <a:spcAft>
                <a:spcPct val="0"/>
              </a:spcAft>
              <a:buClrTx/>
              <a:buSzTx/>
              <a:buFontTx/>
              <a:buNone/>
              <a:tabLst>
                <a:tab pos="6300788" algn="l"/>
              </a:tabLst>
            </a:pPr>
            <a:r>
              <a:rPr kumimoji="0" lang="kk-KZ" sz="3200" b="0" i="0" u="none" strike="noStrike" cap="none" normalizeH="0" baseline="0" dirty="0" smtClean="0">
                <a:ln>
                  <a:noFill/>
                </a:ln>
                <a:solidFill>
                  <a:srgbClr val="FFFF00"/>
                </a:solidFill>
                <a:effectLst/>
                <a:latin typeface="Times New Roman" pitchFamily="18" charset="0"/>
                <a:ea typeface="Times New Roman" pitchFamily="18" charset="0"/>
                <a:cs typeface="Times New Roman" pitchFamily="18" charset="0"/>
              </a:rPr>
              <a:t>Айналым қаржылары (капиталы) – бұл кәсіпорындардың, бірлестіктердің, ұйымдардың өндірістік қорларының бір өндірістік айналымда түгел  тұтынылып  және өзінің құнын   дайындалатын жаңа өнімге толық көшірілетін бөлігі. Әдетте, айналым құралы өзінің заттай түрін өзгертіп немесе дойып, өндіріс үрдісі аяқталғаннан кейін ақшалай нысанда қайтарылады. </a:t>
            </a:r>
            <a:endParaRPr kumimoji="0" lang="kk-KZ" sz="3200" b="0" i="0" u="none" strike="noStrike" cap="none" normalizeH="0" baseline="0" dirty="0" smtClean="0">
              <a:ln>
                <a:noFill/>
              </a:ln>
              <a:solidFill>
                <a:srgbClr val="FFFF00"/>
              </a:solidFill>
              <a:effectLst/>
              <a:latin typeface="Arial" pitchFamily="34"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Схема 4"/>
          <p:cNvGraphicFramePr/>
          <p:nvPr/>
        </p:nvGraphicFramePr>
        <p:xfrm>
          <a:off x="214282" y="285728"/>
          <a:ext cx="8572560" cy="601188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Схема 2"/>
          <p:cNvGraphicFramePr/>
          <p:nvPr/>
        </p:nvGraphicFramePr>
        <p:xfrm>
          <a:off x="457200" y="274638"/>
          <a:ext cx="8229600" cy="629763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Схема 4"/>
          <p:cNvGraphicFramePr/>
          <p:nvPr/>
        </p:nvGraphicFramePr>
        <p:xfrm>
          <a:off x="457200" y="274638"/>
          <a:ext cx="8229600" cy="615475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6154758"/>
          </a:xfrm>
        </p:spPr>
        <p:txBody>
          <a:bodyPr>
            <a:normAutofit/>
          </a:bodyPr>
          <a:lstStyle/>
          <a:p>
            <a:r>
              <a:rPr lang="kk-KZ" sz="2000" dirty="0">
                <a:solidFill>
                  <a:srgbClr val="0000FF"/>
                </a:solidFill>
              </a:rPr>
              <a:t>Айналым құралы мөлшерлік  деңгейде </a:t>
            </a:r>
            <a:r>
              <a:rPr lang="kk-KZ" sz="2000" dirty="0">
                <a:solidFill>
                  <a:srgbClr val="FF0000"/>
                </a:solidFill>
              </a:rPr>
              <a:t>мөлшерленетін</a:t>
            </a:r>
            <a:r>
              <a:rPr lang="kk-KZ" sz="2000" dirty="0">
                <a:solidFill>
                  <a:srgbClr val="0000FF"/>
                </a:solidFill>
              </a:rPr>
              <a:t> және </a:t>
            </a:r>
            <a:r>
              <a:rPr lang="kk-KZ" sz="2000" dirty="0">
                <a:solidFill>
                  <a:srgbClr val="FF0000"/>
                </a:solidFill>
              </a:rPr>
              <a:t>мөлшерленбейтін </a:t>
            </a:r>
            <a:r>
              <a:rPr lang="kk-KZ" sz="2000" dirty="0">
                <a:solidFill>
                  <a:srgbClr val="0000FF"/>
                </a:solidFill>
              </a:rPr>
              <a:t>болып бөлінеді.    </a:t>
            </a:r>
            <a:r>
              <a:rPr lang="ru-RU" sz="2000" dirty="0">
                <a:solidFill>
                  <a:srgbClr val="0000FF"/>
                </a:solidFill>
              </a:rPr>
              <a:t/>
            </a:r>
            <a:br>
              <a:rPr lang="ru-RU" sz="2000" dirty="0">
                <a:solidFill>
                  <a:srgbClr val="0000FF"/>
                </a:solidFill>
              </a:rPr>
            </a:br>
            <a:r>
              <a:rPr lang="kk-KZ" sz="2000" dirty="0">
                <a:solidFill>
                  <a:srgbClr val="0000FF"/>
                </a:solidFill>
              </a:rPr>
              <a:t>Мөлшерленетін айналым құралына - өндіріс запастарын құрайтын шикізат, материалдар, ыдыс, аяқталмаған өндіріс, алдағы мерзімде  жұмсалатын шығындар және тағы басқалары жатады. </a:t>
            </a:r>
            <a:r>
              <a:rPr lang="ru-RU" sz="2000" dirty="0">
                <a:solidFill>
                  <a:srgbClr val="0000FF"/>
                </a:solidFill>
              </a:rPr>
              <a:t/>
            </a:r>
            <a:br>
              <a:rPr lang="ru-RU" sz="2000" dirty="0">
                <a:solidFill>
                  <a:srgbClr val="0000FF"/>
                </a:solidFill>
              </a:rPr>
            </a:br>
            <a:r>
              <a:rPr lang="kk-KZ" sz="2000" dirty="0">
                <a:solidFill>
                  <a:srgbClr val="0000FF"/>
                </a:solidFill>
              </a:rPr>
              <a:t>Өндірісте әлі де болса өңдеуден өтпеген еңбек  бұйымдарын  шикізаттар деп айтуға болады. Шикізат,  материалдар және көмекші болып бөлінеді. Негізгі  материалға  жаңа өнім құрамындағы басты затты сипаттайтын материалды  жатқызамыз. </a:t>
            </a:r>
            <a:r>
              <a:rPr lang="ru-RU" sz="2000" dirty="0">
                <a:solidFill>
                  <a:srgbClr val="0000FF"/>
                </a:solidFill>
              </a:rPr>
              <a:t/>
            </a:r>
            <a:br>
              <a:rPr lang="ru-RU" sz="2000" dirty="0">
                <a:solidFill>
                  <a:srgbClr val="0000FF"/>
                </a:solidFill>
              </a:rPr>
            </a:br>
            <a:r>
              <a:rPr lang="kk-KZ" sz="2000" dirty="0">
                <a:solidFill>
                  <a:srgbClr val="0000FF"/>
                </a:solidFill>
              </a:rPr>
              <a:t>Ал көмекші материалға жаңа өнімге керекті және оған  сырт түрі мен оның   құрамының  талапқа  сай  болуын  немесе техниканың  жұмысы  дұрыс атқарылуын қамтамасыз ететін керекті заттарды жатқызамыз. </a:t>
            </a:r>
            <a:r>
              <a:rPr lang="ru-RU" sz="2000" dirty="0">
                <a:solidFill>
                  <a:srgbClr val="0000FF"/>
                </a:solidFill>
              </a:rPr>
              <a:t/>
            </a:r>
            <a:br>
              <a:rPr lang="ru-RU" sz="2000" dirty="0">
                <a:solidFill>
                  <a:srgbClr val="0000FF"/>
                </a:solidFill>
              </a:rPr>
            </a:br>
            <a:r>
              <a:rPr lang="kk-KZ" sz="2000" dirty="0">
                <a:solidFill>
                  <a:srgbClr val="0000FF"/>
                </a:solidFill>
              </a:rPr>
              <a:t>Аяқталмаған өндіріс – бұл еңбек бұйымы, өндіріс цехтарының өңдеу үрдісінде  болған, бөлімшелерде, әртүрлі  деңгейдегі дайындықта жатқан цех қоймаларындағы бұйымдар мен бөлшектер.  Аяқталмаған өнімге кеткен материалдарға, отынға, электр қуатқа, еңбек ақыға белгілі көлемде шығындар  жұмсалады, бірақ олар әлі де болса өңдеуден толығымен өтпеген, сол себепті оларды сатуға болмайды. </a:t>
            </a:r>
            <a:r>
              <a:rPr lang="ru-RU" sz="2000" dirty="0">
                <a:solidFill>
                  <a:srgbClr val="0000FF"/>
                </a:solidFill>
              </a:rPr>
              <a:t/>
            </a:r>
            <a:br>
              <a:rPr lang="ru-RU" sz="2000" dirty="0">
                <a:solidFill>
                  <a:srgbClr val="0000FF"/>
                </a:solidFill>
              </a:rPr>
            </a:br>
            <a:endParaRPr lang="ru-RU" sz="2000" dirty="0">
              <a:solidFill>
                <a:srgbClr val="0000FF"/>
              </a:solidFill>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6226196"/>
          </a:xfrm>
        </p:spPr>
        <p:txBody>
          <a:bodyPr>
            <a:normAutofit/>
          </a:bodyPr>
          <a:lstStyle/>
          <a:p>
            <a:r>
              <a:rPr lang="kk-KZ" sz="1800" dirty="0" smtClean="0">
                <a:solidFill>
                  <a:srgbClr val="FF0000"/>
                </a:solidFill>
              </a:rPr>
              <a:t>Кәсіпорында </a:t>
            </a:r>
            <a:r>
              <a:rPr lang="kk-KZ" sz="1800" dirty="0">
                <a:solidFill>
                  <a:srgbClr val="FF0000"/>
                </a:solidFill>
              </a:rPr>
              <a:t>айналым құралдарын пайдаланудың маңызды көрсеткіштеріне келесілер жатады: </a:t>
            </a:r>
            <a:r>
              <a:rPr lang="ru-RU" sz="1800" dirty="0">
                <a:solidFill>
                  <a:srgbClr val="FF0000"/>
                </a:solidFill>
              </a:rPr>
              <a:t/>
            </a:r>
            <a:br>
              <a:rPr lang="ru-RU" sz="1800" dirty="0">
                <a:solidFill>
                  <a:srgbClr val="FF0000"/>
                </a:solidFill>
              </a:rPr>
            </a:br>
            <a:r>
              <a:rPr lang="kk-KZ" sz="1800" dirty="0">
                <a:solidFill>
                  <a:srgbClr val="FF0000"/>
                </a:solidFill>
              </a:rPr>
              <a:t>Айналым құралының айналым коэффициенті </a:t>
            </a:r>
            <a:r>
              <a:rPr lang="ru-RU" sz="1800" dirty="0">
                <a:solidFill>
                  <a:srgbClr val="FF0000"/>
                </a:solidFill>
              </a:rPr>
              <a:t/>
            </a:r>
            <a:br>
              <a:rPr lang="ru-RU" sz="1800" dirty="0">
                <a:solidFill>
                  <a:srgbClr val="FF0000"/>
                </a:solidFill>
              </a:rPr>
            </a:br>
            <a:r>
              <a:rPr lang="kk-KZ" sz="1800" dirty="0">
                <a:solidFill>
                  <a:srgbClr val="FF0000"/>
                </a:solidFill>
              </a:rPr>
              <a:t>Айналым құралының жүктеу коэффициенті </a:t>
            </a:r>
            <a:r>
              <a:rPr lang="ru-RU" sz="1800" dirty="0">
                <a:solidFill>
                  <a:srgbClr val="FF0000"/>
                </a:solidFill>
              </a:rPr>
              <a:t/>
            </a:r>
            <a:br>
              <a:rPr lang="ru-RU" sz="1800" dirty="0">
                <a:solidFill>
                  <a:srgbClr val="FF0000"/>
                </a:solidFill>
              </a:rPr>
            </a:br>
            <a:r>
              <a:rPr lang="kk-KZ" sz="1800" dirty="0">
                <a:solidFill>
                  <a:srgbClr val="FF0000"/>
                </a:solidFill>
              </a:rPr>
              <a:t>Керекті жағдайда талдау және коэффициенттік әдістер үйлесімді пайдалануға болады. Алдымен талдау  әдіспен айналым  құралына қажеттілікті, өндіріс </a:t>
            </a:r>
            <a:r>
              <a:rPr lang="kk-KZ" sz="1800" dirty="0" smtClean="0">
                <a:solidFill>
                  <a:srgbClr val="FF0000"/>
                </a:solidFill>
              </a:rPr>
              <a:t>көлеміне</a:t>
            </a:r>
            <a:r>
              <a:rPr lang="kk-KZ" sz="1800" dirty="0">
                <a:solidFill>
                  <a:srgbClr val="FF0000"/>
                </a:solidFill>
              </a:rPr>
              <a:t/>
            </a:r>
            <a:br>
              <a:rPr lang="kk-KZ" sz="1800" dirty="0">
                <a:solidFill>
                  <a:srgbClr val="FF0000"/>
                </a:solidFill>
              </a:rPr>
            </a:br>
            <a:r>
              <a:rPr lang="kk-KZ" sz="1800" dirty="0" smtClean="0">
                <a:solidFill>
                  <a:srgbClr val="FF0000"/>
                </a:solidFill>
              </a:rPr>
              <a:t>байланыстылығын </a:t>
            </a:r>
            <a:r>
              <a:rPr lang="kk-KZ" sz="1800" dirty="0">
                <a:solidFill>
                  <a:srgbClr val="FF0000"/>
                </a:solidFill>
              </a:rPr>
              <a:t>анықтап, одан кейін  коэффициент әдісінің көмегімен өндіріс көлемінің өзгеруін </a:t>
            </a:r>
            <a:r>
              <a:rPr lang="kk-KZ" sz="1800" dirty="0" smtClean="0">
                <a:solidFill>
                  <a:srgbClr val="FF0000"/>
                </a:solidFill>
              </a:rPr>
              <a:t>ескереді</a:t>
            </a:r>
            <a:br>
              <a:rPr lang="kk-KZ" sz="1800" dirty="0" smtClean="0">
                <a:solidFill>
                  <a:srgbClr val="FF0000"/>
                </a:solidFill>
              </a:rPr>
            </a:br>
            <a:r>
              <a:rPr lang="kk-KZ" sz="1800" dirty="0">
                <a:solidFill>
                  <a:srgbClr val="FF0000"/>
                </a:solidFill>
              </a:rPr>
              <a:t/>
            </a:r>
            <a:br>
              <a:rPr lang="kk-KZ" sz="1800" dirty="0">
                <a:solidFill>
                  <a:srgbClr val="FF0000"/>
                </a:solidFill>
              </a:rPr>
            </a:br>
            <a:r>
              <a:rPr lang="kk-KZ" sz="1800" dirty="0" smtClean="0"/>
              <a:t> </a:t>
            </a:r>
            <a:r>
              <a:rPr lang="kk-KZ" sz="1800" dirty="0"/>
              <a:t>Тура есеп әдісі өзара кәсіпорындардың тәжірибе  жұмыстарындағы есептері, тауар – материалдық құндылықтарды тасымалдау, кәсіпорындардың ұйымдастыру техникалық  даму деңгейлерінің барлық өзгеруін еске ала отырып айналым  құралының  әрбір элементтерінің запасын дәлелдеген есепте алдын – ала  ескерілуі тиіс.  Бұл әдісті қолданған кезде, оның еңбекті  көп керек ететін  жұмыс екенін еске алу керек. Мұнда жоғарғы білікті экономистер, сонымен қатар  кәсіпорындағы көптеген  мамандар іске тартылуы тиіс. Тура есеп әдісі жаңа  кәсіпорын ұйымдастырғанда және істеп тұрған кәсіпорынның  айналым құралына қажеттілігі бойынша үнемін  анықтау үшін  </a:t>
            </a:r>
            <a:r>
              <a:rPr lang="kk-KZ" sz="1800" dirty="0" smtClean="0"/>
              <a:t>пайдаланады</a:t>
            </a:r>
            <a:endParaRPr lang="ru-RU" sz="18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kk-KZ" sz="2400" dirty="0">
                <a:solidFill>
                  <a:srgbClr val="FF0000"/>
                </a:solidFill>
              </a:rPr>
              <a:t>Оның мазмұны  келесі жұмыс кезеңдерінде қаралады: </a:t>
            </a:r>
            <a:r>
              <a:rPr lang="ru-RU" sz="2400" dirty="0">
                <a:solidFill>
                  <a:srgbClr val="FF0000"/>
                </a:solidFill>
              </a:rPr>
              <a:t/>
            </a:r>
            <a:br>
              <a:rPr lang="ru-RU" sz="2400" dirty="0">
                <a:solidFill>
                  <a:srgbClr val="FF0000"/>
                </a:solidFill>
              </a:rPr>
            </a:br>
            <a:endParaRPr lang="ru-RU" sz="2400" dirty="0">
              <a:solidFill>
                <a:srgbClr val="FF0000"/>
              </a:solidFill>
            </a:endParaRPr>
          </a:p>
        </p:txBody>
      </p:sp>
      <p:graphicFrame>
        <p:nvGraphicFramePr>
          <p:cNvPr id="4" name="Содержимое 3"/>
          <p:cNvGraphicFramePr>
            <a:graphicFrameLocks noGrp="1"/>
          </p:cNvGraphicFramePr>
          <p:nvPr>
            <p:ph idx="1"/>
          </p:nvPr>
        </p:nvGraphicFramePr>
        <p:xfrm>
          <a:off x="457200" y="1214422"/>
          <a:ext cx="8229600" cy="535785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Поток">
  <a:themeElements>
    <a:clrScheme name="Поток">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Поток">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Поток">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54</TotalTime>
  <Words>312</Words>
  <Application>Microsoft Office PowerPoint</Application>
  <PresentationFormat>Экран (4:3)</PresentationFormat>
  <Paragraphs>26</Paragraphs>
  <Slides>10</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10</vt:i4>
      </vt:variant>
    </vt:vector>
  </HeadingPairs>
  <TitlesOfParts>
    <vt:vector size="11" baseType="lpstr">
      <vt:lpstr>Поток</vt:lpstr>
      <vt:lpstr>Өндірістің қаржысы және пайдасы</vt:lpstr>
      <vt:lpstr>Мақсаты: Айналым қаржысының құрылымы мен үлесін, айналым санын, айналым мерзімі жөнінде түсінік беру. </vt:lpstr>
      <vt:lpstr>Өндіріс үрдісінде негізгі және айналым  капиталы бір – бірімен тығыз байланысты.  Негізгі қорды тиімді пайдалану айналым қаржыларын ұтымды пайдалануына ықпалын тигізеді және де керісінше.                   </vt:lpstr>
      <vt:lpstr>Слайд 4</vt:lpstr>
      <vt:lpstr>Слайд 5</vt:lpstr>
      <vt:lpstr>Слайд 6</vt:lpstr>
      <vt:lpstr>Айналым құралы мөлшерлік  деңгейде мөлшерленетін және мөлшерленбейтін болып бөлінеді.     Мөлшерленетін айналым құралына - өндіріс запастарын құрайтын шикізат, материалдар, ыдыс, аяқталмаған өндіріс, алдағы мерзімде  жұмсалатын шығындар және тағы басқалары жатады.  Өндірісте әлі де болса өңдеуден өтпеген еңбек  бұйымдарын  шикізаттар деп айтуға болады. Шикізат,  материалдар және көмекші болып бөлінеді. Негізгі  материалға  жаңа өнім құрамындағы басты затты сипаттайтын материалды  жатқызамыз.  Ал көмекші материалға жаңа өнімге керекті және оған  сырт түрі мен оның   құрамының  талапқа  сай  болуын  немесе техниканың  жұмысы  дұрыс атқарылуын қамтамасыз ететін керекті заттарды жатқызамыз.  Аяқталмаған өндіріс – бұл еңбек бұйымы, өндіріс цехтарының өңдеу үрдісінде  болған, бөлімшелерде, әртүрлі  деңгейдегі дайындықта жатқан цех қоймаларындағы бұйымдар мен бөлшектер.  Аяқталмаған өнімге кеткен материалдарға, отынға, электр қуатқа, еңбек ақыға белгілі көлемде шығындар  жұмсалады, бірақ олар әлі де болса өңдеуден толығымен өтпеген, сол себепті оларды сатуға болмайды.  </vt:lpstr>
      <vt:lpstr>Кәсіпорында айналым құралдарын пайдаланудың маңызды көрсеткіштеріне келесілер жатады:  Айналым құралының айналым коэффициенті  Айналым құралының жүктеу коэффициенті  Керекті жағдайда талдау және коэффициенттік әдістер үйлесімді пайдалануға болады. Алдымен талдау  әдіспен айналым  құралына қажеттілікті, өндіріс көлеміне байланыстылығын анықтап, одан кейін  коэффициент әдісінің көмегімен өндіріс көлемінің өзгеруін ескереді   Тура есеп әдісі өзара кәсіпорындардың тәжірибе  жұмыстарындағы есептері, тауар – материалдық құндылықтарды тасымалдау, кәсіпорындардың ұйымдастыру техникалық  даму деңгейлерінің барлық өзгеруін еске ала отырып айналым  құралының  әрбір элементтерінің запасын дәлелдеген есепте алдын – ала  ескерілуі тиіс.  Бұл әдісті қолданған кезде, оның еңбекті  көп керек ететін  жұмыс екенін еске алу керек. Мұнда жоғарғы білікті экономистер, сонымен қатар  кәсіпорындағы көптеген  мамандар іске тартылуы тиіс. Тура есеп әдісі жаңа  кәсіпорын ұйымдастырғанда және істеп тұрған кәсіпорынның  айналым құралына қажеттілігі бойынша үнемін  анықтау үшін  пайдаланады</vt:lpstr>
      <vt:lpstr>Оның мазмұны  келесі жұмыс кезеңдерінде қаралады:  </vt:lpstr>
      <vt:lpstr>  Айналым қаражаты  ретінде кәсіпорын орнықты пассивтерді пайдаланады. Олар жеке көздеріне теңестіріледі, себебі, кәсіпорынның айналымында түпкілікті болып оның іс - әрекетін қаржыландыру үшін қолданады, бірақ оған жатпайды.  Орнықты пассивке жататындар:  Жалақы жөнінде ең аз ауыспалы берешек және ауыспалы сақтандыруға, зейнетақы қорына, медицина сақтандыруына, жұмыспен  қамтуға жәрдемдесу қорына аударым жарнасы.  Ақы төлеудің мерзім ішіндегі келіп түспеегендігі фактурасы жоқ  жеткізушінің  және акцептелген есеп айырысу құжаты бойынша  жеткізуге берешегі.  Аванс және өнімге ішінара ақы бойынша  тапсырыс берушілерге берешегі.  Салықтардың бірсыпыра түрлері бойынша  бюджетке берешегі.     </vt:lpstr>
    </vt:vector>
  </TitlesOfParts>
  <Company>1</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Өнеркәсіптегі айналым қаржысы</dc:title>
  <dc:creator>Admin</dc:creator>
  <cp:lastModifiedBy>Admin</cp:lastModifiedBy>
  <cp:revision>7</cp:revision>
  <dcterms:created xsi:type="dcterms:W3CDTF">2014-12-09T08:17:07Z</dcterms:created>
  <dcterms:modified xsi:type="dcterms:W3CDTF">2014-12-09T15:59:40Z</dcterms:modified>
</cp:coreProperties>
</file>