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61" r:id="rId5"/>
    <p:sldId id="269" r:id="rId6"/>
    <p:sldId id="271" r:id="rId7"/>
    <p:sldId id="272" r:id="rId8"/>
    <p:sldId id="273" r:id="rId9"/>
    <p:sldId id="270" r:id="rId10"/>
    <p:sldId id="265" r:id="rId11"/>
    <p:sldId id="266" r:id="rId12"/>
    <p:sldId id="267" r:id="rId13"/>
    <p:sldId id="257" r:id="rId14"/>
    <p:sldId id="264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8E753-09AD-423A-A75F-D3DAE03653A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0009A-A823-4EDC-B448-51002471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/>
              <a:t>21 С</a:t>
            </a:r>
            <a:r>
              <a:rPr lang="kk-KZ" dirty="0" smtClean="0"/>
              <a:t>ӘУІР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Сабақтың  тақырыбы:   </a:t>
            </a:r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Қазақстанның  Әлемдік  экономикаға  ықпалдасуы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Бүгінгі  Қазақстан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. Бүгінгі Қазақстан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Қазақстан – біздің Отанымыз.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1.1. Қазақстан – егемен тәуелсіз ел (1991 ж. 16 желтоқсан).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1.2. 1992 ж. 2 наурызда БҰҰ-ға мүше болды.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Жер көлемі жөнінен </a:t>
            </a:r>
            <a:r>
              <a:rPr lang="kk-KZ" i="1" dirty="0">
                <a:latin typeface="Times New Roman" pitchFamily="18" charset="0"/>
                <a:cs typeface="Times New Roman" pitchFamily="18" charset="0"/>
                <a:sym typeface="Wingdings 3"/>
              </a:rPr>
              <a:t>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 9 орында. (2 млн 724,9 мың шаршы шақырым).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2.1. Азия аумағының 6,1% алып жатыр.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Қазақ халқының саны </a:t>
            </a:r>
            <a:r>
              <a:rPr lang="kk-KZ" i="1" dirty="0">
                <a:latin typeface="Times New Roman" pitchFamily="18" charset="0"/>
                <a:cs typeface="Times New Roman" pitchFamily="18" charset="0"/>
                <a:sym typeface="Wingdings 3"/>
              </a:rPr>
              <a:t>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 әлемде 70 орында.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3.1. Дүние жүзіндегі қазақ халқының саны </a:t>
            </a:r>
            <a:r>
              <a:rPr lang="kk-KZ" dirty="0">
                <a:latin typeface="Times New Roman" pitchFamily="18" charset="0"/>
                <a:cs typeface="Times New Roman" pitchFamily="18" charset="0"/>
                <a:sym typeface="Wingdings 3"/>
              </a:rPr>
              <a:t>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12 млн.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3.2. Қазақстаннан тыс шетелдерде тұратын қандас бауырларымыздың саны </a:t>
            </a:r>
            <a:r>
              <a:rPr lang="kk-KZ" dirty="0">
                <a:latin typeface="Times New Roman" pitchFamily="18" charset="0"/>
                <a:cs typeface="Times New Roman" pitchFamily="18" charset="0"/>
                <a:sym typeface="Wingdings 3"/>
              </a:rPr>
              <a:t>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3,5 млн адам.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3.3. Қазақтар түркі тілдес халықтың ішінде саны жағынан </a:t>
            </a:r>
            <a:r>
              <a:rPr lang="kk-KZ" dirty="0">
                <a:latin typeface="Times New Roman" pitchFamily="18" charset="0"/>
                <a:cs typeface="Times New Roman" pitchFamily="18" charset="0"/>
                <a:sym typeface="Wingdings 3"/>
              </a:rPr>
              <a:t>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4-ші орында.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kk-KZ" dirty="0" smtClean="0"/>
              <a:t>Бүгінгі  Қазақстан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k-KZ" dirty="0"/>
              <a:t> </a:t>
            </a:r>
            <a:r>
              <a:rPr lang="kk-KZ" dirty="0" smtClean="0"/>
              <a:t>   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Антропологиялық сипаты </a:t>
            </a:r>
            <a:r>
              <a:rPr lang="kk-KZ" dirty="0">
                <a:latin typeface="Times New Roman" pitchFamily="18" charset="0"/>
                <a:cs typeface="Times New Roman" pitchFamily="18" charset="0"/>
                <a:sym typeface="Wingdings 3"/>
              </a:rPr>
              <a:t>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азиялық нәсілдің тұрандық тармағына жатады.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5. Тілі – алтай тілінің түркі тілдік тобына, оның ішінде қыпшақ бөліміне кіреді.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6. Діні – ислам дінінің сунниттік тобы.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Қазақстанда тұратын этнос өкілдерінің саны – 130-ға жуық.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7.1. Ең көбі орыстар – 30%, украиндар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3,7%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             өзбектер – 2,5%.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8. Қазба байлықтары </a:t>
            </a:r>
            <a:r>
              <a:rPr lang="kk-KZ" dirty="0">
                <a:latin typeface="Times New Roman" pitchFamily="18" charset="0"/>
                <a:cs typeface="Times New Roman" pitchFamily="18" charset="0"/>
                <a:sym typeface="Wingdings 3"/>
              </a:rPr>
              <a:t>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Менделевтің кестесіндегі элементтердің республикада 99-ы табылған, 70-інің қоры зерттеліп, 60-тан астамы өндіріске қосылған.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8.1. Вольфрам қоры бойынша </a:t>
            </a:r>
            <a:r>
              <a:rPr lang="kk-KZ" dirty="0">
                <a:latin typeface="Times New Roman" pitchFamily="18" charset="0"/>
                <a:cs typeface="Times New Roman" pitchFamily="18" charset="0"/>
                <a:sym typeface="Wingdings 3"/>
              </a:rPr>
              <a:t>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бірінші, хромит, фосфор кені бойынша </a:t>
            </a:r>
            <a:r>
              <a:rPr lang="kk-KZ" dirty="0">
                <a:latin typeface="Times New Roman" pitchFamily="18" charset="0"/>
                <a:cs typeface="Times New Roman" pitchFamily="18" charset="0"/>
                <a:sym typeface="Wingdings 3"/>
              </a:rPr>
              <a:t>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екінші, марганец кені бойынша </a:t>
            </a:r>
            <a:r>
              <a:rPr lang="kk-KZ" dirty="0">
                <a:latin typeface="Times New Roman" pitchFamily="18" charset="0"/>
                <a:cs typeface="Times New Roman" pitchFamily="18" charset="0"/>
                <a:sym typeface="Wingdings 3"/>
              </a:rPr>
              <a:t>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үшінші орында.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8.2. Минералдық қоры бойынша </a:t>
            </a:r>
            <a:r>
              <a:rPr lang="kk-KZ" dirty="0">
                <a:latin typeface="Times New Roman" pitchFamily="18" charset="0"/>
                <a:cs typeface="Times New Roman" pitchFamily="18" charset="0"/>
                <a:sym typeface="Wingdings 3"/>
              </a:rPr>
              <a:t>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әлемде 6 орында Қазақстанда 400-ден аса көмір орындары, мол мұнай қоры бар.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Бүгінгі  Қазақстан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k-KZ" i="1" dirty="0">
                <a:latin typeface="Times New Roman" pitchFamily="18" charset="0"/>
                <a:cs typeface="Times New Roman" pitchFamily="18" charset="0"/>
              </a:rPr>
              <a:t>Қазақстан халықаралық қатынаста: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9.1. Әлемнің 145 мемлекетімен сыртқы байланысын жүргізген. Басты әріптесі Ресей мен ҚХР т.б. мемлекеттер.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9.2. Қазақстан Батыс пен Шығыстың мәдениетін, тарихы, дінін біріктіруші мемлекет.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9.3. Қазақстан ЕҚЫҰ төреағалық етумен де беделі зор болған.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9.4. ҚР-да ел болашағы – жастардың білім алуына барлық жағдай жасалған.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10. Қазақстанда 84 қала, 200 кені, 2036 ауылдық округ, 7684 ауылдық мекендер бар. Қазақстан тұрғындарының            56% - қалада, 44% - ауылдық жерлерде өмір сүреді.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Семантикалық  карта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Қазақстан  неше  елмен  шектеседі?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ықпалдастық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428736"/>
            <a:ext cx="8501154" cy="424021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Қазіргі кезеңде Қазақстан Республикасы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әлемдік экономикалық қоғамдастыққа кіру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жағдайында, оның сыртқы экономикалық байланыстары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дамып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жаңа сапалық өзгерістерге көшіп келеді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себептен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әлемдік экономикалық қатынастар мәселелері зор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маңызға 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әлемдік қатынастардың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жағдайы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қызметін үйренудің қажеттілігі артады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Соңғы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жылдықтағы әлемдік шаруашылылықтың үдерісі әлемдік экономикалық қатынастардың серпінді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дамуымен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тығыз байланысты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Әлемдік шаруашылыққа әсер етіп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түбегейлі өзгертетін басты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үдерістер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әлемдік шаруашылық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капиталдың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қоғам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адамдардың тіршіліктерінің негізгі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түрлерінің интернационалдануы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ғаламдануы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Әлемдік дамудың түбегейлі заңдылығы дүниежүзілік экономиканың өздігінен дамушы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жүйе ретінде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біртұтастығында және оның өзара байланысының тұрақты артуында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қатар бұл жүйенің кейбір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бөліктері көлемдік және құрылымдық сипаты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әлемдік шаруашылықтың қатынастарға әр түрлі енгені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Қандай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болмасын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елдің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оның жеке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аймағының әлемдік маңызы оның экономикалық әлуетімен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әлемдік тауар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өндіру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технология,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қаржы жүйесіндегі орнымен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экономикалық серпінділігімен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анықталады.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Әлемдік экономикалық қатынастар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экономикалық жүйенің басты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компоненті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Әлемдік экономикалық қатынастардың біріншіден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әлемдік экономикалық қатынастардың өзі, яғни әр түрлі елдердің шаруашылық жүргізуші субъектілері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арасындағы экономикалық байланыстар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екіншіден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байланыстарды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асыратын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тетіктер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dirty="0" smtClean="0"/>
              <a:t>Әлемдік  экономикаға  ықпалдасуы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Қазіргі, әлемдік экономикалық қатынастардың дамуының алғы шарты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әлемдегі жұмыс күшінің табиғи ресурстардың, техникалық құралдардың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айналым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капиталының ғылыми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техникалық әлуеттің орналасуындағы географиялық және тарихи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қалыптасқан теңсіздік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Әлемдік сыртқы экономикалық қызмет барлық елдерде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атқарады: ұлттық және әлемдік экономикалық дамудың деңгейін теңестіруге әсер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ұлттық және әлемдік өндіріс шығындарын салыстыруға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әлемдік еңбек бөлінісінің артықшылықтарын іске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соның 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ұлттық экономиканың тиімділігінің артуына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әсер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функциялар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сыртқы экономикалық қызметіне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Қазақстанда өзіндік ерекшеліктері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жағынан ұлттық экономиканың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заманғы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реформалануымен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нарықтық қатынастардың дамуымен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жағынан Қазақстанның әлемдік экономикаға интеграциялану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үдерісінің тереңдеуіменде анықталады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қана шикізаттарды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экспорттау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дайын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өндірістік тауарларды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импорттау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айналымын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кеңейту ғана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әлемдік өндірістік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инвестициялық ынтымақтастықка кіруі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түрлі меншіктегі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кәсіпорындардың сыртқы экономикалык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қызметке кең түрде қатысуы тән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dmnin\Desktop\ка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715304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  </a:ext>
            </a:extLst>
          </a:blip>
          <a:srcRect/>
          <a:stretch>
            <a:fillRect/>
          </a:stretch>
        </p:blipFill>
        <p:spPr bwMode="auto">
          <a:xfrm>
            <a:off x="357159" y="285728"/>
            <a:ext cx="8643998" cy="62151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Терминдер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Экономика</a:t>
            </a: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Ықпалдастық</a:t>
            </a: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Нарық</a:t>
            </a: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Әлемдік  экономика</a:t>
            </a: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Саясат</a:t>
            </a: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Географиялық  орны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mnin\Desktop\е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9" y="357166"/>
            <a:ext cx="828680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mnin\Desktop\о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nin\Desktop\ка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286808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dmnin\Desktop\т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643998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Экспорт  және  импорт  көлемі</a:t>
            </a:r>
            <a:endParaRPr lang="ru-RU" dirty="0"/>
          </a:p>
        </p:txBody>
      </p:sp>
      <p:pic>
        <p:nvPicPr>
          <p:cNvPr id="4098" name="Picture 2" descr="C:\Users\admnin\Desktop\кен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8643966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421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21 СӘУІР</vt:lpstr>
      <vt:lpstr>Слайд 2</vt:lpstr>
      <vt:lpstr>Слайд 3</vt:lpstr>
      <vt:lpstr>Терминдер</vt:lpstr>
      <vt:lpstr>Слайд 5</vt:lpstr>
      <vt:lpstr>Слайд 6</vt:lpstr>
      <vt:lpstr>Слайд 7</vt:lpstr>
      <vt:lpstr>Слайд 8</vt:lpstr>
      <vt:lpstr>Экспорт  және  импорт  көлемі</vt:lpstr>
      <vt:lpstr>Бүгінгі  Қазақстан</vt:lpstr>
      <vt:lpstr>Бүгінгі  Қазақстан</vt:lpstr>
      <vt:lpstr>Бүгінгі  Қазақстан</vt:lpstr>
      <vt:lpstr>Семантикалық  карта</vt:lpstr>
      <vt:lpstr>ықпалдастық</vt:lpstr>
      <vt:lpstr>Әлемдік  экономикаға  ықпалдасуы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СӘУІР</dc:title>
  <dc:creator>admnin</dc:creator>
  <cp:lastModifiedBy>admnin</cp:lastModifiedBy>
  <cp:revision>4</cp:revision>
  <dcterms:created xsi:type="dcterms:W3CDTF">2014-04-16T06:21:11Z</dcterms:created>
  <dcterms:modified xsi:type="dcterms:W3CDTF">2014-04-17T06:14:01Z</dcterms:modified>
</cp:coreProperties>
</file>