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236A75C-1016-44FD-90B8-90EA2799D76A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AF49DB9-C073-44E9-92CB-5EEE988D1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A75C-1016-44FD-90B8-90EA2799D76A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9DB9-C073-44E9-92CB-5EEE988D1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A75C-1016-44FD-90B8-90EA2799D76A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9DB9-C073-44E9-92CB-5EEE988D1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A75C-1016-44FD-90B8-90EA2799D76A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9DB9-C073-44E9-92CB-5EEE988D1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A75C-1016-44FD-90B8-90EA2799D76A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9DB9-C073-44E9-92CB-5EEE988D1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A75C-1016-44FD-90B8-90EA2799D76A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9DB9-C073-44E9-92CB-5EEE988D1E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A75C-1016-44FD-90B8-90EA2799D76A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9DB9-C073-44E9-92CB-5EEE988D1E1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A75C-1016-44FD-90B8-90EA2799D76A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9DB9-C073-44E9-92CB-5EEE988D1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6A75C-1016-44FD-90B8-90EA2799D76A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49DB9-C073-44E9-92CB-5EEE988D1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236A75C-1016-44FD-90B8-90EA2799D76A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AF49DB9-C073-44E9-92CB-5EEE988D1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236A75C-1016-44FD-90B8-90EA2799D76A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AF49DB9-C073-44E9-92CB-5EEE988D1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36A75C-1016-44FD-90B8-90EA2799D76A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AF49DB9-C073-44E9-92CB-5EEE988D1E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/>
          </a:bodyPr>
          <a:lstStyle/>
          <a:p>
            <a:r>
              <a:rPr lang="ru-RU" dirty="0" err="1"/>
              <a:t>Көтерілістің</a:t>
            </a:r>
            <a:r>
              <a:rPr lang="ru-RU" dirty="0"/>
              <a:t> </a:t>
            </a:r>
            <a:r>
              <a:rPr lang="ru-RU" dirty="0" err="1"/>
              <a:t>себептері</a:t>
            </a:r>
            <a:r>
              <a:rPr lang="ru-RU" dirty="0"/>
              <a:t>. </a:t>
            </a:r>
            <a:r>
              <a:rPr lang="en-US" dirty="0"/>
              <a:t>XIX </a:t>
            </a:r>
            <a:r>
              <a:rPr lang="ru-RU" dirty="0" err="1"/>
              <a:t>ғасырдың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жартысынан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Бөкей</a:t>
            </a:r>
            <a:r>
              <a:rPr lang="ru-RU" dirty="0"/>
              <a:t> </a:t>
            </a:r>
            <a:r>
              <a:rPr lang="ru-RU" dirty="0" err="1"/>
              <a:t>хандығында</a:t>
            </a:r>
            <a:r>
              <a:rPr lang="ru-RU" dirty="0"/>
              <a:t> (1801 </a:t>
            </a:r>
            <a:r>
              <a:rPr lang="ru-RU" dirty="0" err="1"/>
              <a:t>жылы</a:t>
            </a:r>
            <a:r>
              <a:rPr lang="ru-RU" dirty="0"/>
              <a:t> 11 </a:t>
            </a:r>
            <a:r>
              <a:rPr lang="ru-RU" dirty="0" err="1"/>
              <a:t>наурызде</a:t>
            </a:r>
            <a:r>
              <a:rPr lang="ru-RU" dirty="0"/>
              <a:t> </a:t>
            </a:r>
            <a:r>
              <a:rPr lang="ru-RU" dirty="0" err="1"/>
              <a:t>қүрылды</a:t>
            </a:r>
            <a:r>
              <a:rPr lang="ru-RU" dirty="0"/>
              <a:t>) </a:t>
            </a:r>
            <a:r>
              <a:rPr lang="ru-RU" dirty="0" err="1"/>
              <a:t>ауылдардың</a:t>
            </a:r>
            <a:r>
              <a:rPr lang="ru-RU" dirty="0"/>
              <a:t> </a:t>
            </a:r>
            <a:r>
              <a:rPr lang="ru-RU" dirty="0" err="1"/>
              <a:t>еңбекші</a:t>
            </a:r>
            <a:r>
              <a:rPr lang="ru-RU" dirty="0"/>
              <a:t> </a:t>
            </a:r>
            <a:r>
              <a:rPr lang="ru-RU" dirty="0" err="1"/>
              <a:t>халқына</a:t>
            </a:r>
            <a:r>
              <a:rPr lang="ru-RU" dirty="0"/>
              <a:t> </a:t>
            </a:r>
            <a:r>
              <a:rPr lang="ru-RU" dirty="0" err="1"/>
              <a:t>жасалған</a:t>
            </a:r>
            <a:r>
              <a:rPr lang="ru-RU" dirty="0"/>
              <a:t> </a:t>
            </a:r>
            <a:r>
              <a:rPr lang="ru-RU" dirty="0" err="1"/>
              <a:t>экономикалық</a:t>
            </a:r>
            <a:r>
              <a:rPr lang="ru-RU" dirty="0"/>
              <a:t> </a:t>
            </a:r>
            <a:r>
              <a:rPr lang="ru-RU" dirty="0" err="1"/>
              <a:t>қысым</a:t>
            </a:r>
            <a:r>
              <a:rPr lang="ru-RU" dirty="0"/>
              <a:t> </a:t>
            </a:r>
            <a:r>
              <a:rPr lang="ru-RU" dirty="0" err="1"/>
              <a:t>күшейіп</a:t>
            </a:r>
            <a:r>
              <a:rPr lang="ru-RU" dirty="0"/>
              <a:t>, </a:t>
            </a:r>
            <a:r>
              <a:rPr lang="ru-RU" dirty="0" err="1"/>
              <a:t>ғасырлар</a:t>
            </a:r>
            <a:r>
              <a:rPr lang="ru-RU" dirty="0"/>
              <a:t> </a:t>
            </a:r>
            <a:r>
              <a:rPr lang="ru-RU" dirty="0" err="1"/>
              <a:t>бойы</a:t>
            </a:r>
            <a:r>
              <a:rPr lang="ru-RU" dirty="0"/>
              <a:t> </a:t>
            </a:r>
            <a:r>
              <a:rPr lang="ru-RU" dirty="0" err="1"/>
              <a:t>қалыптасқан</a:t>
            </a:r>
            <a:r>
              <a:rPr lang="ru-RU" dirty="0"/>
              <a:t> </a:t>
            </a:r>
            <a:r>
              <a:rPr lang="ru-RU" dirty="0" err="1"/>
              <a:t>қоғамдық</a:t>
            </a:r>
            <a:r>
              <a:rPr lang="ru-RU" dirty="0"/>
              <a:t> </a:t>
            </a:r>
            <a:r>
              <a:rPr lang="ru-RU" dirty="0" err="1"/>
              <a:t>укладтың</a:t>
            </a:r>
            <a:r>
              <a:rPr lang="ru-RU" dirty="0"/>
              <a:t> </a:t>
            </a:r>
            <a:r>
              <a:rPr lang="ru-RU" dirty="0" err="1"/>
              <a:t>бірқатар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жақтары</a:t>
            </a:r>
            <a:r>
              <a:rPr lang="ru-RU" dirty="0"/>
              <a:t> </a:t>
            </a:r>
            <a:r>
              <a:rPr lang="ru-RU" dirty="0" err="1"/>
              <a:t>күрт</a:t>
            </a:r>
            <a:r>
              <a:rPr lang="ru-RU" dirty="0"/>
              <a:t> </a:t>
            </a:r>
            <a:r>
              <a:rPr lang="ru-RU" dirty="0" err="1"/>
              <a:t>күйреді</a:t>
            </a:r>
            <a:r>
              <a:rPr lang="ru-RU" dirty="0"/>
              <a:t>. 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07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93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/>
          </a:bodyPr>
          <a:lstStyle/>
          <a:p>
            <a:r>
              <a:rPr lang="ru-RU" dirty="0" err="1"/>
              <a:t>Көтерілістің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қозғаушы</a:t>
            </a:r>
            <a:r>
              <a:rPr lang="ru-RU" dirty="0"/>
              <a:t> </a:t>
            </a:r>
            <a:r>
              <a:rPr lang="ru-RU" dirty="0" err="1"/>
              <a:t>күші-шаруалар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старшын</a:t>
            </a:r>
            <a:r>
              <a:rPr lang="ru-RU" dirty="0"/>
              <a:t>, </a:t>
            </a:r>
            <a:r>
              <a:rPr lang="ru-RU" dirty="0" err="1"/>
              <a:t>билер</a:t>
            </a:r>
            <a:r>
              <a:rPr lang="ru-RU" dirty="0"/>
              <a:t> де </a:t>
            </a:r>
            <a:r>
              <a:rPr lang="ru-RU" dirty="0" err="1"/>
              <a:t>қатысты</a:t>
            </a:r>
            <a:r>
              <a:rPr lang="ru-RU" dirty="0"/>
              <a:t>. </a:t>
            </a:r>
            <a:r>
              <a:rPr lang="ru-RU" dirty="0" err="1"/>
              <a:t>Көтеріліс</a:t>
            </a:r>
            <a:r>
              <a:rPr lang="ru-RU" dirty="0"/>
              <a:t> </a:t>
            </a:r>
            <a:r>
              <a:rPr lang="ru-RU" dirty="0" err="1"/>
              <a:t>басшылары</a:t>
            </a:r>
            <a:r>
              <a:rPr lang="ru-RU" dirty="0"/>
              <a:t> </a:t>
            </a:r>
            <a:r>
              <a:rPr lang="ru-RU" dirty="0" err="1"/>
              <a:t>Исатай</a:t>
            </a:r>
            <a:r>
              <a:rPr lang="ru-RU" dirty="0"/>
              <a:t> </a:t>
            </a:r>
            <a:r>
              <a:rPr lang="ru-RU" dirty="0" err="1"/>
              <a:t>Тайманұлы</a:t>
            </a:r>
            <a:r>
              <a:rPr lang="ru-RU" dirty="0"/>
              <a:t>, Махамбет </a:t>
            </a:r>
            <a:r>
              <a:rPr lang="ru-RU" dirty="0" err="1"/>
              <a:t>Өтемісұлы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/>
          </a:bodyPr>
          <a:lstStyle/>
          <a:p>
            <a:r>
              <a:rPr lang="ru-RU" dirty="0"/>
              <a:t>Ел </a:t>
            </a:r>
            <a:r>
              <a:rPr lang="ru-RU" dirty="0" err="1"/>
              <a:t>ауызындағы</a:t>
            </a:r>
            <a:r>
              <a:rPr lang="ru-RU" dirty="0"/>
              <a:t> </a:t>
            </a:r>
            <a:r>
              <a:rPr lang="ru-RU" dirty="0" err="1"/>
              <a:t>әңгімеде</a:t>
            </a:r>
            <a:r>
              <a:rPr lang="ru-RU" dirty="0"/>
              <a:t> </a:t>
            </a:r>
            <a:r>
              <a:rPr lang="ru-RU" dirty="0" err="1"/>
              <a:t>Исатай</a:t>
            </a:r>
            <a:r>
              <a:rPr lang="ru-RU" dirty="0"/>
              <a:t> </a:t>
            </a:r>
            <a:r>
              <a:rPr lang="ru-RU" dirty="0" err="1"/>
              <a:t>Тайманұлы</a:t>
            </a:r>
            <a:r>
              <a:rPr lang="ru-RU" dirty="0"/>
              <a:t> Атырау </a:t>
            </a:r>
            <a:r>
              <a:rPr lang="ru-RU" dirty="0" err="1"/>
              <a:t>облысы</a:t>
            </a:r>
            <a:r>
              <a:rPr lang="ru-RU" dirty="0"/>
              <a:t>, </a:t>
            </a:r>
            <a:r>
              <a:rPr lang="ru-RU" dirty="0" err="1"/>
              <a:t>Қызылқожа</a:t>
            </a:r>
            <a:r>
              <a:rPr lang="ru-RU" dirty="0"/>
              <a:t> </a:t>
            </a:r>
            <a:r>
              <a:rPr lang="ru-RU" dirty="0" err="1"/>
              <a:t>ауданы</a:t>
            </a:r>
            <a:r>
              <a:rPr lang="ru-RU" dirty="0"/>
              <a:t>, </a:t>
            </a:r>
            <a:r>
              <a:rPr lang="ru-RU" dirty="0" err="1"/>
              <a:t>Жанкелдин</a:t>
            </a:r>
            <a:r>
              <a:rPr lang="ru-RU" dirty="0"/>
              <a:t> совхозы </a:t>
            </a:r>
            <a:r>
              <a:rPr lang="ru-RU" dirty="0" err="1"/>
              <a:t>Тайман</a:t>
            </a:r>
            <a:r>
              <a:rPr lang="ru-RU" dirty="0"/>
              <a:t> </a:t>
            </a:r>
            <a:r>
              <a:rPr lang="ru-RU" dirty="0" err="1"/>
              <a:t>жолы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1791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көшпелі</a:t>
            </a:r>
            <a:r>
              <a:rPr lang="ru-RU" dirty="0"/>
              <a:t> </a:t>
            </a:r>
            <a:r>
              <a:rPr lang="ru-RU" dirty="0" err="1"/>
              <a:t>шаруа</a:t>
            </a:r>
            <a:r>
              <a:rPr lang="ru-RU" dirty="0"/>
              <a:t> </a:t>
            </a:r>
            <a:r>
              <a:rPr lang="ru-RU" dirty="0" err="1"/>
              <a:t>отбасында</a:t>
            </a:r>
            <a:r>
              <a:rPr lang="ru-RU" dirty="0"/>
              <a:t> </a:t>
            </a:r>
            <a:r>
              <a:rPr lang="ru-RU" dirty="0" err="1"/>
              <a:t>дүниеге</a:t>
            </a:r>
            <a:r>
              <a:rPr lang="ru-RU" dirty="0"/>
              <a:t> </a:t>
            </a:r>
            <a:r>
              <a:rPr lang="ru-RU" dirty="0" err="1" smtClean="0"/>
              <a:t>келген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89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/>
          </a:bodyPr>
          <a:lstStyle/>
          <a:p>
            <a:r>
              <a:rPr lang="ru-RU" dirty="0" err="1"/>
              <a:t>Истайдың</a:t>
            </a:r>
            <a:r>
              <a:rPr lang="ru-RU" dirty="0"/>
              <a:t> </a:t>
            </a:r>
            <a:r>
              <a:rPr lang="ru-RU" dirty="0" err="1"/>
              <a:t>жастық</a:t>
            </a:r>
            <a:r>
              <a:rPr lang="ru-RU" dirty="0"/>
              <a:t> </a:t>
            </a:r>
            <a:r>
              <a:rPr lang="ru-RU" dirty="0" err="1"/>
              <a:t>шағында</a:t>
            </a:r>
            <a:r>
              <a:rPr lang="ru-RU" dirty="0"/>
              <a:t>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ықпал</a:t>
            </a:r>
            <a:r>
              <a:rPr lang="ru-RU" dirty="0"/>
              <a:t> </a:t>
            </a:r>
            <a:r>
              <a:rPr lang="ru-RU" dirty="0" err="1"/>
              <a:t>жасаған</a:t>
            </a:r>
            <a:r>
              <a:rPr lang="ru-RU" dirty="0"/>
              <a:t>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</a:t>
            </a:r>
            <a:r>
              <a:rPr lang="ru-RU" dirty="0" err="1"/>
              <a:t>немере</a:t>
            </a:r>
            <a:r>
              <a:rPr lang="ru-RU" dirty="0"/>
              <a:t> </a:t>
            </a:r>
            <a:r>
              <a:rPr lang="ru-RU" dirty="0" err="1"/>
              <a:t>ағасы</a:t>
            </a:r>
            <a:r>
              <a:rPr lang="ru-RU" dirty="0"/>
              <a:t> </a:t>
            </a:r>
            <a:r>
              <a:rPr lang="ru-RU" dirty="0" err="1"/>
              <a:t>Жабал</a:t>
            </a:r>
            <a:r>
              <a:rPr lang="ru-RU" dirty="0"/>
              <a:t> </a:t>
            </a:r>
            <a:r>
              <a:rPr lang="ru-RU" dirty="0" err="1"/>
              <a:t>Бегәліұлы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Истайдың</a:t>
            </a:r>
            <a:r>
              <a:rPr lang="ru-RU" dirty="0"/>
              <a:t> </a:t>
            </a:r>
            <a:r>
              <a:rPr lang="ru-RU" dirty="0" err="1"/>
              <a:t>өсіп</a:t>
            </a:r>
            <a:r>
              <a:rPr lang="ru-RU" dirty="0"/>
              <a:t>, </a:t>
            </a:r>
            <a:r>
              <a:rPr lang="ru-RU" dirty="0" err="1"/>
              <a:t>азаматтық</a:t>
            </a:r>
            <a:r>
              <a:rPr lang="ru-RU" dirty="0"/>
              <a:t> </a:t>
            </a:r>
            <a:r>
              <a:rPr lang="ru-RU" dirty="0" err="1"/>
              <a:t>көзқарасының</a:t>
            </a:r>
            <a:r>
              <a:rPr lang="ru-RU" dirty="0"/>
              <a:t> </a:t>
            </a:r>
            <a:r>
              <a:rPr lang="ru-RU" dirty="0" err="1"/>
              <a:t>қалыптасуына</a:t>
            </a:r>
            <a:r>
              <a:rPr lang="ru-RU" dirty="0"/>
              <a:t>, </a:t>
            </a:r>
            <a:r>
              <a:rPr lang="ru-RU" dirty="0" err="1"/>
              <a:t>жетілуіне</a:t>
            </a:r>
            <a:r>
              <a:rPr lang="ru-RU" dirty="0"/>
              <a:t> </a:t>
            </a:r>
            <a:r>
              <a:rPr lang="ru-RU" dirty="0" err="1"/>
              <a:t>ықпал</a:t>
            </a:r>
            <a:r>
              <a:rPr lang="ru-RU" dirty="0"/>
              <a:t> </a:t>
            </a:r>
            <a:r>
              <a:rPr lang="ru-RU" dirty="0" err="1"/>
              <a:t>жасап</a:t>
            </a:r>
            <a:r>
              <a:rPr lang="ru-RU" dirty="0"/>
              <a:t>, </a:t>
            </a:r>
            <a:r>
              <a:rPr lang="ru-RU" dirty="0" err="1"/>
              <a:t>тәрбиелеген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0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/>
          </a:bodyPr>
          <a:lstStyle/>
          <a:p>
            <a:r>
              <a:rPr lang="ru-RU" dirty="0" err="1"/>
              <a:t>Бөкей</a:t>
            </a:r>
            <a:r>
              <a:rPr lang="ru-RU" dirty="0"/>
              <a:t> хан </a:t>
            </a:r>
            <a:r>
              <a:rPr lang="ru-RU" dirty="0" err="1"/>
              <a:t>Исатайды</a:t>
            </a:r>
            <a:r>
              <a:rPr lang="ru-RU" dirty="0"/>
              <a:t> 1812 </a:t>
            </a:r>
            <a:r>
              <a:rPr lang="ru-RU" dirty="0" err="1"/>
              <a:t>жылы</a:t>
            </a:r>
            <a:r>
              <a:rPr lang="ru-RU" dirty="0"/>
              <a:t> 21 </a:t>
            </a:r>
            <a:r>
              <a:rPr lang="ru-RU" dirty="0" err="1"/>
              <a:t>жасында</a:t>
            </a:r>
            <a:r>
              <a:rPr lang="ru-RU" dirty="0"/>
              <a:t> </a:t>
            </a:r>
            <a:r>
              <a:rPr lang="ru-RU" dirty="0" err="1"/>
              <a:t>Беріш</a:t>
            </a:r>
            <a:r>
              <a:rPr lang="ru-RU" dirty="0"/>
              <a:t> </a:t>
            </a:r>
            <a:r>
              <a:rPr lang="ru-RU" dirty="0" err="1"/>
              <a:t>руының</a:t>
            </a:r>
            <a:r>
              <a:rPr lang="ru-RU" dirty="0"/>
              <a:t> </a:t>
            </a:r>
            <a:r>
              <a:rPr lang="ru-RU" dirty="0" err="1"/>
              <a:t>Жайық</a:t>
            </a:r>
            <a:r>
              <a:rPr lang="ru-RU" dirty="0"/>
              <a:t> </a:t>
            </a:r>
            <a:r>
              <a:rPr lang="ru-RU" dirty="0" err="1"/>
              <a:t>бөлімінің</a:t>
            </a:r>
            <a:r>
              <a:rPr lang="ru-RU" dirty="0"/>
              <a:t> старшины </a:t>
            </a:r>
            <a:r>
              <a:rPr lang="ru-RU" dirty="0" err="1"/>
              <a:t>етіп</a:t>
            </a:r>
            <a:r>
              <a:rPr lang="ru-RU" dirty="0"/>
              <a:t> </a:t>
            </a:r>
            <a:r>
              <a:rPr lang="ru-RU" dirty="0" err="1"/>
              <a:t>тағайындап</a:t>
            </a:r>
            <a:r>
              <a:rPr lang="ru-RU" dirty="0"/>
              <a:t>, 1814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Орынбор</a:t>
            </a:r>
            <a:r>
              <a:rPr lang="ru-RU" dirty="0"/>
              <a:t> </a:t>
            </a:r>
            <a:r>
              <a:rPr lang="ru-RU" dirty="0" err="1"/>
              <a:t>шекаралық</a:t>
            </a:r>
            <a:r>
              <a:rPr lang="ru-RU" dirty="0"/>
              <a:t> </a:t>
            </a:r>
            <a:r>
              <a:rPr lang="ru-RU" dirty="0" err="1"/>
              <a:t>комиссиясы</a:t>
            </a:r>
            <a:r>
              <a:rPr lang="ru-RU" dirty="0"/>
              <a:t> </a:t>
            </a:r>
            <a:r>
              <a:rPr lang="ru-RU" dirty="0" err="1"/>
              <a:t>старшындыққа</a:t>
            </a:r>
            <a:r>
              <a:rPr lang="ru-RU" dirty="0"/>
              <a:t> </a:t>
            </a:r>
            <a:r>
              <a:rPr lang="ru-RU" dirty="0" err="1"/>
              <a:t>бекітті</a:t>
            </a:r>
            <a:r>
              <a:rPr lang="ru-RU" dirty="0"/>
              <a:t>. 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6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/>
          </a:bodyPr>
          <a:lstStyle/>
          <a:p>
            <a:r>
              <a:rPr lang="ru-RU" dirty="0"/>
              <a:t>1817 </a:t>
            </a:r>
            <a:r>
              <a:rPr lang="ru-RU" dirty="0" err="1"/>
              <a:t>жылдан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, </a:t>
            </a:r>
            <a:r>
              <a:rPr lang="ru-RU" dirty="0" err="1"/>
              <a:t>батырдың</a:t>
            </a:r>
            <a:r>
              <a:rPr lang="ru-RU" dirty="0"/>
              <a:t> </a:t>
            </a:r>
            <a:r>
              <a:rPr lang="ru-RU" dirty="0" err="1"/>
              <a:t>патша</a:t>
            </a:r>
            <a:r>
              <a:rPr lang="ru-RU" dirty="0"/>
              <a:t> </a:t>
            </a:r>
            <a:r>
              <a:rPr lang="ru-RU" dirty="0" err="1"/>
              <a:t>чиновниктерімен</a:t>
            </a:r>
            <a:r>
              <a:rPr lang="ru-RU" dirty="0"/>
              <a:t> </a:t>
            </a:r>
            <a:r>
              <a:rPr lang="ru-RU" dirty="0" err="1"/>
              <a:t>байланысы</a:t>
            </a:r>
            <a:r>
              <a:rPr lang="ru-RU" dirty="0"/>
              <a:t> </a:t>
            </a:r>
            <a:r>
              <a:rPr lang="ru-RU" dirty="0" err="1"/>
              <a:t>салқындай</a:t>
            </a:r>
            <a:r>
              <a:rPr lang="ru-RU" dirty="0"/>
              <a:t> </a:t>
            </a:r>
            <a:r>
              <a:rPr lang="ru-RU" dirty="0" err="1"/>
              <a:t>бастады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smtClean="0"/>
              <a:t>1817</a:t>
            </a:r>
            <a:r>
              <a:rPr lang="ru-RU" dirty="0"/>
              <a:t>, 1823 </a:t>
            </a:r>
            <a:r>
              <a:rPr lang="ru-RU" dirty="0" err="1"/>
              <a:t>жылдары</a:t>
            </a:r>
            <a:r>
              <a:rPr lang="ru-RU" dirty="0"/>
              <a:t> </a:t>
            </a:r>
            <a:r>
              <a:rPr lang="ru-RU" dirty="0" err="1"/>
              <a:t>Орынбор</a:t>
            </a:r>
            <a:r>
              <a:rPr lang="ru-RU" dirty="0"/>
              <a:t> генерал-</a:t>
            </a:r>
            <a:r>
              <a:rPr lang="ru-RU" dirty="0" err="1"/>
              <a:t>губернаторының</a:t>
            </a:r>
            <a:r>
              <a:rPr lang="ru-RU" dirty="0"/>
              <a:t> </a:t>
            </a:r>
            <a:r>
              <a:rPr lang="ru-RU" dirty="0" err="1"/>
              <a:t>нұсқауымен</a:t>
            </a:r>
            <a:r>
              <a:rPr lang="ru-RU" dirty="0"/>
              <a:t> </a:t>
            </a:r>
            <a:r>
              <a:rPr lang="ru-RU" dirty="0" err="1"/>
              <a:t>сотқа</a:t>
            </a:r>
            <a:r>
              <a:rPr lang="ru-RU" dirty="0"/>
              <a:t> </a:t>
            </a:r>
            <a:r>
              <a:rPr lang="ru-RU" dirty="0" err="1"/>
              <a:t>тартылды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err="1" smtClean="0"/>
              <a:t>Исатайдың</a:t>
            </a:r>
            <a:r>
              <a:rPr lang="ru-RU" dirty="0" smtClean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жақын</a:t>
            </a:r>
            <a:r>
              <a:rPr lang="ru-RU" dirty="0"/>
              <a:t> </a:t>
            </a:r>
            <a:r>
              <a:rPr lang="ru-RU" dirty="0" err="1"/>
              <a:t>серігі</a:t>
            </a:r>
            <a:r>
              <a:rPr lang="ru-RU" dirty="0"/>
              <a:t> –</a:t>
            </a:r>
            <a:r>
              <a:rPr lang="ru-RU" dirty="0" err="1"/>
              <a:t>ақын</a:t>
            </a:r>
            <a:r>
              <a:rPr lang="ru-RU" dirty="0"/>
              <a:t>, </a:t>
            </a:r>
            <a:r>
              <a:rPr lang="ru-RU" dirty="0" err="1"/>
              <a:t>Беріш</a:t>
            </a:r>
            <a:r>
              <a:rPr lang="ru-RU" dirty="0"/>
              <a:t> </a:t>
            </a:r>
            <a:r>
              <a:rPr lang="ru-RU" dirty="0" err="1"/>
              <a:t>руының</a:t>
            </a:r>
            <a:r>
              <a:rPr lang="ru-RU" dirty="0"/>
              <a:t> старшины Махамбет </a:t>
            </a:r>
            <a:r>
              <a:rPr lang="ru-RU" dirty="0" err="1"/>
              <a:t>Өтемісұлы</a:t>
            </a:r>
            <a:r>
              <a:rPr lang="ru-RU" dirty="0"/>
              <a:t> (1804-1846 </a:t>
            </a:r>
            <a:r>
              <a:rPr lang="ru-RU" dirty="0" err="1"/>
              <a:t>жж</a:t>
            </a:r>
            <a:r>
              <a:rPr lang="ru-RU" dirty="0"/>
              <a:t>.).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112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/>
          </a:bodyPr>
          <a:lstStyle/>
          <a:p>
            <a:r>
              <a:rPr lang="ru-RU" dirty="0"/>
              <a:t>1829 </a:t>
            </a:r>
            <a:r>
              <a:rPr lang="ru-RU" dirty="0" err="1"/>
              <a:t>жылы</a:t>
            </a:r>
            <a:r>
              <a:rPr lang="ru-RU" dirty="0"/>
              <a:t> 15 </a:t>
            </a:r>
            <a:r>
              <a:rPr lang="ru-RU" dirty="0" err="1"/>
              <a:t>шілде</a:t>
            </a:r>
            <a:r>
              <a:rPr lang="ru-RU" dirty="0"/>
              <a:t> - 1830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қыркүйек</a:t>
            </a:r>
            <a:r>
              <a:rPr lang="ru-RU" dirty="0"/>
              <a:t> </a:t>
            </a:r>
            <a:r>
              <a:rPr lang="ru-RU" dirty="0" err="1"/>
              <a:t>аралығында</a:t>
            </a:r>
            <a:r>
              <a:rPr lang="ru-RU" dirty="0"/>
              <a:t> Махамбет Калмыков </a:t>
            </a:r>
            <a:r>
              <a:rPr lang="ru-RU" dirty="0" err="1"/>
              <a:t>түрмесіне</a:t>
            </a:r>
            <a:r>
              <a:rPr lang="ru-RU" dirty="0"/>
              <a:t> </a:t>
            </a:r>
            <a:r>
              <a:rPr lang="ru-RU" dirty="0" err="1"/>
              <a:t>қамалды</a:t>
            </a:r>
            <a:r>
              <a:rPr lang="ru-RU" dirty="0"/>
              <a:t>.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халық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хан </a:t>
            </a:r>
            <a:r>
              <a:rPr lang="ru-RU" dirty="0" err="1"/>
              <a:t>иелігінен</a:t>
            </a:r>
            <a:r>
              <a:rPr lang="ru-RU" dirty="0"/>
              <a:t> </a:t>
            </a:r>
            <a:r>
              <a:rPr lang="ru-RU" dirty="0" err="1"/>
              <a:t>кетуге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жайықтын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жағасына</a:t>
            </a:r>
            <a:r>
              <a:rPr lang="ru-RU" dirty="0"/>
              <a:t> </a:t>
            </a:r>
            <a:r>
              <a:rPr lang="ru-RU" dirty="0" err="1"/>
              <a:t>өтуге</a:t>
            </a:r>
            <a:r>
              <a:rPr lang="ru-RU" dirty="0"/>
              <a:t> </a:t>
            </a:r>
            <a:r>
              <a:rPr lang="ru-RU" dirty="0" err="1"/>
              <a:t>үгіт</a:t>
            </a:r>
            <a:r>
              <a:rPr lang="ru-RU" dirty="0"/>
              <a:t> </a:t>
            </a:r>
            <a:r>
              <a:rPr lang="ru-RU" dirty="0" err="1"/>
              <a:t>жүргізді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айып</a:t>
            </a:r>
            <a:r>
              <a:rPr lang="ru-RU" dirty="0"/>
              <a:t> </a:t>
            </a:r>
            <a:r>
              <a:rPr lang="ru-RU" dirty="0" err="1"/>
              <a:t>тағылды</a:t>
            </a:r>
            <a:r>
              <a:rPr lang="ru-RU" dirty="0"/>
              <a:t>. 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314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/>
          </a:bodyPr>
          <a:lstStyle/>
          <a:p>
            <a:r>
              <a:rPr lang="ru-RU" dirty="0"/>
              <a:t>Махамбет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жазушысы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этнограф </a:t>
            </a:r>
            <a:r>
              <a:rPr lang="ru-RU" dirty="0" err="1"/>
              <a:t>Р.И.Дальмен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оқымысты</a:t>
            </a:r>
            <a:r>
              <a:rPr lang="ru-RU" dirty="0"/>
              <a:t> </a:t>
            </a:r>
            <a:r>
              <a:rPr lang="ru-RU" dirty="0" err="1"/>
              <a:t>саяхатшы</a:t>
            </a:r>
            <a:r>
              <a:rPr lang="ru-RU" dirty="0"/>
              <a:t> Г.С. </a:t>
            </a:r>
            <a:r>
              <a:rPr lang="ru-RU" dirty="0" err="1"/>
              <a:t>Карелинмен</a:t>
            </a:r>
            <a:r>
              <a:rPr lang="ru-RU" dirty="0"/>
              <a:t> </a:t>
            </a:r>
            <a:r>
              <a:rPr lang="ru-RU" dirty="0" err="1"/>
              <a:t>тызыз</a:t>
            </a:r>
            <a:r>
              <a:rPr lang="ru-RU" dirty="0"/>
              <a:t> </a:t>
            </a:r>
            <a:r>
              <a:rPr lang="ru-RU" dirty="0" err="1"/>
              <a:t>қарым-қатынаста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өлеңдерінен</a:t>
            </a:r>
            <a:r>
              <a:rPr lang="ru-RU" dirty="0"/>
              <a:t> </a:t>
            </a:r>
            <a:r>
              <a:rPr lang="ru-RU" dirty="0" err="1"/>
              <a:t>Кіші</a:t>
            </a:r>
            <a:r>
              <a:rPr lang="ru-RU" dirty="0"/>
              <a:t> </a:t>
            </a:r>
            <a:r>
              <a:rPr lang="ru-RU" dirty="0" err="1"/>
              <a:t>жүзді</a:t>
            </a:r>
            <a:r>
              <a:rPr lang="ru-RU" dirty="0"/>
              <a:t> </a:t>
            </a:r>
            <a:r>
              <a:rPr lang="ru-RU" dirty="0" err="1"/>
              <a:t>қамтыған</a:t>
            </a:r>
            <a:r>
              <a:rPr lang="ru-RU" dirty="0"/>
              <a:t> </a:t>
            </a:r>
            <a:r>
              <a:rPr lang="ru-RU" dirty="0" err="1"/>
              <a:t>көтерілістің</a:t>
            </a:r>
            <a:r>
              <a:rPr lang="ru-RU" dirty="0"/>
              <a:t> </a:t>
            </a:r>
            <a:r>
              <a:rPr lang="ru-RU" dirty="0" err="1"/>
              <a:t>мақсаттарын</a:t>
            </a:r>
            <a:r>
              <a:rPr lang="ru-RU" dirty="0"/>
              <a:t>, </a:t>
            </a:r>
            <a:r>
              <a:rPr lang="ru-RU" dirty="0" err="1"/>
              <a:t>басты</a:t>
            </a:r>
            <a:r>
              <a:rPr lang="ru-RU" dirty="0"/>
              <a:t> </a:t>
            </a:r>
            <a:r>
              <a:rPr lang="ru-RU" dirty="0" err="1"/>
              <a:t>талаптарын</a:t>
            </a:r>
            <a:r>
              <a:rPr lang="ru-RU" dirty="0"/>
              <a:t> </a:t>
            </a:r>
            <a:r>
              <a:rPr lang="ru-RU" dirty="0" err="1"/>
              <a:t>айқындауға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35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Көтерілістің</a:t>
            </a:r>
            <a:r>
              <a:rPr lang="ru-RU" dirty="0"/>
              <a:t> </a:t>
            </a:r>
            <a:r>
              <a:rPr lang="ru-RU" dirty="0" err="1"/>
              <a:t>басты</a:t>
            </a:r>
            <a:r>
              <a:rPr lang="ru-RU" dirty="0"/>
              <a:t> </a:t>
            </a:r>
            <a:r>
              <a:rPr lang="ru-RU" dirty="0" err="1"/>
              <a:t>мақсаты</a:t>
            </a:r>
            <a:r>
              <a:rPr lang="ru-RU" dirty="0"/>
              <a:t>:</a:t>
            </a:r>
          </a:p>
          <a:p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Хан </a:t>
            </a:r>
            <a:r>
              <a:rPr lang="ru-RU" dirty="0" err="1"/>
              <a:t>озбырлығына</a:t>
            </a:r>
            <a:r>
              <a:rPr lang="ru-RU" dirty="0"/>
              <a:t> </a:t>
            </a:r>
            <a:r>
              <a:rPr lang="ru-RU" dirty="0" err="1"/>
              <a:t>шек</a:t>
            </a:r>
            <a:r>
              <a:rPr lang="ru-RU" dirty="0"/>
              <a:t> </a:t>
            </a:r>
            <a:r>
              <a:rPr lang="ru-RU" dirty="0" err="1"/>
              <a:t>қою</a:t>
            </a:r>
            <a:r>
              <a:rPr lang="ru-RU" dirty="0"/>
              <a:t>.  </a:t>
            </a:r>
            <a:br>
              <a:rPr lang="ru-RU" dirty="0"/>
            </a:br>
            <a:endParaRPr lang="en-US" dirty="0" smtClean="0"/>
          </a:p>
          <a:p>
            <a:r>
              <a:rPr lang="ru-RU" dirty="0" err="1" smtClean="0"/>
              <a:t>Шаруалар</a:t>
            </a:r>
            <a:r>
              <a:rPr lang="ru-RU" dirty="0" smtClean="0"/>
              <a:t> </a:t>
            </a:r>
            <a:r>
              <a:rPr lang="ru-RU" dirty="0" err="1"/>
              <a:t>жағдайын</a:t>
            </a:r>
            <a:r>
              <a:rPr lang="ru-RU" dirty="0"/>
              <a:t> </a:t>
            </a:r>
            <a:r>
              <a:rPr lang="ru-RU" dirty="0" err="1"/>
              <a:t>жақсарту</a:t>
            </a:r>
            <a:r>
              <a:rPr lang="ru-RU" dirty="0"/>
              <a:t>. </a:t>
            </a:r>
            <a:br>
              <a:rPr lang="ru-RU" dirty="0"/>
            </a:br>
            <a:endParaRPr lang="en-US" dirty="0" smtClean="0"/>
          </a:p>
          <a:p>
            <a:r>
              <a:rPr lang="ru-RU" dirty="0" err="1" smtClean="0"/>
              <a:t>Жер</a:t>
            </a:r>
            <a:r>
              <a:rPr lang="ru-RU" dirty="0" smtClean="0"/>
              <a:t> </a:t>
            </a:r>
            <a:r>
              <a:rPr lang="ru-RU" dirty="0" err="1"/>
              <a:t>мәселесіндегі</a:t>
            </a:r>
            <a:r>
              <a:rPr lang="ru-RU" dirty="0"/>
              <a:t> </a:t>
            </a:r>
            <a:r>
              <a:rPr lang="ru-RU" dirty="0" err="1"/>
              <a:t>патша</a:t>
            </a:r>
            <a:r>
              <a:rPr lang="ru-RU" dirty="0"/>
              <a:t> </a:t>
            </a:r>
            <a:r>
              <a:rPr lang="ru-RU" dirty="0" err="1"/>
              <a:t>үкіметінің</a:t>
            </a:r>
            <a:r>
              <a:rPr lang="ru-RU" dirty="0"/>
              <a:t> </a:t>
            </a:r>
            <a:r>
              <a:rPr lang="ru-RU" dirty="0" err="1" smtClean="0"/>
              <a:t>отаршылдық</a:t>
            </a:r>
            <a:r>
              <a:rPr lang="ru-RU" dirty="0" smtClean="0"/>
              <a:t> </a:t>
            </a:r>
            <a:r>
              <a:rPr lang="ru-RU" dirty="0" err="1"/>
              <a:t>саясатын</a:t>
            </a:r>
            <a:r>
              <a:rPr lang="ru-RU" dirty="0"/>
              <a:t> </a:t>
            </a:r>
            <a:r>
              <a:rPr lang="ru-RU" dirty="0" err="1"/>
              <a:t>өзгерту</a:t>
            </a:r>
            <a:r>
              <a:rPr lang="ru-RU" dirty="0"/>
              <a:t>. </a:t>
            </a:r>
            <a:br>
              <a:rPr lang="ru-RU" dirty="0"/>
            </a:br>
            <a:endParaRPr lang="en-US" dirty="0" smtClean="0"/>
          </a:p>
          <a:p>
            <a:r>
              <a:rPr lang="ru-RU" dirty="0" err="1" smtClean="0"/>
              <a:t>Әскери</a:t>
            </a:r>
            <a:r>
              <a:rPr lang="ru-RU" dirty="0" smtClean="0"/>
              <a:t> </a:t>
            </a:r>
            <a:r>
              <a:rPr lang="ru-RU" dirty="0" err="1"/>
              <a:t>бекіністердің</a:t>
            </a:r>
            <a:r>
              <a:rPr lang="ru-RU" dirty="0"/>
              <a:t> </a:t>
            </a:r>
            <a:r>
              <a:rPr lang="ru-RU" dirty="0" err="1"/>
              <a:t>салынуын</a:t>
            </a:r>
            <a:r>
              <a:rPr lang="ru-RU" dirty="0"/>
              <a:t> </a:t>
            </a:r>
            <a:r>
              <a:rPr lang="ru-RU" dirty="0" err="1"/>
              <a:t>тоқтату</a:t>
            </a:r>
            <a:r>
              <a:rPr lang="ru-RU" dirty="0"/>
              <a:t>. 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50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Көтерілістің</a:t>
            </a:r>
            <a:r>
              <a:rPr lang="ru-RU" dirty="0"/>
              <a:t> </a:t>
            </a:r>
            <a:r>
              <a:rPr lang="ru-RU" dirty="0" err="1"/>
              <a:t>жеңілуі</a:t>
            </a:r>
            <a:r>
              <a:rPr lang="ru-RU" dirty="0"/>
              <a:t>:</a:t>
            </a:r>
          </a:p>
          <a:p>
            <a:r>
              <a:rPr lang="ru-RU" dirty="0" err="1"/>
              <a:t>Исатай</a:t>
            </a:r>
            <a:r>
              <a:rPr lang="ru-RU" dirty="0"/>
              <a:t> </a:t>
            </a:r>
            <a:r>
              <a:rPr lang="ru-RU" dirty="0" err="1"/>
              <a:t>басқарған</a:t>
            </a:r>
            <a:r>
              <a:rPr lang="ru-RU" dirty="0"/>
              <a:t> </a:t>
            </a:r>
            <a:r>
              <a:rPr lang="ru-RU" dirty="0" err="1"/>
              <a:t>көтерілісті</a:t>
            </a:r>
            <a:r>
              <a:rPr lang="ru-RU" dirty="0"/>
              <a:t> тез </a:t>
            </a:r>
            <a:r>
              <a:rPr lang="ru-RU" dirty="0" err="1"/>
              <a:t>талқандау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, </a:t>
            </a:r>
            <a:r>
              <a:rPr lang="ru-RU" dirty="0" err="1"/>
              <a:t>Орынбор</a:t>
            </a:r>
            <a:r>
              <a:rPr lang="ru-RU" dirty="0"/>
              <a:t> губернаторы </a:t>
            </a:r>
            <a:r>
              <a:rPr lang="ru-RU" dirty="0" err="1"/>
              <a:t>В.А.Перовский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күштерді</a:t>
            </a:r>
            <a:r>
              <a:rPr lang="ru-RU" dirty="0"/>
              <a:t> </a:t>
            </a:r>
            <a:r>
              <a:rPr lang="ru-RU" dirty="0" err="1"/>
              <a:t>жұмылдыра</a:t>
            </a:r>
            <a:r>
              <a:rPr lang="ru-RU" dirty="0"/>
              <a:t> </a:t>
            </a:r>
            <a:r>
              <a:rPr lang="ru-RU" dirty="0" err="1"/>
              <a:t>бастады</a:t>
            </a:r>
            <a:r>
              <a:rPr lang="ru-RU" dirty="0"/>
              <a:t>. В.А. Перовский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көтерілістің</a:t>
            </a:r>
            <a:r>
              <a:rPr lang="ru-RU" dirty="0"/>
              <a:t> </a:t>
            </a:r>
            <a:r>
              <a:rPr lang="ru-RU" dirty="0" err="1"/>
              <a:t>Кенесары</a:t>
            </a:r>
            <a:r>
              <a:rPr lang="ru-RU" dirty="0"/>
              <a:t> </a:t>
            </a:r>
            <a:r>
              <a:rPr lang="ru-RU" dirty="0" err="1"/>
              <a:t>Қасымұлы</a:t>
            </a:r>
            <a:r>
              <a:rPr lang="ru-RU" dirty="0"/>
              <a:t> </a:t>
            </a:r>
            <a:r>
              <a:rPr lang="ru-RU" dirty="0" err="1"/>
              <a:t>басқарған</a:t>
            </a:r>
            <a:r>
              <a:rPr lang="ru-RU" dirty="0"/>
              <a:t> </a:t>
            </a:r>
            <a:r>
              <a:rPr lang="ru-RU" dirty="0" err="1"/>
              <a:t>ұлт</a:t>
            </a:r>
            <a:r>
              <a:rPr lang="ru-RU" dirty="0"/>
              <a:t> </a:t>
            </a:r>
            <a:r>
              <a:rPr lang="ru-RU" dirty="0" err="1"/>
              <a:t>азаттық</a:t>
            </a:r>
            <a:r>
              <a:rPr lang="ru-RU" dirty="0"/>
              <a:t> </a:t>
            </a:r>
            <a:r>
              <a:rPr lang="ru-RU" dirty="0" err="1"/>
              <a:t>көтеріліспен</a:t>
            </a:r>
            <a:r>
              <a:rPr lang="ru-RU" dirty="0"/>
              <a:t> </a:t>
            </a:r>
            <a:r>
              <a:rPr lang="ru-RU" dirty="0" err="1"/>
              <a:t>бірігуінен</a:t>
            </a:r>
            <a:r>
              <a:rPr lang="ru-RU" dirty="0"/>
              <a:t> </a:t>
            </a:r>
            <a:r>
              <a:rPr lang="ru-RU" dirty="0" err="1"/>
              <a:t>сескенді</a:t>
            </a:r>
            <a:r>
              <a:rPr lang="ru-RU" dirty="0"/>
              <a:t>. Подполковник </a:t>
            </a:r>
            <a:r>
              <a:rPr lang="ru-RU" dirty="0" err="1"/>
              <a:t>Гекке</a:t>
            </a:r>
            <a:r>
              <a:rPr lang="ru-RU" dirty="0"/>
              <a:t> </a:t>
            </a:r>
            <a:r>
              <a:rPr lang="ru-RU" dirty="0" err="1"/>
              <a:t>басқарған</a:t>
            </a:r>
            <a:r>
              <a:rPr lang="ru-RU" dirty="0"/>
              <a:t> </a:t>
            </a:r>
            <a:r>
              <a:rPr lang="ru-RU" dirty="0" err="1"/>
              <a:t>жазалаушы</a:t>
            </a:r>
            <a:r>
              <a:rPr lang="ru-RU" dirty="0"/>
              <a:t> </a:t>
            </a:r>
            <a:r>
              <a:rPr lang="ru-RU" dirty="0" err="1"/>
              <a:t>отрядтар</a:t>
            </a:r>
            <a:r>
              <a:rPr lang="ru-RU" dirty="0"/>
              <a:t> </a:t>
            </a:r>
            <a:r>
              <a:rPr lang="ru-RU" dirty="0" err="1"/>
              <a:t>Исатай</a:t>
            </a:r>
            <a:r>
              <a:rPr lang="ru-RU" dirty="0"/>
              <a:t> </a:t>
            </a:r>
            <a:r>
              <a:rPr lang="ru-RU" dirty="0" err="1"/>
              <a:t>қолын</a:t>
            </a:r>
            <a:r>
              <a:rPr lang="ru-RU" dirty="0"/>
              <a:t> </a:t>
            </a:r>
            <a:r>
              <a:rPr lang="ru-RU" dirty="0" err="1"/>
              <a:t>талқандау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аттанды</a:t>
            </a:r>
            <a:r>
              <a:rPr lang="ru-RU" dirty="0"/>
              <a:t>. </a:t>
            </a:r>
            <a:r>
              <a:rPr lang="ru-RU" dirty="0" err="1"/>
              <a:t>Исатай</a:t>
            </a:r>
            <a:r>
              <a:rPr lang="ru-RU" dirty="0"/>
              <a:t> 500 </a:t>
            </a:r>
            <a:r>
              <a:rPr lang="ru-RU" dirty="0" err="1"/>
              <a:t>сарбазымен</a:t>
            </a:r>
            <a:r>
              <a:rPr lang="ru-RU" dirty="0"/>
              <a:t> </a:t>
            </a:r>
            <a:r>
              <a:rPr lang="ru-RU" dirty="0" err="1"/>
              <a:t>сұлтан</a:t>
            </a:r>
            <a:r>
              <a:rPr lang="ru-RU" dirty="0"/>
              <a:t> </a:t>
            </a:r>
            <a:r>
              <a:rPr lang="ru-RU" dirty="0" err="1"/>
              <a:t>Айшуақұлына</a:t>
            </a:r>
            <a:r>
              <a:rPr lang="ru-RU" dirty="0"/>
              <a:t> </a:t>
            </a:r>
            <a:r>
              <a:rPr lang="ru-RU" dirty="0" err="1"/>
              <a:t>соққы</a:t>
            </a:r>
            <a:r>
              <a:rPr lang="ru-RU" dirty="0"/>
              <a:t> беру </a:t>
            </a:r>
            <a:r>
              <a:rPr lang="ru-RU" dirty="0" err="1"/>
              <a:t>үшін</a:t>
            </a:r>
            <a:r>
              <a:rPr lang="ru-RU" dirty="0"/>
              <a:t>, </a:t>
            </a:r>
            <a:r>
              <a:rPr lang="ru-RU" dirty="0" err="1"/>
              <a:t>Қайыпқали</a:t>
            </a:r>
            <a:r>
              <a:rPr lang="ru-RU" dirty="0"/>
              <a:t> </a:t>
            </a:r>
            <a:r>
              <a:rPr lang="ru-RU" dirty="0" err="1"/>
              <a:t>тобынан</a:t>
            </a:r>
            <a:r>
              <a:rPr lang="ru-RU" dirty="0"/>
              <a:t> </a:t>
            </a:r>
            <a:r>
              <a:rPr lang="ru-RU" dirty="0" err="1"/>
              <a:t>бөлінді</a:t>
            </a:r>
            <a:r>
              <a:rPr lang="ru-RU" dirty="0"/>
              <a:t>. </a:t>
            </a:r>
            <a:r>
              <a:rPr lang="ru-RU" dirty="0" err="1"/>
              <a:t>Айшуақұлы</a:t>
            </a:r>
            <a:r>
              <a:rPr lang="ru-RU" dirty="0"/>
              <a:t> </a:t>
            </a:r>
            <a:r>
              <a:rPr lang="ru-RU" dirty="0" err="1"/>
              <a:t>тобының</a:t>
            </a:r>
            <a:r>
              <a:rPr lang="ru-RU" dirty="0"/>
              <a:t> </a:t>
            </a:r>
            <a:r>
              <a:rPr lang="ru-RU" dirty="0" err="1"/>
              <a:t>Гекке</a:t>
            </a:r>
            <a:r>
              <a:rPr lang="ru-RU" dirty="0"/>
              <a:t> </a:t>
            </a:r>
            <a:r>
              <a:rPr lang="ru-RU" dirty="0" err="1"/>
              <a:t>тобымен</a:t>
            </a:r>
            <a:r>
              <a:rPr lang="ru-RU" dirty="0"/>
              <a:t> </a:t>
            </a:r>
            <a:r>
              <a:rPr lang="ru-RU" dirty="0" err="1"/>
              <a:t>қосылып</a:t>
            </a:r>
            <a:r>
              <a:rPr lang="ru-RU" dirty="0"/>
              <a:t>, </a:t>
            </a:r>
            <a:r>
              <a:rPr lang="ru-RU" dirty="0" err="1"/>
              <a:t>үлгергенін</a:t>
            </a:r>
            <a:r>
              <a:rPr lang="ru-RU" dirty="0"/>
              <a:t> батыр </a:t>
            </a:r>
            <a:r>
              <a:rPr lang="ru-RU" dirty="0" err="1"/>
              <a:t>байқамады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94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Көтерілістің</a:t>
            </a:r>
            <a:r>
              <a:rPr lang="ru-RU" dirty="0"/>
              <a:t> </a:t>
            </a:r>
            <a:r>
              <a:rPr lang="ru-RU" dirty="0" err="1"/>
              <a:t>жеңілуі</a:t>
            </a:r>
            <a:r>
              <a:rPr lang="ru-RU" dirty="0"/>
              <a:t>:</a:t>
            </a:r>
          </a:p>
          <a:p>
            <a:r>
              <a:rPr lang="ru-RU" dirty="0" err="1"/>
              <a:t>Исатай</a:t>
            </a:r>
            <a:r>
              <a:rPr lang="ru-RU" dirty="0"/>
              <a:t> </a:t>
            </a:r>
            <a:r>
              <a:rPr lang="ru-RU" dirty="0" err="1"/>
              <a:t>басқарған</a:t>
            </a:r>
            <a:r>
              <a:rPr lang="ru-RU" dirty="0"/>
              <a:t> </a:t>
            </a:r>
            <a:r>
              <a:rPr lang="ru-RU" dirty="0" err="1"/>
              <a:t>көтерілісті</a:t>
            </a:r>
            <a:r>
              <a:rPr lang="ru-RU" dirty="0"/>
              <a:t> тез </a:t>
            </a:r>
            <a:r>
              <a:rPr lang="ru-RU" dirty="0" err="1"/>
              <a:t>талқандау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, </a:t>
            </a:r>
            <a:r>
              <a:rPr lang="ru-RU" dirty="0" err="1"/>
              <a:t>Орынбор</a:t>
            </a:r>
            <a:r>
              <a:rPr lang="ru-RU" dirty="0"/>
              <a:t> губернаторы </a:t>
            </a:r>
            <a:r>
              <a:rPr lang="ru-RU" dirty="0" err="1"/>
              <a:t>В.А.Перовский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күштерді</a:t>
            </a:r>
            <a:r>
              <a:rPr lang="ru-RU" dirty="0"/>
              <a:t> </a:t>
            </a:r>
            <a:r>
              <a:rPr lang="ru-RU" dirty="0" err="1"/>
              <a:t>жұмылдыра</a:t>
            </a:r>
            <a:r>
              <a:rPr lang="ru-RU" dirty="0"/>
              <a:t> </a:t>
            </a:r>
            <a:r>
              <a:rPr lang="ru-RU" dirty="0" err="1"/>
              <a:t>бастады</a:t>
            </a:r>
            <a:r>
              <a:rPr lang="ru-RU" dirty="0"/>
              <a:t>. В.А. Перовский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көтерілістің</a:t>
            </a:r>
            <a:r>
              <a:rPr lang="ru-RU" dirty="0"/>
              <a:t> </a:t>
            </a:r>
            <a:r>
              <a:rPr lang="ru-RU" dirty="0" err="1"/>
              <a:t>Кенесары</a:t>
            </a:r>
            <a:r>
              <a:rPr lang="ru-RU" dirty="0"/>
              <a:t> </a:t>
            </a:r>
            <a:r>
              <a:rPr lang="ru-RU" dirty="0" err="1"/>
              <a:t>Қасымұлы</a:t>
            </a:r>
            <a:r>
              <a:rPr lang="ru-RU" dirty="0"/>
              <a:t> </a:t>
            </a:r>
            <a:r>
              <a:rPr lang="ru-RU" dirty="0" err="1"/>
              <a:t>басқарған</a:t>
            </a:r>
            <a:r>
              <a:rPr lang="ru-RU" dirty="0"/>
              <a:t> </a:t>
            </a:r>
            <a:r>
              <a:rPr lang="ru-RU" dirty="0" err="1"/>
              <a:t>ұлт</a:t>
            </a:r>
            <a:r>
              <a:rPr lang="ru-RU" dirty="0"/>
              <a:t> </a:t>
            </a:r>
            <a:r>
              <a:rPr lang="ru-RU" dirty="0" err="1"/>
              <a:t>азаттық</a:t>
            </a:r>
            <a:r>
              <a:rPr lang="ru-RU" dirty="0"/>
              <a:t> </a:t>
            </a:r>
            <a:r>
              <a:rPr lang="ru-RU" dirty="0" err="1"/>
              <a:t>көтеріліспен</a:t>
            </a:r>
            <a:r>
              <a:rPr lang="ru-RU" dirty="0"/>
              <a:t> </a:t>
            </a:r>
            <a:r>
              <a:rPr lang="ru-RU" dirty="0" err="1"/>
              <a:t>бірігуінен</a:t>
            </a:r>
            <a:r>
              <a:rPr lang="ru-RU" dirty="0"/>
              <a:t> </a:t>
            </a:r>
            <a:r>
              <a:rPr lang="ru-RU" dirty="0" err="1"/>
              <a:t>сескенді</a:t>
            </a:r>
            <a:r>
              <a:rPr lang="ru-RU" dirty="0"/>
              <a:t>. Подполковник </a:t>
            </a:r>
            <a:r>
              <a:rPr lang="ru-RU" dirty="0" err="1"/>
              <a:t>Гекке</a:t>
            </a:r>
            <a:r>
              <a:rPr lang="ru-RU" dirty="0"/>
              <a:t> </a:t>
            </a:r>
            <a:r>
              <a:rPr lang="ru-RU" dirty="0" err="1"/>
              <a:t>басқарған</a:t>
            </a:r>
            <a:r>
              <a:rPr lang="ru-RU" dirty="0"/>
              <a:t> </a:t>
            </a:r>
            <a:r>
              <a:rPr lang="ru-RU" dirty="0" err="1"/>
              <a:t>жазалаушы</a:t>
            </a:r>
            <a:r>
              <a:rPr lang="ru-RU" dirty="0"/>
              <a:t> </a:t>
            </a:r>
            <a:r>
              <a:rPr lang="ru-RU" dirty="0" err="1"/>
              <a:t>отрядтар</a:t>
            </a:r>
            <a:r>
              <a:rPr lang="ru-RU" dirty="0"/>
              <a:t> </a:t>
            </a:r>
            <a:r>
              <a:rPr lang="ru-RU" dirty="0" err="1"/>
              <a:t>Исатай</a:t>
            </a:r>
            <a:r>
              <a:rPr lang="ru-RU" dirty="0"/>
              <a:t> </a:t>
            </a:r>
            <a:r>
              <a:rPr lang="ru-RU" dirty="0" err="1"/>
              <a:t>қолын</a:t>
            </a:r>
            <a:r>
              <a:rPr lang="ru-RU" dirty="0"/>
              <a:t> </a:t>
            </a:r>
            <a:r>
              <a:rPr lang="ru-RU" dirty="0" err="1"/>
              <a:t>талқандау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аттанды</a:t>
            </a:r>
            <a:r>
              <a:rPr lang="ru-RU" dirty="0"/>
              <a:t>. </a:t>
            </a:r>
            <a:r>
              <a:rPr lang="ru-RU" dirty="0" err="1"/>
              <a:t>Исатай</a:t>
            </a:r>
            <a:r>
              <a:rPr lang="ru-RU" dirty="0"/>
              <a:t> 500 </a:t>
            </a:r>
            <a:r>
              <a:rPr lang="ru-RU" dirty="0" err="1"/>
              <a:t>сарбазымен</a:t>
            </a:r>
            <a:r>
              <a:rPr lang="ru-RU" dirty="0"/>
              <a:t> </a:t>
            </a:r>
            <a:r>
              <a:rPr lang="ru-RU" dirty="0" err="1"/>
              <a:t>сұлтан</a:t>
            </a:r>
            <a:r>
              <a:rPr lang="ru-RU" dirty="0"/>
              <a:t> </a:t>
            </a:r>
            <a:r>
              <a:rPr lang="ru-RU" dirty="0" err="1"/>
              <a:t>Айшуақұлына</a:t>
            </a:r>
            <a:r>
              <a:rPr lang="ru-RU" dirty="0"/>
              <a:t> </a:t>
            </a:r>
            <a:r>
              <a:rPr lang="ru-RU" dirty="0" err="1"/>
              <a:t>соққы</a:t>
            </a:r>
            <a:r>
              <a:rPr lang="ru-RU" dirty="0"/>
              <a:t> беру </a:t>
            </a:r>
            <a:r>
              <a:rPr lang="ru-RU" dirty="0" err="1"/>
              <a:t>үшін</a:t>
            </a:r>
            <a:r>
              <a:rPr lang="ru-RU" dirty="0"/>
              <a:t>, </a:t>
            </a:r>
            <a:r>
              <a:rPr lang="ru-RU" dirty="0" err="1"/>
              <a:t>Қайыпқали</a:t>
            </a:r>
            <a:r>
              <a:rPr lang="ru-RU" dirty="0"/>
              <a:t> </a:t>
            </a:r>
            <a:r>
              <a:rPr lang="ru-RU" dirty="0" err="1"/>
              <a:t>тобынан</a:t>
            </a:r>
            <a:r>
              <a:rPr lang="ru-RU" dirty="0"/>
              <a:t> </a:t>
            </a:r>
            <a:r>
              <a:rPr lang="ru-RU" dirty="0" err="1"/>
              <a:t>бөлінді</a:t>
            </a:r>
            <a:r>
              <a:rPr lang="ru-RU" dirty="0"/>
              <a:t>. </a:t>
            </a:r>
            <a:r>
              <a:rPr lang="ru-RU" dirty="0" err="1"/>
              <a:t>Айшуақұлы</a:t>
            </a:r>
            <a:r>
              <a:rPr lang="ru-RU" dirty="0"/>
              <a:t> </a:t>
            </a:r>
            <a:r>
              <a:rPr lang="ru-RU" dirty="0" err="1"/>
              <a:t>тобының</a:t>
            </a:r>
            <a:r>
              <a:rPr lang="ru-RU" dirty="0"/>
              <a:t> </a:t>
            </a:r>
            <a:r>
              <a:rPr lang="ru-RU" dirty="0" err="1"/>
              <a:t>Гекке</a:t>
            </a:r>
            <a:r>
              <a:rPr lang="ru-RU" dirty="0"/>
              <a:t> </a:t>
            </a:r>
            <a:r>
              <a:rPr lang="ru-RU" dirty="0" err="1"/>
              <a:t>тобымен</a:t>
            </a:r>
            <a:r>
              <a:rPr lang="ru-RU" dirty="0"/>
              <a:t> </a:t>
            </a:r>
            <a:r>
              <a:rPr lang="ru-RU" dirty="0" err="1"/>
              <a:t>қосылып</a:t>
            </a:r>
            <a:r>
              <a:rPr lang="ru-RU" dirty="0"/>
              <a:t>, </a:t>
            </a:r>
            <a:r>
              <a:rPr lang="ru-RU" dirty="0" err="1"/>
              <a:t>үлгергенін</a:t>
            </a:r>
            <a:r>
              <a:rPr lang="ru-RU" dirty="0"/>
              <a:t> батыр </a:t>
            </a:r>
            <a:r>
              <a:rPr lang="ru-RU" dirty="0" err="1"/>
              <a:t>байқамады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4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/>
          </a:bodyPr>
          <a:lstStyle/>
          <a:p>
            <a:r>
              <a:rPr lang="ru-RU" dirty="0"/>
              <a:t>Астрахань </a:t>
            </a:r>
            <a:r>
              <a:rPr lang="ru-RU" dirty="0" err="1"/>
              <a:t>губернаторының</a:t>
            </a:r>
            <a:r>
              <a:rPr lang="ru-RU" dirty="0"/>
              <a:t> </a:t>
            </a:r>
            <a:r>
              <a:rPr lang="ru-RU" dirty="0" err="1"/>
              <a:t>үйінде</a:t>
            </a:r>
            <a:r>
              <a:rPr lang="ru-RU" dirty="0"/>
              <a:t> </a:t>
            </a:r>
            <a:r>
              <a:rPr lang="ru-RU" dirty="0" err="1"/>
              <a:t>тәрбиеленген</a:t>
            </a:r>
            <a:r>
              <a:rPr lang="ru-RU" dirty="0"/>
              <a:t> </a:t>
            </a:r>
            <a:r>
              <a:rPr lang="ru-RU" dirty="0" err="1"/>
              <a:t>Жәңгір</a:t>
            </a:r>
            <a:r>
              <a:rPr lang="ru-RU" dirty="0"/>
              <a:t> хан </a:t>
            </a:r>
            <a:r>
              <a:rPr lang="ru-RU" dirty="0" err="1"/>
              <a:t>қырға</a:t>
            </a:r>
            <a:r>
              <a:rPr lang="ru-RU" dirty="0"/>
              <a:t> </a:t>
            </a:r>
            <a:r>
              <a:rPr lang="ru-RU" dirty="0" err="1"/>
              <a:t>хандықтағы</a:t>
            </a:r>
            <a:r>
              <a:rPr lang="ru-RU" dirty="0"/>
              <a:t> </a:t>
            </a:r>
            <a:r>
              <a:rPr lang="ru-RU" dirty="0" err="1"/>
              <a:t>қоғамдық</a:t>
            </a:r>
            <a:r>
              <a:rPr lang="ru-RU" dirty="0"/>
              <a:t> </a:t>
            </a:r>
            <a:r>
              <a:rPr lang="ru-RU" dirty="0" err="1"/>
              <a:t>тұрмыс</a:t>
            </a:r>
            <a:r>
              <a:rPr lang="ru-RU" dirty="0"/>
              <a:t> пен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құрылымді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әдет-ғұрыптық</a:t>
            </a:r>
            <a:r>
              <a:rPr lang="ru-RU" dirty="0"/>
              <a:t> </a:t>
            </a:r>
            <a:r>
              <a:rPr lang="ru-RU" dirty="0" err="1"/>
              <a:t>институттардан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жөніндегі</a:t>
            </a:r>
            <a:r>
              <a:rPr lang="ru-RU" dirty="0"/>
              <a:t> </a:t>
            </a:r>
            <a:r>
              <a:rPr lang="ru-RU" dirty="0" err="1"/>
              <a:t>қатынастарға</a:t>
            </a:r>
            <a:r>
              <a:rPr lang="ru-RU" dirty="0"/>
              <a:t> </a:t>
            </a:r>
            <a:r>
              <a:rPr lang="ru-RU" dirty="0" err="1"/>
              <a:t>салық</a:t>
            </a:r>
            <a:r>
              <a:rPr lang="ru-RU" dirty="0"/>
              <a:t> </a:t>
            </a:r>
            <a:r>
              <a:rPr lang="ru-RU" dirty="0" err="1"/>
              <a:t>саясатына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хан </a:t>
            </a:r>
            <a:r>
              <a:rPr lang="ru-RU" dirty="0" err="1"/>
              <a:t>сарайына</a:t>
            </a:r>
            <a:r>
              <a:rPr lang="ru-RU" dirty="0"/>
              <a:t> </a:t>
            </a:r>
            <a:r>
              <a:rPr lang="ru-RU" dirty="0" err="1"/>
              <a:t>дейінгінің</a:t>
            </a:r>
            <a:r>
              <a:rPr lang="ru-RU" dirty="0"/>
              <a:t> </a:t>
            </a:r>
            <a:r>
              <a:rPr lang="ru-RU" dirty="0" err="1"/>
              <a:t>бәрін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құрамын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«</a:t>
            </a:r>
            <a:r>
              <a:rPr lang="ru-RU" dirty="0" err="1"/>
              <a:t>аристократтық</a:t>
            </a:r>
            <a:r>
              <a:rPr lang="ru-RU" dirty="0"/>
              <a:t> </a:t>
            </a:r>
            <a:r>
              <a:rPr lang="ru-RU" dirty="0" err="1"/>
              <a:t>өркениеттік</a:t>
            </a:r>
            <a:r>
              <a:rPr lang="ru-RU" dirty="0"/>
              <a:t>» </a:t>
            </a:r>
            <a:r>
              <a:rPr lang="ru-RU" dirty="0" err="1"/>
              <a:t>жоспарлармен</a:t>
            </a:r>
            <a:r>
              <a:rPr lang="ru-RU" dirty="0"/>
              <a:t> </a:t>
            </a:r>
            <a:r>
              <a:rPr lang="ru-RU" dirty="0" err="1"/>
              <a:t>оралды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60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/>
          </a:bodyPr>
          <a:lstStyle/>
          <a:p>
            <a:r>
              <a:rPr lang="ru-RU" dirty="0" err="1"/>
              <a:t>Көтерілістің</a:t>
            </a:r>
            <a:r>
              <a:rPr lang="ru-RU" dirty="0"/>
              <a:t> </a:t>
            </a:r>
            <a:r>
              <a:rPr lang="ru-RU" dirty="0" err="1"/>
              <a:t>жеңілуі</a:t>
            </a:r>
            <a:r>
              <a:rPr lang="ru-RU" dirty="0"/>
              <a:t>:</a:t>
            </a:r>
          </a:p>
          <a:p>
            <a:r>
              <a:rPr lang="ru-RU" dirty="0"/>
              <a:t>1838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шілденің</a:t>
            </a:r>
            <a:r>
              <a:rPr lang="ru-RU" dirty="0"/>
              <a:t> 12-сінде </a:t>
            </a:r>
            <a:r>
              <a:rPr lang="ru-RU" dirty="0" err="1"/>
              <a:t>Ақбұлақ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көтерілісшілер</a:t>
            </a:r>
            <a:r>
              <a:rPr lang="ru-RU" dirty="0"/>
              <a:t> </a:t>
            </a:r>
            <a:r>
              <a:rPr lang="ru-RU" dirty="0" err="1"/>
              <a:t>Гекке</a:t>
            </a:r>
            <a:r>
              <a:rPr lang="ru-RU" dirty="0"/>
              <a:t> мен </a:t>
            </a:r>
            <a:r>
              <a:rPr lang="ru-RU" dirty="0" err="1"/>
              <a:t>Айшуақұлы</a:t>
            </a:r>
            <a:r>
              <a:rPr lang="ru-RU" dirty="0"/>
              <a:t> </a:t>
            </a:r>
            <a:r>
              <a:rPr lang="ru-RU" dirty="0" err="1"/>
              <a:t>басқарған</a:t>
            </a:r>
            <a:r>
              <a:rPr lang="ru-RU" dirty="0"/>
              <a:t> </a:t>
            </a:r>
            <a:r>
              <a:rPr lang="ru-RU" dirty="0" err="1"/>
              <a:t>отрядтан</a:t>
            </a:r>
            <a:r>
              <a:rPr lang="ru-RU" dirty="0"/>
              <a:t> </a:t>
            </a:r>
            <a:r>
              <a:rPr lang="ru-RU" dirty="0" err="1"/>
              <a:t>жеңілді</a:t>
            </a:r>
            <a:r>
              <a:rPr lang="ru-RU" dirty="0"/>
              <a:t>. </a:t>
            </a:r>
            <a:r>
              <a:rPr lang="ru-RU" dirty="0" err="1"/>
              <a:t>Ауыр</a:t>
            </a:r>
            <a:r>
              <a:rPr lang="ru-RU" dirty="0"/>
              <a:t> </a:t>
            </a:r>
            <a:r>
              <a:rPr lang="ru-RU" dirty="0" err="1"/>
              <a:t>жараланған</a:t>
            </a:r>
            <a:r>
              <a:rPr lang="ru-RU" dirty="0"/>
              <a:t> </a:t>
            </a:r>
            <a:r>
              <a:rPr lang="ru-RU" dirty="0" err="1"/>
              <a:t>Исатайды</a:t>
            </a:r>
            <a:r>
              <a:rPr lang="ru-RU" dirty="0"/>
              <a:t> </a:t>
            </a:r>
            <a:r>
              <a:rPr lang="ru-RU" dirty="0" err="1"/>
              <a:t>казактар</a:t>
            </a:r>
            <a:r>
              <a:rPr lang="ru-RU" dirty="0"/>
              <a:t> </a:t>
            </a:r>
            <a:r>
              <a:rPr lang="ru-RU" dirty="0" err="1"/>
              <a:t>қылышпен</a:t>
            </a:r>
            <a:r>
              <a:rPr lang="ru-RU" dirty="0"/>
              <a:t> </a:t>
            </a:r>
            <a:r>
              <a:rPr lang="ru-RU" dirty="0" err="1"/>
              <a:t>шауып</a:t>
            </a:r>
            <a:r>
              <a:rPr lang="ru-RU" dirty="0"/>
              <a:t>, </a:t>
            </a:r>
            <a:r>
              <a:rPr lang="ru-RU" dirty="0" err="1"/>
              <a:t>атып</a:t>
            </a:r>
            <a:r>
              <a:rPr lang="ru-RU" dirty="0"/>
              <a:t> </a:t>
            </a:r>
            <a:r>
              <a:rPr lang="ru-RU" dirty="0" err="1"/>
              <a:t>өлтіреді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/>
              <a:t>Көтерілістен</a:t>
            </a:r>
            <a:r>
              <a:rPr lang="ru-RU" dirty="0"/>
              <a:t> </a:t>
            </a:r>
            <a:r>
              <a:rPr lang="ru-RU" dirty="0" err="1"/>
              <a:t>кейінгі</a:t>
            </a:r>
            <a:r>
              <a:rPr lang="ru-RU" dirty="0"/>
              <a:t> </a:t>
            </a:r>
            <a:r>
              <a:rPr lang="ru-RU" dirty="0" err="1"/>
              <a:t>жылдарда</a:t>
            </a:r>
            <a:r>
              <a:rPr lang="ru-RU" dirty="0"/>
              <a:t> </a:t>
            </a:r>
            <a:r>
              <a:rPr lang="ru-RU" dirty="0" err="1"/>
              <a:t>шаруалардың</a:t>
            </a:r>
            <a:r>
              <a:rPr lang="ru-RU" dirty="0"/>
              <a:t> </a:t>
            </a:r>
            <a:r>
              <a:rPr lang="ru-RU" dirty="0" err="1"/>
              <a:t>ауыр</a:t>
            </a:r>
            <a:r>
              <a:rPr lang="ru-RU" dirty="0"/>
              <a:t> </a:t>
            </a:r>
            <a:r>
              <a:rPr lang="ru-RU" dirty="0" err="1"/>
              <a:t>жағдайы</a:t>
            </a:r>
            <a:r>
              <a:rPr lang="ru-RU" dirty="0"/>
              <a:t> </a:t>
            </a:r>
            <a:r>
              <a:rPr lang="ru-RU" dirty="0" err="1"/>
              <a:t>өзгермеді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59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Көтерілістің</a:t>
            </a:r>
            <a:r>
              <a:rPr lang="ru-RU" dirty="0"/>
              <a:t> </a:t>
            </a:r>
            <a:r>
              <a:rPr lang="ru-RU" dirty="0" err="1"/>
              <a:t>жеңілуі</a:t>
            </a:r>
            <a:r>
              <a:rPr lang="ru-RU" dirty="0"/>
              <a:t>:</a:t>
            </a:r>
          </a:p>
          <a:p>
            <a:r>
              <a:rPr lang="ru-RU" dirty="0"/>
              <a:t>1838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шілденің</a:t>
            </a:r>
            <a:r>
              <a:rPr lang="ru-RU" dirty="0"/>
              <a:t> 12-сінде </a:t>
            </a:r>
            <a:r>
              <a:rPr lang="ru-RU" dirty="0" err="1"/>
              <a:t>Ақбұлақ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жерде</a:t>
            </a:r>
            <a:r>
              <a:rPr lang="ru-RU" dirty="0"/>
              <a:t> </a:t>
            </a:r>
            <a:r>
              <a:rPr lang="ru-RU" dirty="0" err="1"/>
              <a:t>көтерілісшілер</a:t>
            </a:r>
            <a:r>
              <a:rPr lang="ru-RU" dirty="0"/>
              <a:t> </a:t>
            </a:r>
            <a:r>
              <a:rPr lang="ru-RU" dirty="0" err="1"/>
              <a:t>Гекке</a:t>
            </a:r>
            <a:r>
              <a:rPr lang="ru-RU" dirty="0"/>
              <a:t> мен </a:t>
            </a:r>
            <a:r>
              <a:rPr lang="ru-RU" dirty="0" err="1"/>
              <a:t>Айшуақұлы</a:t>
            </a:r>
            <a:r>
              <a:rPr lang="ru-RU" dirty="0"/>
              <a:t> </a:t>
            </a:r>
            <a:r>
              <a:rPr lang="ru-RU" dirty="0" err="1"/>
              <a:t>басқарған</a:t>
            </a:r>
            <a:r>
              <a:rPr lang="ru-RU" dirty="0"/>
              <a:t> </a:t>
            </a:r>
            <a:r>
              <a:rPr lang="ru-RU" dirty="0" err="1"/>
              <a:t>отрядтан</a:t>
            </a:r>
            <a:r>
              <a:rPr lang="ru-RU" dirty="0"/>
              <a:t> </a:t>
            </a:r>
            <a:r>
              <a:rPr lang="ru-RU" dirty="0" err="1"/>
              <a:t>жеңілді</a:t>
            </a:r>
            <a:r>
              <a:rPr lang="ru-RU" dirty="0"/>
              <a:t>. </a:t>
            </a:r>
            <a:r>
              <a:rPr lang="ru-RU" dirty="0" err="1"/>
              <a:t>Ауыр</a:t>
            </a:r>
            <a:r>
              <a:rPr lang="ru-RU" dirty="0"/>
              <a:t> </a:t>
            </a:r>
            <a:r>
              <a:rPr lang="ru-RU" dirty="0" err="1"/>
              <a:t>жараланған</a:t>
            </a:r>
            <a:r>
              <a:rPr lang="ru-RU" dirty="0"/>
              <a:t> </a:t>
            </a:r>
            <a:r>
              <a:rPr lang="ru-RU" dirty="0" err="1"/>
              <a:t>Исатайды</a:t>
            </a:r>
            <a:r>
              <a:rPr lang="ru-RU" dirty="0"/>
              <a:t> </a:t>
            </a:r>
            <a:r>
              <a:rPr lang="ru-RU" dirty="0" err="1"/>
              <a:t>казактар</a:t>
            </a:r>
            <a:r>
              <a:rPr lang="ru-RU" dirty="0"/>
              <a:t> </a:t>
            </a:r>
            <a:r>
              <a:rPr lang="ru-RU" dirty="0" err="1"/>
              <a:t>қылышпен</a:t>
            </a:r>
            <a:r>
              <a:rPr lang="ru-RU" dirty="0"/>
              <a:t> </a:t>
            </a:r>
            <a:r>
              <a:rPr lang="ru-RU" dirty="0" err="1"/>
              <a:t>шауып</a:t>
            </a:r>
            <a:r>
              <a:rPr lang="ru-RU" dirty="0"/>
              <a:t>, </a:t>
            </a:r>
            <a:r>
              <a:rPr lang="ru-RU" dirty="0" err="1"/>
              <a:t>атып</a:t>
            </a:r>
            <a:r>
              <a:rPr lang="ru-RU" dirty="0"/>
              <a:t> </a:t>
            </a:r>
            <a:r>
              <a:rPr lang="ru-RU" dirty="0" err="1"/>
              <a:t>өлтіреді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/>
              <a:t>Көтерілістен</a:t>
            </a:r>
            <a:r>
              <a:rPr lang="ru-RU" dirty="0"/>
              <a:t> </a:t>
            </a:r>
            <a:r>
              <a:rPr lang="ru-RU" dirty="0" err="1"/>
              <a:t>кейінгі</a:t>
            </a:r>
            <a:r>
              <a:rPr lang="ru-RU" dirty="0"/>
              <a:t> </a:t>
            </a:r>
            <a:r>
              <a:rPr lang="ru-RU" dirty="0" err="1"/>
              <a:t>жылдарда</a:t>
            </a:r>
            <a:r>
              <a:rPr lang="ru-RU" dirty="0"/>
              <a:t> </a:t>
            </a:r>
            <a:r>
              <a:rPr lang="ru-RU" dirty="0" err="1"/>
              <a:t>шаруалардың</a:t>
            </a:r>
            <a:r>
              <a:rPr lang="ru-RU" dirty="0"/>
              <a:t> </a:t>
            </a:r>
            <a:r>
              <a:rPr lang="ru-RU" dirty="0" err="1"/>
              <a:t>ауыр</a:t>
            </a:r>
            <a:r>
              <a:rPr lang="ru-RU" dirty="0"/>
              <a:t> </a:t>
            </a:r>
            <a:r>
              <a:rPr lang="ru-RU" dirty="0" err="1"/>
              <a:t>жағдайы</a:t>
            </a:r>
            <a:r>
              <a:rPr lang="ru-RU" dirty="0"/>
              <a:t> </a:t>
            </a:r>
            <a:r>
              <a:rPr lang="ru-RU" dirty="0" err="1"/>
              <a:t>өзгермеді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1836 – 1838 </a:t>
            </a:r>
            <a:r>
              <a:rPr lang="ru-RU" dirty="0" err="1"/>
              <a:t>жылдардағы</a:t>
            </a:r>
            <a:r>
              <a:rPr lang="ru-RU" dirty="0"/>
              <a:t> </a:t>
            </a:r>
            <a:r>
              <a:rPr lang="ru-RU" dirty="0" err="1"/>
              <a:t>көтерілістің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мақсаттары</a:t>
            </a:r>
            <a:r>
              <a:rPr lang="ru-RU" dirty="0"/>
              <a:t> </a:t>
            </a:r>
            <a:r>
              <a:rPr lang="ru-RU" dirty="0" err="1"/>
              <a:t>орындалмады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05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6"/>
            <a:ext cx="7056784" cy="4046047"/>
          </a:xfrm>
        </p:spPr>
        <p:txBody>
          <a:bodyPr>
            <a:normAutofit fontScale="32500" lnSpcReduction="20000"/>
          </a:bodyPr>
          <a:lstStyle/>
          <a:p>
            <a:r>
              <a:rPr lang="ru-RU" sz="5500" dirty="0" err="1"/>
              <a:t>Көтерілістің</a:t>
            </a:r>
            <a:r>
              <a:rPr lang="ru-RU" sz="5500" dirty="0"/>
              <a:t> </a:t>
            </a:r>
            <a:r>
              <a:rPr lang="ru-RU" sz="5500" dirty="0" err="1"/>
              <a:t>жеңілу</a:t>
            </a:r>
            <a:r>
              <a:rPr lang="ru-RU" sz="5500" dirty="0"/>
              <a:t> </a:t>
            </a:r>
            <a:r>
              <a:rPr lang="ru-RU" sz="5500" dirty="0" err="1"/>
              <a:t>себептері</a:t>
            </a:r>
            <a:r>
              <a:rPr lang="ru-RU" sz="5500" dirty="0"/>
              <a:t>.</a:t>
            </a:r>
          </a:p>
          <a:p>
            <a:r>
              <a:rPr lang="ru-RU" sz="5500" dirty="0"/>
              <a:t>• </a:t>
            </a:r>
            <a:r>
              <a:rPr lang="ru-RU" sz="5500" dirty="0" err="1"/>
              <a:t>Үстем</a:t>
            </a:r>
            <a:r>
              <a:rPr lang="ru-RU" sz="5500" dirty="0"/>
              <a:t> тап </a:t>
            </a:r>
            <a:r>
              <a:rPr lang="ru-RU" sz="5500" dirty="0" err="1"/>
              <a:t>өкілдерінің</a:t>
            </a:r>
            <a:r>
              <a:rPr lang="ru-RU" sz="5500" dirty="0"/>
              <a:t> </a:t>
            </a:r>
            <a:r>
              <a:rPr lang="ru-RU" sz="5500" dirty="0" err="1"/>
              <a:t>опаздығы</a:t>
            </a:r>
            <a:r>
              <a:rPr lang="ru-RU" sz="5500" dirty="0"/>
              <a:t>. </a:t>
            </a:r>
            <a:br>
              <a:rPr lang="ru-RU" sz="5500" dirty="0"/>
            </a:br>
            <a:r>
              <a:rPr lang="ru-RU" sz="5500" dirty="0"/>
              <a:t> </a:t>
            </a:r>
            <a:br>
              <a:rPr lang="ru-RU" sz="5500" dirty="0"/>
            </a:br>
            <a:r>
              <a:rPr lang="ru-RU" sz="5500" dirty="0"/>
              <a:t>• </a:t>
            </a:r>
            <a:r>
              <a:rPr lang="ru-RU" sz="5500" dirty="0" err="1"/>
              <a:t>Көтеріліс</a:t>
            </a:r>
            <a:r>
              <a:rPr lang="ru-RU" sz="5500" dirty="0"/>
              <a:t> </a:t>
            </a:r>
            <a:r>
              <a:rPr lang="ru-RU" sz="5500" dirty="0" err="1"/>
              <a:t>басшыларының</a:t>
            </a:r>
            <a:r>
              <a:rPr lang="ru-RU" sz="5500" dirty="0"/>
              <a:t> </a:t>
            </a:r>
            <a:r>
              <a:rPr lang="ru-RU" sz="5500" dirty="0" err="1"/>
              <a:t>Кіші</a:t>
            </a:r>
            <a:r>
              <a:rPr lang="ru-RU" sz="5500" dirty="0"/>
              <a:t> </a:t>
            </a:r>
            <a:r>
              <a:rPr lang="ru-RU" sz="5500" dirty="0" err="1"/>
              <a:t>жүздегі</a:t>
            </a:r>
            <a:r>
              <a:rPr lang="ru-RU" sz="5500" dirty="0"/>
              <a:t> </a:t>
            </a:r>
            <a:r>
              <a:rPr lang="ru-RU" sz="5500" dirty="0" err="1"/>
              <a:t>және</a:t>
            </a:r>
            <a:r>
              <a:rPr lang="ru-RU" sz="5500" dirty="0"/>
              <a:t> </a:t>
            </a:r>
            <a:r>
              <a:rPr lang="ru-RU" sz="5500" dirty="0" err="1"/>
              <a:t>Ішкі</a:t>
            </a:r>
            <a:r>
              <a:rPr lang="ru-RU" sz="5500" dirty="0"/>
              <a:t> </a:t>
            </a:r>
            <a:r>
              <a:rPr lang="ru-RU" sz="5500" dirty="0" err="1"/>
              <a:t>Ордадағы</a:t>
            </a:r>
            <a:r>
              <a:rPr lang="ru-RU" sz="5500" dirty="0"/>
              <a:t> </a:t>
            </a:r>
            <a:r>
              <a:rPr lang="ru-RU" sz="5500" dirty="0" err="1"/>
              <a:t>көтерілістерді</a:t>
            </a:r>
            <a:r>
              <a:rPr lang="ru-RU" sz="5500" dirty="0"/>
              <a:t> </a:t>
            </a:r>
            <a:r>
              <a:rPr lang="ru-RU" sz="5500" dirty="0" err="1"/>
              <a:t>біріктіре</a:t>
            </a:r>
            <a:r>
              <a:rPr lang="ru-RU" sz="5500" dirty="0"/>
              <a:t> </a:t>
            </a:r>
            <a:r>
              <a:rPr lang="ru-RU" sz="5500" dirty="0" err="1"/>
              <a:t>алмады</a:t>
            </a:r>
            <a:r>
              <a:rPr lang="ru-RU" sz="5500" dirty="0"/>
              <a:t>. </a:t>
            </a:r>
            <a:br>
              <a:rPr lang="ru-RU" sz="5500" dirty="0"/>
            </a:br>
            <a:r>
              <a:rPr lang="ru-RU" sz="5500" dirty="0"/>
              <a:t/>
            </a:r>
            <a:br>
              <a:rPr lang="ru-RU" sz="5500" dirty="0"/>
            </a:br>
            <a:r>
              <a:rPr lang="ru-RU" sz="5500" dirty="0"/>
              <a:t>• </a:t>
            </a:r>
            <a:r>
              <a:rPr lang="ru-RU" sz="5500" dirty="0" err="1"/>
              <a:t>Қару</a:t>
            </a:r>
            <a:r>
              <a:rPr lang="ru-RU" sz="5500" dirty="0"/>
              <a:t> – </a:t>
            </a:r>
            <a:r>
              <a:rPr lang="ru-RU" sz="5500" dirty="0" err="1"/>
              <a:t>жарақтың</a:t>
            </a:r>
            <a:r>
              <a:rPr lang="ru-RU" sz="5500" dirty="0"/>
              <a:t> </a:t>
            </a:r>
            <a:r>
              <a:rPr lang="ru-RU" sz="5500" dirty="0" err="1"/>
              <a:t>теңсіздігі</a:t>
            </a:r>
            <a:r>
              <a:rPr lang="ru-RU" sz="5500" dirty="0"/>
              <a:t>. </a:t>
            </a:r>
            <a:br>
              <a:rPr lang="ru-RU" sz="5500" dirty="0"/>
            </a:br>
            <a:r>
              <a:rPr lang="ru-RU" sz="5500" dirty="0"/>
              <a:t/>
            </a:r>
            <a:br>
              <a:rPr lang="ru-RU" sz="5500" dirty="0"/>
            </a:br>
            <a:r>
              <a:rPr lang="ru-RU" sz="5500" dirty="0"/>
              <a:t>• </a:t>
            </a:r>
            <a:r>
              <a:rPr lang="ru-RU" sz="5500" dirty="0" err="1"/>
              <a:t>Стихиялығы</a:t>
            </a:r>
            <a:r>
              <a:rPr lang="ru-RU" sz="5500" dirty="0"/>
              <a:t>, </a:t>
            </a:r>
            <a:r>
              <a:rPr lang="ru-RU" sz="5500" dirty="0" err="1"/>
              <a:t>ұйымшылдықтың</a:t>
            </a:r>
            <a:r>
              <a:rPr lang="ru-RU" sz="5500" dirty="0"/>
              <a:t> </a:t>
            </a:r>
            <a:r>
              <a:rPr lang="ru-RU" sz="5500" dirty="0" err="1"/>
              <a:t>жеткіліксіздігі</a:t>
            </a:r>
            <a:r>
              <a:rPr lang="ru-RU" sz="5500" dirty="0"/>
              <a:t>. </a:t>
            </a:r>
            <a:br>
              <a:rPr lang="ru-RU" sz="5500" dirty="0"/>
            </a:br>
            <a:r>
              <a:rPr lang="ru-RU" sz="5500" dirty="0"/>
              <a:t/>
            </a:r>
            <a:br>
              <a:rPr lang="ru-RU" sz="5500" dirty="0"/>
            </a:br>
            <a:r>
              <a:rPr lang="ru-RU" sz="5500" dirty="0"/>
              <a:t>• </a:t>
            </a:r>
            <a:r>
              <a:rPr lang="ru-RU" sz="5500" dirty="0" err="1"/>
              <a:t>Патша</a:t>
            </a:r>
            <a:r>
              <a:rPr lang="ru-RU" sz="5500" dirty="0"/>
              <a:t> </a:t>
            </a:r>
            <a:r>
              <a:rPr lang="ru-RU" sz="5500" dirty="0" err="1"/>
              <a:t>үкіметінің</a:t>
            </a:r>
            <a:r>
              <a:rPr lang="ru-RU" sz="5500" dirty="0"/>
              <a:t> </a:t>
            </a:r>
            <a:r>
              <a:rPr lang="ru-RU" sz="5500" dirty="0" err="1"/>
              <a:t>жазалау</a:t>
            </a:r>
            <a:r>
              <a:rPr lang="ru-RU" sz="5500" dirty="0"/>
              <a:t> </a:t>
            </a:r>
            <a:r>
              <a:rPr lang="ru-RU" sz="5500" dirty="0" err="1"/>
              <a:t>отрядтарының</a:t>
            </a:r>
            <a:r>
              <a:rPr lang="ru-RU" sz="5500" dirty="0"/>
              <a:t> </a:t>
            </a:r>
            <a:r>
              <a:rPr lang="ru-RU" sz="5500" dirty="0" err="1"/>
              <a:t>күші</a:t>
            </a:r>
            <a:r>
              <a:rPr lang="ru-RU" sz="5500" dirty="0"/>
              <a:t> </a:t>
            </a:r>
            <a:r>
              <a:rPr lang="ru-RU" sz="5500" dirty="0" err="1"/>
              <a:t>басым</a:t>
            </a:r>
            <a:r>
              <a:rPr lang="ru-RU" sz="5500" dirty="0"/>
              <a:t> </a:t>
            </a:r>
            <a:r>
              <a:rPr lang="ru-RU" sz="5500" dirty="0" err="1"/>
              <a:t>болуы</a:t>
            </a:r>
            <a:r>
              <a:rPr lang="ru-RU" sz="5500" dirty="0"/>
              <a:t>. </a:t>
            </a:r>
            <a:br>
              <a:rPr lang="ru-RU" sz="5500" dirty="0"/>
            </a:br>
            <a:r>
              <a:rPr lang="ru-RU" sz="5500" dirty="0"/>
              <a:t/>
            </a:r>
            <a:br>
              <a:rPr lang="ru-RU" sz="5500" dirty="0"/>
            </a:br>
            <a:r>
              <a:rPr lang="ru-RU" sz="5500" dirty="0"/>
              <a:t>• </a:t>
            </a:r>
            <a:r>
              <a:rPr lang="ru-RU" sz="5500" dirty="0" err="1"/>
              <a:t>Көтерілісшілердің</a:t>
            </a:r>
            <a:r>
              <a:rPr lang="ru-RU" sz="5500" dirty="0"/>
              <a:t> </a:t>
            </a:r>
            <a:r>
              <a:rPr lang="ru-RU" sz="5500" dirty="0" err="1"/>
              <a:t>бір</a:t>
            </a:r>
            <a:r>
              <a:rPr lang="ru-RU" sz="5500" dirty="0"/>
              <a:t> </a:t>
            </a:r>
            <a:r>
              <a:rPr lang="ru-RU" sz="5500" dirty="0" err="1"/>
              <a:t>бөлігінің</a:t>
            </a:r>
            <a:r>
              <a:rPr lang="ru-RU" sz="5500" dirty="0"/>
              <a:t> </a:t>
            </a:r>
            <a:r>
              <a:rPr lang="ru-RU" sz="5500" dirty="0" err="1"/>
              <a:t>өз</a:t>
            </a:r>
            <a:r>
              <a:rPr lang="ru-RU" sz="5500" dirty="0"/>
              <a:t> </a:t>
            </a:r>
            <a:r>
              <a:rPr lang="ru-RU" sz="5500" dirty="0" err="1"/>
              <a:t>ісіне</a:t>
            </a:r>
            <a:r>
              <a:rPr lang="ru-RU" sz="5500" dirty="0"/>
              <a:t> </a:t>
            </a:r>
            <a:r>
              <a:rPr lang="ru-RU" sz="5500" dirty="0" err="1"/>
              <a:t>сенімсіз</a:t>
            </a:r>
            <a:r>
              <a:rPr lang="ru-RU" sz="5500" dirty="0"/>
              <a:t> </a:t>
            </a:r>
            <a:r>
              <a:rPr lang="ru-RU" sz="5500" dirty="0" err="1"/>
              <a:t>болуы</a:t>
            </a:r>
            <a:r>
              <a:rPr lang="ru-RU" sz="5500" dirty="0"/>
              <a:t>. </a:t>
            </a:r>
            <a:br>
              <a:rPr lang="ru-RU" sz="5500" dirty="0"/>
            </a:br>
            <a:r>
              <a:rPr lang="ru-RU" sz="5500" dirty="0"/>
              <a:t/>
            </a:r>
            <a:br>
              <a:rPr lang="ru-RU" sz="5500" dirty="0"/>
            </a:br>
            <a:r>
              <a:rPr lang="ru-RU" sz="5500" dirty="0"/>
              <a:t>• </a:t>
            </a:r>
            <a:r>
              <a:rPr lang="ru-RU" sz="5500" dirty="0" err="1"/>
              <a:t>Көтеріліс</a:t>
            </a:r>
            <a:r>
              <a:rPr lang="ru-RU" sz="5500" dirty="0"/>
              <a:t> </a:t>
            </a:r>
            <a:r>
              <a:rPr lang="ru-RU" sz="5500" dirty="0" err="1"/>
              <a:t>жергілікті</a:t>
            </a:r>
            <a:r>
              <a:rPr lang="ru-RU" sz="5500" dirty="0"/>
              <a:t> (</a:t>
            </a:r>
            <a:r>
              <a:rPr lang="ru-RU" sz="5500" dirty="0" err="1"/>
              <a:t>локальдық</a:t>
            </a:r>
            <a:r>
              <a:rPr lang="ru-RU" sz="5500" dirty="0"/>
              <a:t>) </a:t>
            </a:r>
            <a:r>
              <a:rPr lang="ru-RU" sz="5500" dirty="0" err="1"/>
              <a:t>сипатта</a:t>
            </a:r>
            <a:r>
              <a:rPr lang="ru-RU" sz="5500" dirty="0"/>
              <a:t> </a:t>
            </a:r>
            <a:r>
              <a:rPr lang="ru-RU" sz="5500" dirty="0" err="1"/>
              <a:t>болды</a:t>
            </a:r>
            <a:r>
              <a:rPr lang="ru-RU" sz="5500" dirty="0"/>
              <a:t>. </a:t>
            </a:r>
            <a:br>
              <a:rPr lang="ru-RU" sz="55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86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6"/>
            <a:ext cx="7056784" cy="4046047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err="1"/>
              <a:t>Нәтижесі</a:t>
            </a:r>
            <a:r>
              <a:rPr lang="ru-RU" sz="1800" dirty="0"/>
              <a:t>:</a:t>
            </a:r>
          </a:p>
          <a:p>
            <a:r>
              <a:rPr lang="ru-RU" sz="1800" dirty="0"/>
              <a:t>• </a:t>
            </a:r>
            <a:r>
              <a:rPr lang="ru-RU" sz="1800" dirty="0" err="1"/>
              <a:t>Салық</a:t>
            </a:r>
            <a:r>
              <a:rPr lang="ru-RU" sz="1800" dirty="0"/>
              <a:t> </a:t>
            </a:r>
            <a:r>
              <a:rPr lang="ru-RU" sz="1800" dirty="0" err="1"/>
              <a:t>мөлшеріне</a:t>
            </a:r>
            <a:r>
              <a:rPr lang="ru-RU" sz="1800" dirty="0"/>
              <a:t> </a:t>
            </a:r>
            <a:r>
              <a:rPr lang="ru-RU" sz="1800" dirty="0" err="1"/>
              <a:t>шек</a:t>
            </a:r>
            <a:r>
              <a:rPr lang="ru-RU" sz="1800" dirty="0"/>
              <a:t> </a:t>
            </a:r>
            <a:r>
              <a:rPr lang="ru-RU" sz="1800" dirty="0" err="1"/>
              <a:t>қойылды</a:t>
            </a:r>
            <a:r>
              <a:rPr lang="ru-RU" sz="1800" dirty="0"/>
              <a:t>. 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• </a:t>
            </a:r>
            <a:r>
              <a:rPr lang="ru-RU" sz="1800" dirty="0" err="1"/>
              <a:t>Патша</a:t>
            </a:r>
            <a:r>
              <a:rPr lang="ru-RU" sz="1800" dirty="0"/>
              <a:t> </a:t>
            </a:r>
            <a:r>
              <a:rPr lang="ru-RU" sz="1800" dirty="0" err="1"/>
              <a:t>үкіметі</a:t>
            </a:r>
            <a:r>
              <a:rPr lang="ru-RU" sz="1800" dirty="0"/>
              <a:t> </a:t>
            </a:r>
            <a:r>
              <a:rPr lang="ru-RU" sz="1800" dirty="0" err="1"/>
              <a:t>қазақ</a:t>
            </a:r>
            <a:r>
              <a:rPr lang="ru-RU" sz="1800" dirty="0"/>
              <a:t> </a:t>
            </a:r>
            <a:r>
              <a:rPr lang="ru-RU" sz="1800" dirty="0" err="1"/>
              <a:t>старшиндарымен</a:t>
            </a:r>
            <a:r>
              <a:rPr lang="ru-RU" sz="1800" dirty="0"/>
              <a:t> </a:t>
            </a:r>
            <a:r>
              <a:rPr lang="ru-RU" sz="1800" dirty="0" err="1"/>
              <a:t>санасатын</a:t>
            </a:r>
            <a:r>
              <a:rPr lang="ru-RU" sz="1800" dirty="0"/>
              <a:t> </a:t>
            </a:r>
            <a:r>
              <a:rPr lang="ru-RU" sz="1800" dirty="0" err="1"/>
              <a:t>болды</a:t>
            </a:r>
            <a:r>
              <a:rPr lang="ru-RU" sz="1800" dirty="0"/>
              <a:t>. 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• </a:t>
            </a:r>
            <a:r>
              <a:rPr lang="ru-RU" sz="1800" dirty="0" err="1"/>
              <a:t>Ішкі</a:t>
            </a:r>
            <a:r>
              <a:rPr lang="ru-RU" sz="1800" dirty="0"/>
              <a:t> </a:t>
            </a:r>
            <a:r>
              <a:rPr lang="ru-RU" sz="1800" dirty="0" err="1"/>
              <a:t>Ордадағы</a:t>
            </a:r>
            <a:r>
              <a:rPr lang="ru-RU" sz="1800" dirty="0"/>
              <a:t> </a:t>
            </a:r>
            <a:r>
              <a:rPr lang="ru-RU" sz="1800" dirty="0" err="1"/>
              <a:t>хандық</a:t>
            </a:r>
            <a:r>
              <a:rPr lang="ru-RU" sz="1800" dirty="0"/>
              <a:t> </a:t>
            </a:r>
            <a:r>
              <a:rPr lang="ru-RU" sz="1800" dirty="0" err="1"/>
              <a:t>биліктің</a:t>
            </a:r>
            <a:r>
              <a:rPr lang="ru-RU" sz="1800" dirty="0"/>
              <a:t> </a:t>
            </a:r>
            <a:r>
              <a:rPr lang="ru-RU" sz="1800" dirty="0" err="1"/>
              <a:t>әлсірегендігін</a:t>
            </a:r>
            <a:r>
              <a:rPr lang="ru-RU" sz="1800" dirty="0"/>
              <a:t> </a:t>
            </a:r>
            <a:r>
              <a:rPr lang="ru-RU" sz="1800" dirty="0" err="1"/>
              <a:t>дәлелдеді</a:t>
            </a:r>
            <a:r>
              <a:rPr lang="ru-RU" sz="1800" dirty="0"/>
              <a:t>.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• </a:t>
            </a:r>
            <a:r>
              <a:rPr lang="ru-RU" sz="1800" dirty="0" err="1"/>
              <a:t>Қазақ</a:t>
            </a:r>
            <a:r>
              <a:rPr lang="ru-RU" sz="1800" dirty="0"/>
              <a:t> </a:t>
            </a:r>
            <a:r>
              <a:rPr lang="ru-RU" sz="1800" dirty="0" err="1"/>
              <a:t>феодалдарының</a:t>
            </a:r>
            <a:r>
              <a:rPr lang="ru-RU" sz="1800" dirty="0"/>
              <a:t> </a:t>
            </a:r>
            <a:r>
              <a:rPr lang="ru-RU" sz="1800" dirty="0" err="1"/>
              <a:t>отаршылдық</a:t>
            </a:r>
            <a:r>
              <a:rPr lang="ru-RU" sz="1800" dirty="0"/>
              <a:t> </a:t>
            </a:r>
            <a:r>
              <a:rPr lang="ru-RU" sz="1800" dirty="0" err="1"/>
              <a:t>басқару</a:t>
            </a:r>
            <a:r>
              <a:rPr lang="ru-RU" sz="1800" dirty="0"/>
              <a:t> мен </a:t>
            </a:r>
            <a:r>
              <a:rPr lang="ru-RU" sz="1800" dirty="0" err="1"/>
              <a:t>байланыста</a:t>
            </a:r>
            <a:r>
              <a:rPr lang="ru-RU" sz="1800" dirty="0"/>
              <a:t> </a:t>
            </a:r>
            <a:r>
              <a:rPr lang="ru-RU" sz="1800" dirty="0" err="1"/>
              <a:t>екенін</a:t>
            </a:r>
            <a:r>
              <a:rPr lang="ru-RU" sz="1800" dirty="0"/>
              <a:t> </a:t>
            </a:r>
            <a:r>
              <a:rPr lang="ru-RU" sz="1800" dirty="0" err="1"/>
              <a:t>көрсітті</a:t>
            </a:r>
            <a:r>
              <a:rPr lang="ru-RU" sz="1800" dirty="0"/>
              <a:t>.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• </a:t>
            </a:r>
            <a:r>
              <a:rPr lang="ru-RU" sz="1800" dirty="0" err="1"/>
              <a:t>Әртүрлі</a:t>
            </a:r>
            <a:r>
              <a:rPr lang="ru-RU" sz="1800" dirty="0"/>
              <a:t> </a:t>
            </a:r>
            <a:r>
              <a:rPr lang="ru-RU" sz="1800" dirty="0" err="1"/>
              <a:t>халықтардың</a:t>
            </a:r>
            <a:r>
              <a:rPr lang="ru-RU" sz="1800" dirty="0"/>
              <a:t> </a:t>
            </a:r>
            <a:r>
              <a:rPr lang="ru-RU" sz="1800" dirty="0" err="1"/>
              <a:t>қанаушыларға</a:t>
            </a:r>
            <a:r>
              <a:rPr lang="ru-RU" sz="1800" dirty="0"/>
              <a:t> </a:t>
            </a:r>
            <a:r>
              <a:rPr lang="ru-RU" sz="1800" dirty="0" err="1"/>
              <a:t>қарсы</a:t>
            </a:r>
            <a:r>
              <a:rPr lang="ru-RU" sz="1800" dirty="0"/>
              <a:t> </a:t>
            </a:r>
            <a:r>
              <a:rPr lang="ru-RU" sz="1800" dirty="0" err="1"/>
              <a:t>бірігіп</a:t>
            </a:r>
            <a:r>
              <a:rPr lang="ru-RU" sz="1800" dirty="0"/>
              <a:t> </a:t>
            </a:r>
            <a:r>
              <a:rPr lang="ru-RU" sz="1800" dirty="0" err="1"/>
              <a:t>күресуінің</a:t>
            </a:r>
            <a:r>
              <a:rPr lang="ru-RU" sz="1800" dirty="0"/>
              <a:t> </a:t>
            </a:r>
            <a:r>
              <a:rPr lang="ru-RU" sz="1800" dirty="0" err="1"/>
              <a:t>негізі</a:t>
            </a:r>
            <a:r>
              <a:rPr lang="ru-RU" sz="1800" dirty="0"/>
              <a:t> </a:t>
            </a:r>
            <a:r>
              <a:rPr lang="ru-RU" sz="1800" dirty="0" err="1"/>
              <a:t>қаланды</a:t>
            </a:r>
            <a:r>
              <a:rPr lang="ru-RU" sz="1800" dirty="0"/>
              <a:t>. </a:t>
            </a:r>
          </a:p>
          <a:p>
            <a:pPr marL="0" indent="0">
              <a:buNone/>
            </a:pPr>
            <a:r>
              <a:rPr lang="ru-RU" sz="5500" dirty="0"/>
              <a:t/>
            </a:r>
            <a:br>
              <a:rPr lang="ru-RU" sz="55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6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6"/>
            <a:ext cx="7056784" cy="4046047"/>
          </a:xfrm>
        </p:spPr>
        <p:txBody>
          <a:bodyPr>
            <a:normAutofit fontScale="92500"/>
          </a:bodyPr>
          <a:lstStyle/>
          <a:p>
            <a:r>
              <a:rPr lang="ru-RU" sz="1800" dirty="0" err="1"/>
              <a:t>Көтерілістің</a:t>
            </a:r>
            <a:r>
              <a:rPr lang="ru-RU" sz="1800" dirty="0"/>
              <a:t> </a:t>
            </a:r>
            <a:r>
              <a:rPr lang="ru-RU" sz="1800" dirty="0" err="1"/>
              <a:t>тарихи</a:t>
            </a:r>
            <a:r>
              <a:rPr lang="ru-RU" sz="1800" dirty="0"/>
              <a:t> </a:t>
            </a:r>
            <a:r>
              <a:rPr lang="ru-RU" sz="1800" dirty="0" err="1" smtClean="0"/>
              <a:t>маңызы</a:t>
            </a:r>
            <a:r>
              <a:rPr lang="en-US" sz="1800" dirty="0"/>
              <a:t>:</a:t>
            </a:r>
            <a:endParaRPr lang="ru-RU" sz="1800" dirty="0"/>
          </a:p>
          <a:p>
            <a:r>
              <a:rPr lang="ru-RU" sz="1800" dirty="0"/>
              <a:t>1836 – 1838 </a:t>
            </a:r>
            <a:r>
              <a:rPr lang="ru-RU" sz="1800" dirty="0" err="1"/>
              <a:t>жылдардағы</a:t>
            </a:r>
            <a:r>
              <a:rPr lang="ru-RU" sz="1800" dirty="0"/>
              <a:t> </a:t>
            </a:r>
            <a:r>
              <a:rPr lang="ru-RU" sz="1800" dirty="0" err="1"/>
              <a:t>көтерілістің</a:t>
            </a:r>
            <a:r>
              <a:rPr lang="ru-RU" sz="1800" dirty="0"/>
              <a:t> </a:t>
            </a:r>
            <a:r>
              <a:rPr lang="ru-RU" sz="1800" dirty="0" err="1"/>
              <a:t>тарихи</a:t>
            </a:r>
            <a:r>
              <a:rPr lang="ru-RU" sz="1800" dirty="0"/>
              <a:t> </a:t>
            </a:r>
            <a:r>
              <a:rPr lang="ru-RU" sz="1800" dirty="0" err="1"/>
              <a:t>маңызы</a:t>
            </a:r>
            <a:r>
              <a:rPr lang="ru-RU" sz="1800" dirty="0"/>
              <a:t> </a:t>
            </a:r>
            <a:r>
              <a:rPr lang="ru-RU" sz="1800" dirty="0" err="1"/>
              <a:t>зор</a:t>
            </a:r>
            <a:r>
              <a:rPr lang="ru-RU" sz="1800" dirty="0"/>
              <a:t> </a:t>
            </a:r>
            <a:r>
              <a:rPr lang="ru-RU" sz="1800" dirty="0" err="1"/>
              <a:t>болды</a:t>
            </a:r>
            <a:r>
              <a:rPr lang="ru-RU" sz="1800" dirty="0"/>
              <a:t>.</a:t>
            </a:r>
          </a:p>
          <a:p>
            <a:r>
              <a:rPr lang="ru-RU" sz="1800" dirty="0"/>
              <a:t>1. </a:t>
            </a:r>
            <a:r>
              <a:rPr lang="ru-RU" sz="1800" dirty="0" err="1"/>
              <a:t>Жәңгір</a:t>
            </a:r>
            <a:r>
              <a:rPr lang="ru-RU" sz="1800" dirty="0"/>
              <a:t> хан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оның</a:t>
            </a:r>
            <a:r>
              <a:rPr lang="ru-RU" sz="1800" dirty="0"/>
              <a:t> </a:t>
            </a:r>
            <a:r>
              <a:rPr lang="ru-RU" sz="1800" dirty="0" err="1"/>
              <a:t>маңайындағылрдың</a:t>
            </a:r>
            <a:r>
              <a:rPr lang="ru-RU" sz="1800" dirty="0"/>
              <a:t> </a:t>
            </a:r>
            <a:r>
              <a:rPr lang="ru-RU" sz="1800" dirty="0" err="1"/>
              <a:t>озбырлығына</a:t>
            </a:r>
            <a:r>
              <a:rPr lang="ru-RU" sz="1800" dirty="0"/>
              <a:t> </a:t>
            </a:r>
            <a:r>
              <a:rPr lang="ru-RU" sz="1800" dirty="0" err="1"/>
              <a:t>белгілі</a:t>
            </a:r>
            <a:r>
              <a:rPr lang="ru-RU" sz="1800" dirty="0"/>
              <a:t> </a:t>
            </a:r>
            <a:r>
              <a:rPr lang="ru-RU" sz="1800" dirty="0" err="1"/>
              <a:t>дәрежеде</a:t>
            </a:r>
            <a:r>
              <a:rPr lang="ru-RU" sz="1800" dirty="0"/>
              <a:t> </a:t>
            </a:r>
            <a:r>
              <a:rPr lang="ru-RU" sz="1800" dirty="0" err="1"/>
              <a:t>шек</a:t>
            </a:r>
            <a:r>
              <a:rPr lang="ru-RU" sz="1800" dirty="0"/>
              <a:t> </a:t>
            </a:r>
            <a:r>
              <a:rPr lang="ru-RU" sz="1800" dirty="0" err="1"/>
              <a:t>қойылды</a:t>
            </a:r>
            <a:r>
              <a:rPr lang="ru-RU" sz="1800" dirty="0"/>
              <a:t>.</a:t>
            </a:r>
          </a:p>
          <a:p>
            <a:r>
              <a:rPr lang="ru-RU" sz="1800" dirty="0"/>
              <a:t>2. </a:t>
            </a:r>
            <a:r>
              <a:rPr lang="ru-RU" sz="1800" dirty="0" err="1"/>
              <a:t>Патша</a:t>
            </a:r>
            <a:r>
              <a:rPr lang="ru-RU" sz="1800" dirty="0"/>
              <a:t> </a:t>
            </a:r>
            <a:r>
              <a:rPr lang="ru-RU" sz="1800" dirty="0" err="1"/>
              <a:t>үкіметі</a:t>
            </a:r>
            <a:r>
              <a:rPr lang="ru-RU" sz="1800" dirty="0"/>
              <a:t> аз </a:t>
            </a:r>
            <a:r>
              <a:rPr lang="ru-RU" sz="1800" dirty="0" err="1"/>
              <a:t>болса</a:t>
            </a:r>
            <a:r>
              <a:rPr lang="ru-RU" sz="1800" dirty="0"/>
              <a:t> да, </a:t>
            </a:r>
            <a:r>
              <a:rPr lang="ru-RU" sz="1800" dirty="0" err="1"/>
              <a:t>көтеріліске</a:t>
            </a:r>
            <a:r>
              <a:rPr lang="ru-RU" sz="1800" dirty="0"/>
              <a:t> </a:t>
            </a:r>
            <a:r>
              <a:rPr lang="ru-RU" sz="1800" dirty="0" err="1"/>
              <a:t>қатысқан</a:t>
            </a:r>
            <a:r>
              <a:rPr lang="ru-RU" sz="1800" dirty="0"/>
              <a:t> </a:t>
            </a:r>
            <a:r>
              <a:rPr lang="ru-RU" sz="1800" dirty="0" err="1"/>
              <a:t>қазақ</a:t>
            </a:r>
            <a:r>
              <a:rPr lang="ru-RU" sz="1800" dirty="0"/>
              <a:t> </a:t>
            </a:r>
            <a:r>
              <a:rPr lang="ru-RU" sz="1800" dirty="0" err="1"/>
              <a:t>ауылдарының</a:t>
            </a:r>
            <a:r>
              <a:rPr lang="ru-RU" sz="1800" dirty="0"/>
              <a:t> </a:t>
            </a:r>
            <a:r>
              <a:rPr lang="ru-RU" sz="1800" dirty="0" err="1"/>
              <a:t>мүдделерімен</a:t>
            </a:r>
            <a:r>
              <a:rPr lang="ru-RU" sz="1800" dirty="0"/>
              <a:t> </a:t>
            </a:r>
            <a:r>
              <a:rPr lang="ru-RU" sz="1800" dirty="0" err="1"/>
              <a:t>санаса</a:t>
            </a:r>
            <a:r>
              <a:rPr lang="ru-RU" sz="1800" dirty="0"/>
              <a:t> </a:t>
            </a:r>
            <a:r>
              <a:rPr lang="ru-RU" sz="1800" dirty="0" err="1"/>
              <a:t>бастады</a:t>
            </a:r>
            <a:r>
              <a:rPr lang="ru-RU" sz="1800" dirty="0"/>
              <a:t>.</a:t>
            </a:r>
          </a:p>
          <a:p>
            <a:r>
              <a:rPr lang="ru-RU" sz="1800" dirty="0"/>
              <a:t>3. </a:t>
            </a:r>
            <a:r>
              <a:rPr lang="ru-RU" sz="1800" dirty="0" err="1"/>
              <a:t>Көтеріліс</a:t>
            </a:r>
            <a:r>
              <a:rPr lang="ru-RU" sz="1800" dirty="0"/>
              <a:t> </a:t>
            </a:r>
            <a:r>
              <a:rPr lang="ru-RU" sz="1800" dirty="0" err="1"/>
              <a:t>қазақ</a:t>
            </a:r>
            <a:r>
              <a:rPr lang="ru-RU" sz="1800" dirty="0"/>
              <a:t> </a:t>
            </a:r>
            <a:r>
              <a:rPr lang="ru-RU" sz="1800" dirty="0" err="1"/>
              <a:t>үстем</a:t>
            </a:r>
            <a:r>
              <a:rPr lang="ru-RU" sz="1800" dirty="0"/>
              <a:t> тап – </a:t>
            </a:r>
            <a:r>
              <a:rPr lang="ru-RU" sz="1800" dirty="0" err="1"/>
              <a:t>феодалдарының</a:t>
            </a:r>
            <a:r>
              <a:rPr lang="ru-RU" sz="1800" dirty="0"/>
              <a:t> </a:t>
            </a:r>
            <a:r>
              <a:rPr lang="ru-RU" sz="1800" dirty="0" err="1"/>
              <a:t>опасыздығын</a:t>
            </a:r>
            <a:r>
              <a:rPr lang="ru-RU" sz="1800" dirty="0"/>
              <a:t> </a:t>
            </a:r>
            <a:r>
              <a:rPr lang="ru-RU" sz="1800" dirty="0" err="1"/>
              <a:t>дәлелдеді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5500" dirty="0"/>
              <a:t/>
            </a:r>
            <a:br>
              <a:rPr lang="ru-RU" sz="55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18x\Desktop\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35" y="5609870"/>
            <a:ext cx="1667697" cy="84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4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/>
          </a:bodyPr>
          <a:lstStyle/>
          <a:p>
            <a:r>
              <a:rPr lang="ru-RU" dirty="0" err="1"/>
              <a:t>Артта</a:t>
            </a:r>
            <a:r>
              <a:rPr lang="ru-RU" dirty="0"/>
              <a:t> </a:t>
            </a:r>
            <a:r>
              <a:rPr lang="ru-RU" dirty="0" err="1"/>
              <a:t>қалған</a:t>
            </a:r>
            <a:r>
              <a:rPr lang="ru-RU" dirty="0"/>
              <a:t>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көшпелі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қоғамы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хан </a:t>
            </a:r>
            <a:r>
              <a:rPr lang="ru-RU" dirty="0" err="1"/>
              <a:t>өкіметіне</a:t>
            </a:r>
            <a:r>
              <a:rPr lang="ru-RU" dirty="0"/>
              <a:t> де </a:t>
            </a:r>
            <a:r>
              <a:rPr lang="ru-RU" dirty="0" err="1"/>
              <a:t>патша</a:t>
            </a:r>
            <a:r>
              <a:rPr lang="ru-RU" dirty="0"/>
              <a:t> </a:t>
            </a:r>
            <a:r>
              <a:rPr lang="ru-RU" dirty="0" err="1"/>
              <a:t>тағының</a:t>
            </a:r>
            <a:r>
              <a:rPr lang="ru-RU" dirty="0"/>
              <a:t> </a:t>
            </a:r>
            <a:r>
              <a:rPr lang="ru-RU" dirty="0" err="1"/>
              <a:t>саясатына</a:t>
            </a:r>
            <a:r>
              <a:rPr lang="ru-RU" dirty="0"/>
              <a:t> да,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дәрежеде</a:t>
            </a:r>
            <a:r>
              <a:rPr lang="ru-RU" dirty="0"/>
              <a:t> </a:t>
            </a:r>
            <a:r>
              <a:rPr lang="ru-RU" dirty="0" err="1"/>
              <a:t>құлақ</a:t>
            </a:r>
            <a:r>
              <a:rPr lang="ru-RU" dirty="0"/>
              <a:t> </a:t>
            </a:r>
            <a:r>
              <a:rPr lang="ru-RU" dirty="0" err="1"/>
              <a:t>асқыш</a:t>
            </a:r>
            <a:r>
              <a:rPr lang="ru-RU" dirty="0"/>
              <a:t> </a:t>
            </a:r>
            <a:r>
              <a:rPr lang="ru-RU" dirty="0" err="1"/>
              <a:t>өзінше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үлгідегі</a:t>
            </a:r>
            <a:r>
              <a:rPr lang="ru-RU" dirty="0"/>
              <a:t> </a:t>
            </a:r>
            <a:r>
              <a:rPr lang="ru-RU" dirty="0" err="1"/>
              <a:t>регионалдық</a:t>
            </a:r>
            <a:r>
              <a:rPr lang="ru-RU" dirty="0"/>
              <a:t> </a:t>
            </a:r>
            <a:r>
              <a:rPr lang="ru-RU" dirty="0" err="1"/>
              <a:t>хандық</a:t>
            </a:r>
            <a:r>
              <a:rPr lang="ru-RU" dirty="0"/>
              <a:t> </a:t>
            </a:r>
            <a:r>
              <a:rPr lang="ru-RU" dirty="0" err="1"/>
              <a:t>құрмақ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dirty="0" err="1"/>
              <a:t>Алайда</a:t>
            </a:r>
            <a:r>
              <a:rPr lang="ru-RU" dirty="0"/>
              <a:t> </a:t>
            </a:r>
            <a:r>
              <a:rPr lang="ru-RU" dirty="0" err="1"/>
              <a:t>көшпелі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көшпелі</a:t>
            </a:r>
            <a:r>
              <a:rPr lang="ru-RU" dirty="0"/>
              <a:t> </a:t>
            </a:r>
            <a:r>
              <a:rPr lang="ru-RU" dirty="0" err="1"/>
              <a:t>ұжымдар</a:t>
            </a:r>
            <a:r>
              <a:rPr lang="ru-RU" dirty="0"/>
              <a:t> </a:t>
            </a:r>
            <a:r>
              <a:rPr lang="ru-RU" dirty="0" err="1"/>
              <a:t>ханның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«</a:t>
            </a:r>
            <a:r>
              <a:rPr lang="ru-RU" dirty="0" err="1"/>
              <a:t>еңгізбекші</a:t>
            </a:r>
            <a:r>
              <a:rPr lang="ru-RU" dirty="0"/>
              <a:t> </a:t>
            </a:r>
            <a:r>
              <a:rPr lang="ru-RU" dirty="0" err="1"/>
              <a:t>жаңалықтарын</a:t>
            </a:r>
            <a:r>
              <a:rPr lang="ru-RU" dirty="0"/>
              <a:t>» </a:t>
            </a:r>
            <a:r>
              <a:rPr lang="ru-RU" dirty="0" err="1"/>
              <a:t>қабылдауға</a:t>
            </a:r>
            <a:r>
              <a:rPr lang="ru-RU" dirty="0"/>
              <a:t> </a:t>
            </a:r>
            <a:r>
              <a:rPr lang="ru-RU" dirty="0" err="1"/>
              <a:t>дайын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еді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5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/>
          </a:bodyPr>
          <a:lstStyle/>
          <a:p>
            <a:r>
              <a:rPr lang="ru-RU" dirty="0"/>
              <a:t>Хан </a:t>
            </a:r>
            <a:r>
              <a:rPr lang="ru-RU" dirty="0" err="1"/>
              <a:t>өкіметінің</a:t>
            </a:r>
            <a:r>
              <a:rPr lang="ru-RU" dirty="0"/>
              <a:t> </a:t>
            </a:r>
            <a:r>
              <a:rPr lang="ru-RU" dirty="0" err="1"/>
              <a:t>патша</a:t>
            </a:r>
            <a:r>
              <a:rPr lang="ru-RU" dirty="0"/>
              <a:t> </a:t>
            </a:r>
            <a:r>
              <a:rPr lang="ru-RU" dirty="0" err="1"/>
              <a:t>әкімшілігінің</a:t>
            </a:r>
            <a:r>
              <a:rPr lang="ru-RU" dirty="0"/>
              <a:t> </a:t>
            </a:r>
            <a:r>
              <a:rPr lang="ru-RU" dirty="0" err="1"/>
              <a:t>органдарына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ірі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феодалдық</a:t>
            </a:r>
            <a:r>
              <a:rPr lang="ru-RU" dirty="0"/>
              <a:t> </a:t>
            </a:r>
            <a:r>
              <a:rPr lang="ru-RU" dirty="0" err="1"/>
              <a:t>шонжарларға</a:t>
            </a:r>
            <a:r>
              <a:rPr lang="ru-RU" dirty="0"/>
              <a:t> </a:t>
            </a:r>
            <a:r>
              <a:rPr lang="ru-RU" dirty="0" err="1"/>
              <a:t>арқа</a:t>
            </a:r>
            <a:r>
              <a:rPr lang="ru-RU" dirty="0"/>
              <a:t> </a:t>
            </a:r>
            <a:r>
              <a:rPr lang="ru-RU" dirty="0" err="1"/>
              <a:t>сүйеп</a:t>
            </a:r>
            <a:r>
              <a:rPr lang="ru-RU" dirty="0"/>
              <a:t> </a:t>
            </a:r>
            <a:r>
              <a:rPr lang="ru-RU" dirty="0" err="1"/>
              <a:t>барынша</a:t>
            </a:r>
            <a:r>
              <a:rPr lang="ru-RU" dirty="0"/>
              <a:t> </a:t>
            </a:r>
            <a:r>
              <a:rPr lang="ru-RU" dirty="0" err="1"/>
              <a:t>күш</a:t>
            </a:r>
            <a:r>
              <a:rPr lang="ru-RU" dirty="0"/>
              <a:t> сала </a:t>
            </a:r>
            <a:r>
              <a:rPr lang="ru-RU" dirty="0" err="1"/>
              <a:t>жүргізген</a:t>
            </a:r>
            <a:r>
              <a:rPr lang="ru-RU" dirty="0"/>
              <a:t> </a:t>
            </a:r>
            <a:r>
              <a:rPr lang="ru-RU" dirty="0" err="1"/>
              <a:t>саясаты</a:t>
            </a:r>
            <a:r>
              <a:rPr lang="ru-RU" dirty="0"/>
              <a:t> </a:t>
            </a:r>
            <a:r>
              <a:rPr lang="ru-RU" dirty="0" err="1"/>
              <a:t>феодалдық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отаршылдық</a:t>
            </a:r>
            <a:r>
              <a:rPr lang="ru-RU" dirty="0"/>
              <a:t> </a:t>
            </a:r>
            <a:r>
              <a:rPr lang="ru-RU" dirty="0" err="1"/>
              <a:t>езгінің</a:t>
            </a:r>
            <a:r>
              <a:rPr lang="ru-RU" dirty="0"/>
              <a:t> </a:t>
            </a:r>
            <a:r>
              <a:rPr lang="ru-RU" dirty="0" err="1"/>
              <a:t>күрт</a:t>
            </a:r>
            <a:r>
              <a:rPr lang="ru-RU" dirty="0"/>
              <a:t> </a:t>
            </a:r>
            <a:r>
              <a:rPr lang="ru-RU" dirty="0" err="1"/>
              <a:t>күшеюіне</a:t>
            </a:r>
            <a:r>
              <a:rPr lang="ru-RU" dirty="0"/>
              <a:t>, </a:t>
            </a:r>
            <a:r>
              <a:rPr lang="ru-RU" dirty="0" err="1"/>
              <a:t>шонжарлардың</a:t>
            </a:r>
            <a:r>
              <a:rPr lang="ru-RU" dirty="0"/>
              <a:t> </a:t>
            </a:r>
            <a:r>
              <a:rPr lang="ru-RU" dirty="0" err="1"/>
              <a:t>ауылдық-қауымдық</a:t>
            </a:r>
            <a:r>
              <a:rPr lang="ru-RU" dirty="0"/>
              <a:t> </a:t>
            </a:r>
            <a:r>
              <a:rPr lang="ru-RU" dirty="0" err="1"/>
              <a:t>жерлерді</a:t>
            </a:r>
            <a:r>
              <a:rPr lang="ru-RU" dirty="0"/>
              <a:t> </a:t>
            </a:r>
            <a:r>
              <a:rPr lang="ru-RU" dirty="0" err="1"/>
              <a:t>жаппай</a:t>
            </a:r>
            <a:r>
              <a:rPr lang="ru-RU" dirty="0"/>
              <a:t> </a:t>
            </a:r>
            <a:r>
              <a:rPr lang="ru-RU" dirty="0" err="1"/>
              <a:t>тартып</a:t>
            </a:r>
            <a:r>
              <a:rPr lang="ru-RU" dirty="0"/>
              <a:t> </a:t>
            </a:r>
            <a:r>
              <a:rPr lang="ru-RU" dirty="0" err="1"/>
              <a:t>алуына</a:t>
            </a:r>
            <a:r>
              <a:rPr lang="ru-RU" dirty="0"/>
              <a:t> </a:t>
            </a:r>
            <a:r>
              <a:rPr lang="ru-RU" dirty="0" err="1"/>
              <a:t>әкеліп</a:t>
            </a:r>
            <a:r>
              <a:rPr lang="ru-RU" dirty="0"/>
              <a:t> </a:t>
            </a:r>
            <a:r>
              <a:rPr lang="ru-RU" dirty="0" err="1"/>
              <a:t>соқтырды</a:t>
            </a:r>
            <a:r>
              <a:rPr lang="ru-RU" dirty="0"/>
              <a:t>. 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6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/>
          </a:bodyPr>
          <a:lstStyle/>
          <a:p>
            <a:r>
              <a:rPr lang="ru-RU" dirty="0" err="1"/>
              <a:t>Осының</a:t>
            </a:r>
            <a:r>
              <a:rPr lang="ru-RU" dirty="0"/>
              <a:t> </a:t>
            </a:r>
            <a:r>
              <a:rPr lang="ru-RU" dirty="0" err="1"/>
              <a:t>салдары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саясат</a:t>
            </a:r>
            <a:r>
              <a:rPr lang="ru-RU" dirty="0"/>
              <a:t> </a:t>
            </a:r>
            <a:r>
              <a:rPr lang="ru-RU" dirty="0" err="1"/>
              <a:t>шаруашылық</a:t>
            </a:r>
            <a:r>
              <a:rPr lang="ru-RU" dirty="0"/>
              <a:t> </a:t>
            </a:r>
            <a:r>
              <a:rPr lang="ru-RU" dirty="0" err="1"/>
              <a:t>өмірдің</a:t>
            </a:r>
            <a:r>
              <a:rPr lang="ru-RU" dirty="0"/>
              <a:t> </a:t>
            </a:r>
            <a:r>
              <a:rPr lang="ru-RU" dirty="0" err="1"/>
              <a:t>берекесін</a:t>
            </a:r>
            <a:r>
              <a:rPr lang="ru-RU" dirty="0"/>
              <a:t> </a:t>
            </a:r>
            <a:r>
              <a:rPr lang="ru-RU" dirty="0" err="1"/>
              <a:t>кетірді</a:t>
            </a:r>
            <a:r>
              <a:rPr lang="ru-RU" dirty="0"/>
              <a:t>, </a:t>
            </a:r>
            <a:r>
              <a:rPr lang="ru-RU" dirty="0" err="1"/>
              <a:t>ауыл</a:t>
            </a:r>
            <a:r>
              <a:rPr lang="ru-RU" dirty="0"/>
              <a:t> </a:t>
            </a:r>
            <a:r>
              <a:rPr lang="ru-RU" dirty="0" err="1"/>
              <a:t>ұжымдарының</a:t>
            </a:r>
            <a:r>
              <a:rPr lang="ru-RU" dirty="0"/>
              <a:t> </a:t>
            </a:r>
            <a:r>
              <a:rPr lang="ru-RU" dirty="0" err="1"/>
              <a:t>экономикалық</a:t>
            </a:r>
            <a:r>
              <a:rPr lang="ru-RU" dirty="0"/>
              <a:t> </a:t>
            </a:r>
            <a:r>
              <a:rPr lang="ru-RU" dirty="0" err="1"/>
              <a:t>күш-қуатын</a:t>
            </a:r>
            <a:r>
              <a:rPr lang="ru-RU" dirty="0"/>
              <a:t> </a:t>
            </a:r>
            <a:r>
              <a:rPr lang="ru-RU" dirty="0" err="1"/>
              <a:t>құлдыратты</a:t>
            </a:r>
            <a:r>
              <a:rPr lang="ru-RU" dirty="0"/>
              <a:t>, </a:t>
            </a:r>
            <a:r>
              <a:rPr lang="ru-RU" dirty="0" err="1"/>
              <a:t>кедейленген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кедей</a:t>
            </a:r>
            <a:r>
              <a:rPr lang="ru-RU" dirty="0"/>
              <a:t> </a:t>
            </a:r>
            <a:r>
              <a:rPr lang="ru-RU" dirty="0" err="1"/>
              <a:t>шаруашылықтар</a:t>
            </a:r>
            <a:r>
              <a:rPr lang="ru-RU" dirty="0"/>
              <a:t> </a:t>
            </a:r>
            <a:r>
              <a:rPr lang="ru-RU" dirty="0" err="1"/>
              <a:t>санын</a:t>
            </a:r>
            <a:r>
              <a:rPr lang="ru-RU" dirty="0"/>
              <a:t> </a:t>
            </a:r>
            <a:r>
              <a:rPr lang="ru-RU" dirty="0" err="1"/>
              <a:t>көбейтті</a:t>
            </a:r>
            <a:r>
              <a:rPr lang="ru-RU" dirty="0"/>
              <a:t>, </a:t>
            </a:r>
            <a:r>
              <a:rPr lang="ru-RU" dirty="0" err="1"/>
              <a:t>халықтың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сенімсіздікті</a:t>
            </a:r>
            <a:r>
              <a:rPr lang="ru-RU" dirty="0"/>
              <a:t> </a:t>
            </a:r>
            <a:r>
              <a:rPr lang="ru-RU" dirty="0" err="1"/>
              <a:t>күшейтіп</a:t>
            </a:r>
            <a:r>
              <a:rPr lang="ru-RU" dirty="0"/>
              <a:t>, хан </a:t>
            </a:r>
            <a:r>
              <a:rPr lang="ru-RU" dirty="0" err="1"/>
              <a:t>өкіметінің</a:t>
            </a:r>
            <a:r>
              <a:rPr lang="ru-RU" dirty="0"/>
              <a:t> </a:t>
            </a:r>
            <a:r>
              <a:rPr lang="ru-RU" dirty="0" err="1"/>
              <a:t>беделін</a:t>
            </a:r>
            <a:r>
              <a:rPr lang="ru-RU" dirty="0"/>
              <a:t> </a:t>
            </a:r>
            <a:r>
              <a:rPr lang="ru-RU" dirty="0" err="1"/>
              <a:t>күрт</a:t>
            </a:r>
            <a:r>
              <a:rPr lang="ru-RU" dirty="0"/>
              <a:t> </a:t>
            </a:r>
            <a:r>
              <a:rPr lang="ru-RU" dirty="0" err="1"/>
              <a:t>түсірді</a:t>
            </a:r>
            <a:r>
              <a:rPr lang="ru-RU" dirty="0"/>
              <a:t>, </a:t>
            </a:r>
            <a:r>
              <a:rPr lang="ru-RU" dirty="0" err="1"/>
              <a:t>орныққан</a:t>
            </a:r>
            <a:r>
              <a:rPr lang="ru-RU" dirty="0"/>
              <a:t> </a:t>
            </a:r>
            <a:r>
              <a:rPr lang="ru-RU" dirty="0" err="1"/>
              <a:t>тәртіпті</a:t>
            </a:r>
            <a:r>
              <a:rPr lang="ru-RU" dirty="0"/>
              <a:t> </a:t>
            </a:r>
            <a:r>
              <a:rPr lang="ru-RU" dirty="0" err="1"/>
              <a:t>өзгертпекші</a:t>
            </a:r>
            <a:r>
              <a:rPr lang="ru-RU" dirty="0"/>
              <a:t> </a:t>
            </a:r>
            <a:r>
              <a:rPr lang="ru-RU" dirty="0" err="1"/>
              <a:t>ниеттерді</a:t>
            </a:r>
            <a:r>
              <a:rPr lang="ru-RU" dirty="0"/>
              <a:t> </a:t>
            </a:r>
            <a:r>
              <a:rPr lang="ru-RU" dirty="0" err="1"/>
              <a:t>туындатты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5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/>
          </a:bodyPr>
          <a:lstStyle/>
          <a:p>
            <a:r>
              <a:rPr lang="ru-RU" dirty="0" err="1"/>
              <a:t>Осындай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әсіресе</a:t>
            </a:r>
            <a:r>
              <a:rPr lang="ru-RU" dirty="0"/>
              <a:t> 1836-1837 </a:t>
            </a:r>
            <a:r>
              <a:rPr lang="ru-RU" dirty="0" err="1"/>
              <a:t>жылдары</a:t>
            </a:r>
            <a:r>
              <a:rPr lang="ru-RU" dirty="0"/>
              <a:t> </a:t>
            </a:r>
            <a:r>
              <a:rPr lang="ru-RU" dirty="0" err="1"/>
              <a:t>хандықтың</a:t>
            </a:r>
            <a:r>
              <a:rPr lang="ru-RU" dirty="0"/>
              <a:t> </a:t>
            </a:r>
            <a:r>
              <a:rPr lang="ru-RU" dirty="0" err="1"/>
              <a:t>іргесін</a:t>
            </a:r>
            <a:r>
              <a:rPr lang="ru-RU" dirty="0"/>
              <a:t> </a:t>
            </a:r>
            <a:r>
              <a:rPr lang="ru-RU" dirty="0" err="1"/>
              <a:t>шайқалтқан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малшы</a:t>
            </a:r>
            <a:r>
              <a:rPr lang="ru-RU" dirty="0"/>
              <a:t> </a:t>
            </a:r>
            <a:r>
              <a:rPr lang="ru-RU" dirty="0" err="1"/>
              <a:t>шаруа</a:t>
            </a:r>
            <a:r>
              <a:rPr lang="ru-RU" dirty="0"/>
              <a:t> </a:t>
            </a:r>
            <a:r>
              <a:rPr lang="ru-RU" dirty="0" err="1"/>
              <a:t>бұқарасының</a:t>
            </a:r>
            <a:r>
              <a:rPr lang="ru-RU" dirty="0"/>
              <a:t> </a:t>
            </a:r>
            <a:r>
              <a:rPr lang="ru-RU" dirty="0" err="1"/>
              <a:t>көтерілісі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5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Көтерілістің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себептері</a:t>
            </a:r>
            <a:r>
              <a:rPr lang="ru-RU" dirty="0" smtClean="0"/>
              <a:t>:</a:t>
            </a:r>
            <a:endParaRPr lang="en-US" dirty="0" smtClean="0"/>
          </a:p>
          <a:p>
            <a:r>
              <a:rPr lang="ru-RU" dirty="0"/>
              <a:t>- </a:t>
            </a:r>
            <a:r>
              <a:rPr lang="ru-RU" dirty="0" err="1"/>
              <a:t>Ақшалай</a:t>
            </a:r>
            <a:r>
              <a:rPr lang="ru-RU" dirty="0"/>
              <a:t> </a:t>
            </a:r>
            <a:r>
              <a:rPr lang="ru-RU" dirty="0" err="1"/>
              <a:t>салықтың</a:t>
            </a:r>
            <a:r>
              <a:rPr lang="ru-RU" dirty="0"/>
              <a:t> </a:t>
            </a:r>
            <a:r>
              <a:rPr lang="ru-RU" dirty="0" err="1"/>
              <a:t>өсуі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Күз</a:t>
            </a:r>
            <a:r>
              <a:rPr lang="ru-RU" dirty="0"/>
              <a:t> </a:t>
            </a:r>
            <a:r>
              <a:rPr lang="ru-RU" dirty="0" err="1"/>
              <a:t>сайын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шаңырақтың</a:t>
            </a:r>
            <a:r>
              <a:rPr lang="ru-RU" dirty="0"/>
              <a:t> хан </a:t>
            </a:r>
            <a:r>
              <a:rPr lang="ru-RU" dirty="0" err="1"/>
              <a:t>сарайының</a:t>
            </a:r>
            <a:r>
              <a:rPr lang="ru-RU" dirty="0"/>
              <a:t> </a:t>
            </a:r>
            <a:r>
              <a:rPr lang="ru-RU" dirty="0" err="1"/>
              <a:t>мұқтажына</a:t>
            </a:r>
            <a:r>
              <a:rPr lang="ru-RU" dirty="0"/>
              <a:t> </a:t>
            </a:r>
            <a:r>
              <a:rPr lang="ru-RU" dirty="0" err="1"/>
              <a:t>құны</a:t>
            </a:r>
            <a:r>
              <a:rPr lang="ru-RU" dirty="0"/>
              <a:t> 70 </a:t>
            </a:r>
            <a:r>
              <a:rPr lang="ru-RU" dirty="0" err="1"/>
              <a:t>сомдық</a:t>
            </a:r>
            <a:r>
              <a:rPr lang="ru-RU" dirty="0"/>
              <a:t> </a:t>
            </a:r>
            <a:r>
              <a:rPr lang="ru-RU" dirty="0" err="1"/>
              <a:t>жылқы</a:t>
            </a:r>
            <a:r>
              <a:rPr lang="ru-RU" dirty="0"/>
              <a:t> </a:t>
            </a:r>
            <a:r>
              <a:rPr lang="ru-RU" dirty="0" err="1"/>
              <a:t>беруге</a:t>
            </a:r>
            <a:r>
              <a:rPr lang="ru-RU" dirty="0"/>
              <a:t> </a:t>
            </a:r>
            <a:r>
              <a:rPr lang="ru-RU" dirty="0" err="1"/>
              <a:t>міндеттенуі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Көшіп-қонғаны</a:t>
            </a:r>
            <a:r>
              <a:rPr lang="ru-RU" dirty="0"/>
              <a:t>, </a:t>
            </a:r>
            <a:r>
              <a:rPr lang="ru-RU" dirty="0" err="1"/>
              <a:t>шөп</a:t>
            </a:r>
            <a:r>
              <a:rPr lang="ru-RU" dirty="0"/>
              <a:t> </a:t>
            </a:r>
            <a:r>
              <a:rPr lang="ru-RU" dirty="0" err="1"/>
              <a:t>жинағаны</a:t>
            </a:r>
            <a:r>
              <a:rPr lang="ru-RU" dirty="0"/>
              <a:t> ,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помещиктерінің</a:t>
            </a:r>
            <a:r>
              <a:rPr lang="ru-RU" dirty="0"/>
              <a:t> </a:t>
            </a:r>
            <a:r>
              <a:rPr lang="ru-RU" dirty="0" err="1"/>
              <a:t>шабындығын</a:t>
            </a:r>
            <a:r>
              <a:rPr lang="ru-RU" dirty="0"/>
              <a:t> </a:t>
            </a:r>
            <a:r>
              <a:rPr lang="ru-RU" dirty="0" err="1"/>
              <a:t>басып</a:t>
            </a:r>
            <a:r>
              <a:rPr lang="ru-RU" dirty="0"/>
              <a:t> </a:t>
            </a:r>
            <a:r>
              <a:rPr lang="ru-RU" dirty="0" err="1"/>
              <a:t>өткені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салық</a:t>
            </a:r>
            <a:r>
              <a:rPr lang="ru-RU" dirty="0"/>
              <a:t> </a:t>
            </a:r>
            <a:r>
              <a:rPr lang="ru-RU" dirty="0" err="1"/>
              <a:t>төлеуі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Жәңгір</a:t>
            </a:r>
            <a:r>
              <a:rPr lang="ru-RU" dirty="0"/>
              <a:t> </a:t>
            </a:r>
            <a:r>
              <a:rPr lang="ru-RU" dirty="0" err="1"/>
              <a:t>ханның</a:t>
            </a:r>
            <a:r>
              <a:rPr lang="ru-RU" dirty="0"/>
              <a:t> </a:t>
            </a:r>
            <a:r>
              <a:rPr lang="ru-RU" dirty="0" err="1"/>
              <a:t>әділетсіздігі</a:t>
            </a:r>
            <a:r>
              <a:rPr lang="ru-RU" dirty="0"/>
              <a:t> мен </a:t>
            </a:r>
            <a:r>
              <a:rPr lang="ru-RU" dirty="0" err="1"/>
              <a:t>рақымсыздығы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0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Көтерілістің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себептері</a:t>
            </a:r>
            <a:r>
              <a:rPr lang="ru-RU" dirty="0" smtClean="0"/>
              <a:t>:</a:t>
            </a:r>
            <a:endParaRPr lang="en-US" dirty="0" smtClean="0"/>
          </a:p>
          <a:p>
            <a:r>
              <a:rPr lang="ru-RU" dirty="0"/>
              <a:t>- </a:t>
            </a:r>
            <a:r>
              <a:rPr lang="ru-RU" dirty="0" err="1"/>
              <a:t>Ақшалай</a:t>
            </a:r>
            <a:r>
              <a:rPr lang="ru-RU" dirty="0"/>
              <a:t> </a:t>
            </a:r>
            <a:r>
              <a:rPr lang="ru-RU" dirty="0" err="1"/>
              <a:t>салықтың</a:t>
            </a:r>
            <a:r>
              <a:rPr lang="ru-RU" dirty="0"/>
              <a:t> </a:t>
            </a:r>
            <a:r>
              <a:rPr lang="ru-RU" dirty="0" err="1"/>
              <a:t>өсуі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Күз</a:t>
            </a:r>
            <a:r>
              <a:rPr lang="ru-RU" dirty="0"/>
              <a:t> </a:t>
            </a:r>
            <a:r>
              <a:rPr lang="ru-RU" dirty="0" err="1"/>
              <a:t>сайын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шаңырақтың</a:t>
            </a:r>
            <a:r>
              <a:rPr lang="ru-RU" dirty="0"/>
              <a:t> хан </a:t>
            </a:r>
            <a:r>
              <a:rPr lang="ru-RU" dirty="0" err="1"/>
              <a:t>сарайының</a:t>
            </a:r>
            <a:r>
              <a:rPr lang="ru-RU" dirty="0"/>
              <a:t> </a:t>
            </a:r>
            <a:r>
              <a:rPr lang="ru-RU" dirty="0" err="1"/>
              <a:t>мұқтажына</a:t>
            </a:r>
            <a:r>
              <a:rPr lang="ru-RU" dirty="0"/>
              <a:t> </a:t>
            </a:r>
            <a:r>
              <a:rPr lang="ru-RU" dirty="0" err="1"/>
              <a:t>құны</a:t>
            </a:r>
            <a:r>
              <a:rPr lang="ru-RU" dirty="0"/>
              <a:t> 70 </a:t>
            </a:r>
            <a:r>
              <a:rPr lang="ru-RU" dirty="0" err="1"/>
              <a:t>сомдық</a:t>
            </a:r>
            <a:r>
              <a:rPr lang="ru-RU" dirty="0"/>
              <a:t> </a:t>
            </a:r>
            <a:r>
              <a:rPr lang="ru-RU" dirty="0" err="1"/>
              <a:t>жылқы</a:t>
            </a:r>
            <a:r>
              <a:rPr lang="ru-RU" dirty="0"/>
              <a:t> </a:t>
            </a:r>
            <a:r>
              <a:rPr lang="ru-RU" dirty="0" err="1"/>
              <a:t>беруге</a:t>
            </a:r>
            <a:r>
              <a:rPr lang="ru-RU" dirty="0"/>
              <a:t> </a:t>
            </a:r>
            <a:r>
              <a:rPr lang="ru-RU" dirty="0" err="1"/>
              <a:t>міндеттенуі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Көшіп-қонғаны</a:t>
            </a:r>
            <a:r>
              <a:rPr lang="ru-RU" dirty="0"/>
              <a:t>, </a:t>
            </a:r>
            <a:r>
              <a:rPr lang="ru-RU" dirty="0" err="1"/>
              <a:t>шөп</a:t>
            </a:r>
            <a:r>
              <a:rPr lang="ru-RU" dirty="0"/>
              <a:t> </a:t>
            </a:r>
            <a:r>
              <a:rPr lang="ru-RU" dirty="0" err="1"/>
              <a:t>жинағаны</a:t>
            </a:r>
            <a:r>
              <a:rPr lang="ru-RU" dirty="0"/>
              <a:t> ,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помещиктерінің</a:t>
            </a:r>
            <a:r>
              <a:rPr lang="ru-RU" dirty="0"/>
              <a:t> </a:t>
            </a:r>
            <a:r>
              <a:rPr lang="ru-RU" dirty="0" err="1"/>
              <a:t>шабындығын</a:t>
            </a:r>
            <a:r>
              <a:rPr lang="ru-RU" dirty="0"/>
              <a:t> </a:t>
            </a:r>
            <a:r>
              <a:rPr lang="ru-RU" dirty="0" err="1"/>
              <a:t>басып</a:t>
            </a:r>
            <a:r>
              <a:rPr lang="ru-RU" dirty="0"/>
              <a:t> </a:t>
            </a:r>
            <a:r>
              <a:rPr lang="ru-RU" dirty="0" err="1"/>
              <a:t>өткені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салық</a:t>
            </a:r>
            <a:r>
              <a:rPr lang="ru-RU" dirty="0"/>
              <a:t> </a:t>
            </a:r>
            <a:r>
              <a:rPr lang="ru-RU" dirty="0" err="1"/>
              <a:t>төлеуі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Жәңгір</a:t>
            </a:r>
            <a:r>
              <a:rPr lang="ru-RU" dirty="0"/>
              <a:t> </a:t>
            </a:r>
            <a:r>
              <a:rPr lang="ru-RU" dirty="0" err="1"/>
              <a:t>ханның</a:t>
            </a:r>
            <a:r>
              <a:rPr lang="ru-RU" dirty="0"/>
              <a:t> </a:t>
            </a:r>
            <a:r>
              <a:rPr lang="ru-RU" dirty="0" err="1"/>
              <a:t>әділетсіздігі</a:t>
            </a:r>
            <a:r>
              <a:rPr lang="ru-RU" dirty="0"/>
              <a:t> мен </a:t>
            </a:r>
            <a:r>
              <a:rPr lang="ru-RU" dirty="0" err="1"/>
              <a:t>рақымсыздығы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0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11254"/>
            <a:ext cx="6351205" cy="120248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Исатай</a:t>
            </a:r>
            <a:r>
              <a:rPr lang="ru-RU" b="1" dirty="0"/>
              <a:t> мен Махамбет </a:t>
            </a:r>
            <a:r>
              <a:rPr lang="ru-RU" b="1" dirty="0" err="1" smtClean="0"/>
              <a:t>бастаған</a:t>
            </a:r>
            <a:r>
              <a:rPr lang="ru-RU" b="1" dirty="0" smtClean="0"/>
              <a:t> </a:t>
            </a:r>
            <a:r>
              <a:rPr lang="ru-RU" b="1" dirty="0" err="1"/>
              <a:t>көтеріліс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19257"/>
            <a:ext cx="6471821" cy="3603812"/>
          </a:xfrm>
        </p:spPr>
        <p:txBody>
          <a:bodyPr>
            <a:normAutofit/>
          </a:bodyPr>
          <a:lstStyle/>
          <a:p>
            <a:r>
              <a:rPr lang="ru-RU" dirty="0"/>
              <a:t>1833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Жәңгір</a:t>
            </a:r>
            <a:r>
              <a:rPr lang="ru-RU" dirty="0"/>
              <a:t> </a:t>
            </a:r>
            <a:r>
              <a:rPr lang="ru-RU" dirty="0" err="1"/>
              <a:t>ханның</a:t>
            </a:r>
            <a:r>
              <a:rPr lang="ru-RU" dirty="0"/>
              <a:t> </a:t>
            </a:r>
            <a:r>
              <a:rPr lang="ru-RU" dirty="0" err="1"/>
              <a:t>қайын</a:t>
            </a:r>
            <a:r>
              <a:rPr lang="ru-RU" dirty="0"/>
              <a:t> </a:t>
            </a:r>
            <a:r>
              <a:rPr lang="ru-RU" dirty="0" err="1"/>
              <a:t>атасы</a:t>
            </a:r>
            <a:r>
              <a:rPr lang="ru-RU" dirty="0"/>
              <a:t> </a:t>
            </a:r>
            <a:r>
              <a:rPr lang="ru-RU" dirty="0" err="1"/>
              <a:t>Қарауылқожа</a:t>
            </a:r>
            <a:r>
              <a:rPr lang="ru-RU" dirty="0"/>
              <a:t> </a:t>
            </a:r>
            <a:r>
              <a:rPr lang="ru-RU" dirty="0" err="1"/>
              <a:t>Бабажанұлын</a:t>
            </a:r>
            <a:r>
              <a:rPr lang="ru-RU" dirty="0"/>
              <a:t> Каспий </a:t>
            </a:r>
            <a:r>
              <a:rPr lang="ru-RU" dirty="0" err="1"/>
              <a:t>теңізі</a:t>
            </a:r>
            <a:r>
              <a:rPr lang="ru-RU" dirty="0"/>
              <a:t> </a:t>
            </a:r>
            <a:r>
              <a:rPr lang="ru-RU" dirty="0" err="1"/>
              <a:t>өңіріндегі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руларына</a:t>
            </a:r>
            <a:r>
              <a:rPr lang="ru-RU" dirty="0"/>
              <a:t> </a:t>
            </a:r>
            <a:r>
              <a:rPr lang="ru-RU" dirty="0" err="1"/>
              <a:t>билеуші</a:t>
            </a:r>
            <a:r>
              <a:rPr lang="ru-RU" dirty="0"/>
              <a:t> </a:t>
            </a:r>
            <a:r>
              <a:rPr lang="ru-RU" dirty="0" err="1"/>
              <a:t>етіп</a:t>
            </a:r>
            <a:r>
              <a:rPr lang="ru-RU" dirty="0"/>
              <a:t> </a:t>
            </a:r>
            <a:r>
              <a:rPr lang="ru-RU" dirty="0" err="1"/>
              <a:t>тағайындауы-көтеріліске</a:t>
            </a:r>
            <a:r>
              <a:rPr lang="ru-RU" dirty="0"/>
              <a:t> </a:t>
            </a:r>
            <a:r>
              <a:rPr lang="ru-RU" dirty="0" err="1"/>
              <a:t>түрткі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</a:p>
        </p:txBody>
      </p:sp>
      <p:pic>
        <p:nvPicPr>
          <p:cNvPr id="2050" name="Picture 2" descr="http://alashainasy.kz/userdata/b1b34ee7029f52c0a7b9c0576b9373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2402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38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237</TotalTime>
  <Words>953</Words>
  <Application>Microsoft Office PowerPoint</Application>
  <PresentationFormat>Экран (4:3)</PresentationFormat>
  <Paragraphs>78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Кнопка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  <vt:lpstr>Исатай мен Махамбет бастаған көтеріліс.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M18x</dc:creator>
  <cp:lastModifiedBy>M18x</cp:lastModifiedBy>
  <cp:revision>4</cp:revision>
  <dcterms:created xsi:type="dcterms:W3CDTF">2013-09-10T15:03:32Z</dcterms:created>
  <dcterms:modified xsi:type="dcterms:W3CDTF">2014-03-12T17:38:25Z</dcterms:modified>
</cp:coreProperties>
</file>