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84" r:id="rId2"/>
    <p:sldId id="285" r:id="rId3"/>
    <p:sldId id="288" r:id="rId4"/>
    <p:sldId id="279" r:id="rId5"/>
    <p:sldId id="280" r:id="rId6"/>
    <p:sldId id="298" r:id="rId7"/>
    <p:sldId id="299" r:id="rId8"/>
    <p:sldId id="300" r:id="rId9"/>
    <p:sldId id="301" r:id="rId10"/>
    <p:sldId id="302" r:id="rId11"/>
    <p:sldId id="290" r:id="rId12"/>
    <p:sldId id="281" r:id="rId13"/>
    <p:sldId id="282" r:id="rId14"/>
    <p:sldId id="291" r:id="rId15"/>
    <p:sldId id="292" r:id="rId16"/>
    <p:sldId id="293" r:id="rId17"/>
    <p:sldId id="294" r:id="rId18"/>
    <p:sldId id="295" r:id="rId19"/>
    <p:sldId id="296" r:id="rId20"/>
    <p:sldId id="297" r:id="rId21"/>
    <p:sldId id="264" r:id="rId22"/>
    <p:sldId id="265" r:id="rId23"/>
    <p:sldId id="267" r:id="rId24"/>
    <p:sldId id="268" r:id="rId25"/>
    <p:sldId id="275" r:id="rId26"/>
    <p:sldId id="305" r:id="rId27"/>
    <p:sldId id="306" r:id="rId28"/>
    <p:sldId id="309" r:id="rId29"/>
    <p:sldId id="310" r:id="rId30"/>
    <p:sldId id="307" r:id="rId31"/>
    <p:sldId id="308" r:id="rId32"/>
    <p:sldId id="303"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FF33"/>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94532" autoAdjust="0"/>
  </p:normalViewPr>
  <p:slideViewPr>
    <p:cSldViewPr>
      <p:cViewPr>
        <p:scale>
          <a:sx n="100" d="100"/>
          <a:sy n="100" d="100"/>
        </p:scale>
        <p:origin x="-35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4EA85-8876-465D-A12B-D62C2400E3C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E34086FF-DE17-4264-956E-DE367271F659}">
      <dgm:prSet phldrT="[Текст]" custT="1"/>
      <dgm:spPr/>
      <dgm:t>
        <a:bodyPr/>
        <a:lstStyle/>
        <a:p>
          <a:r>
            <a:rPr lang="ru-RU" sz="1400" dirty="0">
              <a:solidFill>
                <a:sysClr val="windowText" lastClr="000000"/>
              </a:solidFill>
              <a:latin typeface="Times New Roman" pitchFamily="18" charset="0"/>
              <a:cs typeface="Times New Roman" pitchFamily="18" charset="0"/>
            </a:rPr>
            <a:t>Ай</a:t>
          </a:r>
        </a:p>
      </dgm:t>
    </dgm:pt>
    <dgm:pt modelId="{FFAFD25D-BE85-4F83-BB67-19EEBE20E525}" type="parTrans" cxnId="{0A24CFAB-3129-42ED-BC7A-7DA6AC871B27}">
      <dgm:prSet/>
      <dgm:spPr/>
      <dgm:t>
        <a:bodyPr/>
        <a:lstStyle/>
        <a:p>
          <a:endParaRPr lang="ru-RU">
            <a:solidFill>
              <a:sysClr val="windowText" lastClr="000000"/>
            </a:solidFill>
          </a:endParaRPr>
        </a:p>
      </dgm:t>
    </dgm:pt>
    <dgm:pt modelId="{EB176E87-9C2C-49DC-869D-1BD5E4121402}" type="sibTrans" cxnId="{0A24CFAB-3129-42ED-BC7A-7DA6AC871B27}">
      <dgm:prSet/>
      <dgm:spPr/>
      <dgm:t>
        <a:bodyPr/>
        <a:lstStyle/>
        <a:p>
          <a:endParaRPr lang="ru-RU">
            <a:solidFill>
              <a:sysClr val="windowText" lastClr="000000"/>
            </a:solidFill>
          </a:endParaRPr>
        </a:p>
      </dgm:t>
    </dgm:pt>
    <dgm:pt modelId="{AD179732-A640-496D-9F35-0B16B52F3D8F}">
      <dgm:prSet phldrT="[Текст]" phldr="1"/>
      <dgm:spPr/>
      <dgm:t>
        <a:bodyPr/>
        <a:lstStyle/>
        <a:p>
          <a:endParaRPr lang="ru-RU" dirty="0">
            <a:solidFill>
              <a:sysClr val="windowText" lastClr="000000"/>
            </a:solidFill>
          </a:endParaRPr>
        </a:p>
      </dgm:t>
    </dgm:pt>
    <dgm:pt modelId="{FE098876-80A2-42B5-9132-BF3967293679}" type="parTrans" cxnId="{7F6045DC-212C-43F7-BAE6-F51837C412F7}">
      <dgm:prSet/>
      <dgm:spPr/>
      <dgm:t>
        <a:bodyPr/>
        <a:lstStyle/>
        <a:p>
          <a:endParaRPr lang="ru-RU">
            <a:solidFill>
              <a:sysClr val="windowText" lastClr="000000"/>
            </a:solidFill>
          </a:endParaRPr>
        </a:p>
      </dgm:t>
    </dgm:pt>
    <dgm:pt modelId="{E2419987-D173-4E76-B2A4-F1F2E4809C25}" type="sibTrans" cxnId="{7F6045DC-212C-43F7-BAE6-F51837C412F7}">
      <dgm:prSet/>
      <dgm:spPr/>
      <dgm:t>
        <a:bodyPr/>
        <a:lstStyle/>
        <a:p>
          <a:endParaRPr lang="ru-RU">
            <a:solidFill>
              <a:sysClr val="windowText" lastClr="000000"/>
            </a:solidFill>
          </a:endParaRPr>
        </a:p>
      </dgm:t>
    </dgm:pt>
    <dgm:pt modelId="{07518382-CA7E-47C0-8628-BB4622A254EB}">
      <dgm:prSet phldrT="[Текст]" phldr="1"/>
      <dgm:spPr/>
      <dgm:t>
        <a:bodyPr/>
        <a:lstStyle/>
        <a:p>
          <a:endParaRPr lang="ru-RU" dirty="0">
            <a:solidFill>
              <a:sysClr val="windowText" lastClr="000000"/>
            </a:solidFill>
          </a:endParaRPr>
        </a:p>
      </dgm:t>
    </dgm:pt>
    <dgm:pt modelId="{D997DE53-98CA-4426-93E9-EF2E0D719FC0}" type="parTrans" cxnId="{67C0C945-8D58-48CF-9C51-42EE753A50BD}">
      <dgm:prSet/>
      <dgm:spPr/>
      <dgm:t>
        <a:bodyPr/>
        <a:lstStyle/>
        <a:p>
          <a:endParaRPr lang="ru-RU">
            <a:solidFill>
              <a:sysClr val="windowText" lastClr="000000"/>
            </a:solidFill>
          </a:endParaRPr>
        </a:p>
      </dgm:t>
    </dgm:pt>
    <dgm:pt modelId="{1FA63B3E-3017-4A9D-95EB-73D976104397}" type="sibTrans" cxnId="{67C0C945-8D58-48CF-9C51-42EE753A50BD}">
      <dgm:prSet/>
      <dgm:spPr/>
      <dgm:t>
        <a:bodyPr/>
        <a:lstStyle/>
        <a:p>
          <a:endParaRPr lang="ru-RU">
            <a:solidFill>
              <a:sysClr val="windowText" lastClr="000000"/>
            </a:solidFill>
          </a:endParaRPr>
        </a:p>
      </dgm:t>
    </dgm:pt>
    <dgm:pt modelId="{54318C56-51AC-45F8-A9FC-97511740FE73}">
      <dgm:prSet phldrT="[Текст]" phldr="1"/>
      <dgm:spPr/>
      <dgm:t>
        <a:bodyPr/>
        <a:lstStyle/>
        <a:p>
          <a:endParaRPr lang="ru-RU" dirty="0">
            <a:solidFill>
              <a:sysClr val="windowText" lastClr="000000"/>
            </a:solidFill>
          </a:endParaRPr>
        </a:p>
      </dgm:t>
    </dgm:pt>
    <dgm:pt modelId="{41E465B4-93EF-4BF3-8360-5B4D8F3C3627}" type="parTrans" cxnId="{63540837-35FD-418A-B2CA-734F98E2374E}">
      <dgm:prSet/>
      <dgm:spPr/>
      <dgm:t>
        <a:bodyPr/>
        <a:lstStyle/>
        <a:p>
          <a:endParaRPr lang="ru-RU">
            <a:solidFill>
              <a:sysClr val="windowText" lastClr="000000"/>
            </a:solidFill>
          </a:endParaRPr>
        </a:p>
      </dgm:t>
    </dgm:pt>
    <dgm:pt modelId="{819D5646-6106-45EE-8778-1279AFFF0653}" type="sibTrans" cxnId="{63540837-35FD-418A-B2CA-734F98E2374E}">
      <dgm:prSet/>
      <dgm:spPr/>
      <dgm:t>
        <a:bodyPr/>
        <a:lstStyle/>
        <a:p>
          <a:endParaRPr lang="ru-RU">
            <a:solidFill>
              <a:sysClr val="windowText" lastClr="000000"/>
            </a:solidFill>
          </a:endParaRPr>
        </a:p>
      </dgm:t>
    </dgm:pt>
    <dgm:pt modelId="{0D5D68A1-108F-41DE-8F87-F4A4F065BC93}">
      <dgm:prSet phldrT="[Текст]" custT="1"/>
      <dgm:spPr/>
      <dgm:t>
        <a:bodyPr/>
        <a:lstStyle/>
        <a:p>
          <a:r>
            <a:rPr lang="ru-RU" sz="1400" dirty="0">
              <a:solidFill>
                <a:sysClr val="windowText" lastClr="000000"/>
              </a:solidFill>
              <a:latin typeface="Times New Roman" pitchFamily="18" charset="0"/>
              <a:cs typeface="Times New Roman" pitchFamily="18" charset="0"/>
            </a:rPr>
            <a:t>на</a:t>
          </a:r>
        </a:p>
      </dgm:t>
    </dgm:pt>
    <dgm:pt modelId="{0D111455-E05B-44E3-9E3A-4D6815397B2F}" type="parTrans" cxnId="{E7EE854E-9BE0-4790-972C-BC11C27476A6}">
      <dgm:prSet/>
      <dgm:spPr/>
      <dgm:t>
        <a:bodyPr/>
        <a:lstStyle/>
        <a:p>
          <a:endParaRPr lang="ru-RU">
            <a:solidFill>
              <a:sysClr val="windowText" lastClr="000000"/>
            </a:solidFill>
          </a:endParaRPr>
        </a:p>
      </dgm:t>
    </dgm:pt>
    <dgm:pt modelId="{0BFE3C56-4D54-421C-B815-3877B91459A9}" type="sibTrans" cxnId="{E7EE854E-9BE0-4790-972C-BC11C27476A6}">
      <dgm:prSet/>
      <dgm:spPr/>
      <dgm:t>
        <a:bodyPr/>
        <a:lstStyle/>
        <a:p>
          <a:endParaRPr lang="ru-RU">
            <a:solidFill>
              <a:sysClr val="windowText" lastClr="000000"/>
            </a:solidFill>
          </a:endParaRPr>
        </a:p>
      </dgm:t>
    </dgm:pt>
    <dgm:pt modelId="{9C99486B-38D2-401A-9D2F-053FE6373451}" type="pres">
      <dgm:prSet presAssocID="{3724EA85-8876-465D-A12B-D62C2400E3C3}" presName="cycle" presStyleCnt="0">
        <dgm:presLayoutVars>
          <dgm:chMax val="1"/>
          <dgm:dir/>
          <dgm:animLvl val="ctr"/>
          <dgm:resizeHandles val="exact"/>
        </dgm:presLayoutVars>
      </dgm:prSet>
      <dgm:spPr/>
      <dgm:t>
        <a:bodyPr/>
        <a:lstStyle/>
        <a:p>
          <a:endParaRPr lang="ru-RU"/>
        </a:p>
      </dgm:t>
    </dgm:pt>
    <dgm:pt modelId="{D58892E9-FFAE-49E0-8BC2-1402D05EBD3A}" type="pres">
      <dgm:prSet presAssocID="{E34086FF-DE17-4264-956E-DE367271F659}" presName="centerShape" presStyleLbl="node0" presStyleIdx="0" presStyleCnt="1"/>
      <dgm:spPr/>
      <dgm:t>
        <a:bodyPr/>
        <a:lstStyle/>
        <a:p>
          <a:endParaRPr lang="ru-RU"/>
        </a:p>
      </dgm:t>
    </dgm:pt>
    <dgm:pt modelId="{422D1558-C8F7-4E91-B562-2FA3AF1EEA29}" type="pres">
      <dgm:prSet presAssocID="{FE098876-80A2-42B5-9132-BF3967293679}" presName="Name9" presStyleLbl="parChTrans1D2" presStyleIdx="0" presStyleCnt="4"/>
      <dgm:spPr/>
      <dgm:t>
        <a:bodyPr/>
        <a:lstStyle/>
        <a:p>
          <a:endParaRPr lang="ru-RU"/>
        </a:p>
      </dgm:t>
    </dgm:pt>
    <dgm:pt modelId="{4D8A9B94-CD9D-4345-9549-16B9E2213579}" type="pres">
      <dgm:prSet presAssocID="{FE098876-80A2-42B5-9132-BF3967293679}" presName="connTx" presStyleLbl="parChTrans1D2" presStyleIdx="0" presStyleCnt="4"/>
      <dgm:spPr/>
      <dgm:t>
        <a:bodyPr/>
        <a:lstStyle/>
        <a:p>
          <a:endParaRPr lang="ru-RU"/>
        </a:p>
      </dgm:t>
    </dgm:pt>
    <dgm:pt modelId="{205E8631-F1D4-4DE8-92AB-23337059F398}" type="pres">
      <dgm:prSet presAssocID="{AD179732-A640-496D-9F35-0B16B52F3D8F}" presName="node" presStyleLbl="node1" presStyleIdx="0" presStyleCnt="4">
        <dgm:presLayoutVars>
          <dgm:bulletEnabled val="1"/>
        </dgm:presLayoutVars>
      </dgm:prSet>
      <dgm:spPr/>
      <dgm:t>
        <a:bodyPr/>
        <a:lstStyle/>
        <a:p>
          <a:endParaRPr lang="ru-RU"/>
        </a:p>
      </dgm:t>
    </dgm:pt>
    <dgm:pt modelId="{383894F4-B0D9-445C-AB61-7AA0CF3D2F38}" type="pres">
      <dgm:prSet presAssocID="{D997DE53-98CA-4426-93E9-EF2E0D719FC0}" presName="Name9" presStyleLbl="parChTrans1D2" presStyleIdx="1" presStyleCnt="4"/>
      <dgm:spPr/>
      <dgm:t>
        <a:bodyPr/>
        <a:lstStyle/>
        <a:p>
          <a:endParaRPr lang="ru-RU"/>
        </a:p>
      </dgm:t>
    </dgm:pt>
    <dgm:pt modelId="{0D381854-614C-43B9-A74E-74FAB4FE400F}" type="pres">
      <dgm:prSet presAssocID="{D997DE53-98CA-4426-93E9-EF2E0D719FC0}" presName="connTx" presStyleLbl="parChTrans1D2" presStyleIdx="1" presStyleCnt="4"/>
      <dgm:spPr/>
      <dgm:t>
        <a:bodyPr/>
        <a:lstStyle/>
        <a:p>
          <a:endParaRPr lang="ru-RU"/>
        </a:p>
      </dgm:t>
    </dgm:pt>
    <dgm:pt modelId="{5AAA17DE-E669-4E71-931E-667B4923B57A}" type="pres">
      <dgm:prSet presAssocID="{07518382-CA7E-47C0-8628-BB4622A254EB}" presName="node" presStyleLbl="node1" presStyleIdx="1" presStyleCnt="4">
        <dgm:presLayoutVars>
          <dgm:bulletEnabled val="1"/>
        </dgm:presLayoutVars>
      </dgm:prSet>
      <dgm:spPr/>
      <dgm:t>
        <a:bodyPr/>
        <a:lstStyle/>
        <a:p>
          <a:endParaRPr lang="ru-RU"/>
        </a:p>
      </dgm:t>
    </dgm:pt>
    <dgm:pt modelId="{B1BBB0B4-DA19-4F46-B235-349F9F0F477B}" type="pres">
      <dgm:prSet presAssocID="{41E465B4-93EF-4BF3-8360-5B4D8F3C3627}" presName="Name9" presStyleLbl="parChTrans1D2" presStyleIdx="2" presStyleCnt="4"/>
      <dgm:spPr/>
      <dgm:t>
        <a:bodyPr/>
        <a:lstStyle/>
        <a:p>
          <a:endParaRPr lang="ru-RU"/>
        </a:p>
      </dgm:t>
    </dgm:pt>
    <dgm:pt modelId="{885DFF6B-8278-4276-9531-E03C19CAB937}" type="pres">
      <dgm:prSet presAssocID="{41E465B4-93EF-4BF3-8360-5B4D8F3C3627}" presName="connTx" presStyleLbl="parChTrans1D2" presStyleIdx="2" presStyleCnt="4"/>
      <dgm:spPr/>
      <dgm:t>
        <a:bodyPr/>
        <a:lstStyle/>
        <a:p>
          <a:endParaRPr lang="ru-RU"/>
        </a:p>
      </dgm:t>
    </dgm:pt>
    <dgm:pt modelId="{5ACA3904-E857-4D81-811B-69E22526980D}" type="pres">
      <dgm:prSet presAssocID="{54318C56-51AC-45F8-A9FC-97511740FE73}" presName="node" presStyleLbl="node1" presStyleIdx="2" presStyleCnt="4">
        <dgm:presLayoutVars>
          <dgm:bulletEnabled val="1"/>
        </dgm:presLayoutVars>
      </dgm:prSet>
      <dgm:spPr/>
      <dgm:t>
        <a:bodyPr/>
        <a:lstStyle/>
        <a:p>
          <a:endParaRPr lang="ru-RU"/>
        </a:p>
      </dgm:t>
    </dgm:pt>
    <dgm:pt modelId="{11F56D5E-91D5-4C1A-961A-591F15B643D7}" type="pres">
      <dgm:prSet presAssocID="{0D111455-E05B-44E3-9E3A-4D6815397B2F}" presName="Name9" presStyleLbl="parChTrans1D2" presStyleIdx="3" presStyleCnt="4"/>
      <dgm:spPr/>
      <dgm:t>
        <a:bodyPr/>
        <a:lstStyle/>
        <a:p>
          <a:endParaRPr lang="ru-RU"/>
        </a:p>
      </dgm:t>
    </dgm:pt>
    <dgm:pt modelId="{09D2C343-B5F2-4840-AC72-5A0DC09ADFA0}" type="pres">
      <dgm:prSet presAssocID="{0D111455-E05B-44E3-9E3A-4D6815397B2F}" presName="connTx" presStyleLbl="parChTrans1D2" presStyleIdx="3" presStyleCnt="4"/>
      <dgm:spPr/>
      <dgm:t>
        <a:bodyPr/>
        <a:lstStyle/>
        <a:p>
          <a:endParaRPr lang="ru-RU"/>
        </a:p>
      </dgm:t>
    </dgm:pt>
    <dgm:pt modelId="{7584D22F-D93A-453E-9F46-56795C031CB9}" type="pres">
      <dgm:prSet presAssocID="{0D5D68A1-108F-41DE-8F87-F4A4F065BC93}" presName="node" presStyleLbl="node1" presStyleIdx="3" presStyleCnt="4">
        <dgm:presLayoutVars>
          <dgm:bulletEnabled val="1"/>
        </dgm:presLayoutVars>
      </dgm:prSet>
      <dgm:spPr/>
      <dgm:t>
        <a:bodyPr/>
        <a:lstStyle/>
        <a:p>
          <a:endParaRPr lang="ru-RU"/>
        </a:p>
      </dgm:t>
    </dgm:pt>
  </dgm:ptLst>
  <dgm:cxnLst>
    <dgm:cxn modelId="{0A2E0946-9508-421A-81D0-D2694BA89DD6}" type="presOf" srcId="{0D111455-E05B-44E3-9E3A-4D6815397B2F}" destId="{09D2C343-B5F2-4840-AC72-5A0DC09ADFA0}" srcOrd="1" destOrd="0" presId="urn:microsoft.com/office/officeart/2005/8/layout/radial1"/>
    <dgm:cxn modelId="{6B5EFB49-F2F6-4C43-944D-54F0F71C6F6C}" type="presOf" srcId="{41E465B4-93EF-4BF3-8360-5B4D8F3C3627}" destId="{885DFF6B-8278-4276-9531-E03C19CAB937}" srcOrd="1" destOrd="0" presId="urn:microsoft.com/office/officeart/2005/8/layout/radial1"/>
    <dgm:cxn modelId="{B9DAA4FB-5F99-47F2-B858-26B53B7E4536}" type="presOf" srcId="{FE098876-80A2-42B5-9132-BF3967293679}" destId="{4D8A9B94-CD9D-4345-9549-16B9E2213579}" srcOrd="1" destOrd="0" presId="urn:microsoft.com/office/officeart/2005/8/layout/radial1"/>
    <dgm:cxn modelId="{DD89BC9D-B76C-4EEB-89FC-058ACE635060}" type="presOf" srcId="{54318C56-51AC-45F8-A9FC-97511740FE73}" destId="{5ACA3904-E857-4D81-811B-69E22526980D}" srcOrd="0" destOrd="0" presId="urn:microsoft.com/office/officeart/2005/8/layout/radial1"/>
    <dgm:cxn modelId="{6083A1C6-A5A7-49D7-B7BE-7B583E6CD84C}" type="presOf" srcId="{D997DE53-98CA-4426-93E9-EF2E0D719FC0}" destId="{0D381854-614C-43B9-A74E-74FAB4FE400F}" srcOrd="1" destOrd="0" presId="urn:microsoft.com/office/officeart/2005/8/layout/radial1"/>
    <dgm:cxn modelId="{67C0C945-8D58-48CF-9C51-42EE753A50BD}" srcId="{E34086FF-DE17-4264-956E-DE367271F659}" destId="{07518382-CA7E-47C0-8628-BB4622A254EB}" srcOrd="1" destOrd="0" parTransId="{D997DE53-98CA-4426-93E9-EF2E0D719FC0}" sibTransId="{1FA63B3E-3017-4A9D-95EB-73D976104397}"/>
    <dgm:cxn modelId="{5420DA09-1FC3-45D7-9AA7-63D7F61C6971}" type="presOf" srcId="{E34086FF-DE17-4264-956E-DE367271F659}" destId="{D58892E9-FFAE-49E0-8BC2-1402D05EBD3A}" srcOrd="0" destOrd="0" presId="urn:microsoft.com/office/officeart/2005/8/layout/radial1"/>
    <dgm:cxn modelId="{D82EFAA0-A550-4DF4-B1C5-5CE6B1C5CBCB}" type="presOf" srcId="{AD179732-A640-496D-9F35-0B16B52F3D8F}" destId="{205E8631-F1D4-4DE8-92AB-23337059F398}" srcOrd="0" destOrd="0" presId="urn:microsoft.com/office/officeart/2005/8/layout/radial1"/>
    <dgm:cxn modelId="{0A24CFAB-3129-42ED-BC7A-7DA6AC871B27}" srcId="{3724EA85-8876-465D-A12B-D62C2400E3C3}" destId="{E34086FF-DE17-4264-956E-DE367271F659}" srcOrd="0" destOrd="0" parTransId="{FFAFD25D-BE85-4F83-BB67-19EEBE20E525}" sibTransId="{EB176E87-9C2C-49DC-869D-1BD5E4121402}"/>
    <dgm:cxn modelId="{792F19E3-0D1B-45C5-A786-202758F04E36}" type="presOf" srcId="{D997DE53-98CA-4426-93E9-EF2E0D719FC0}" destId="{383894F4-B0D9-445C-AB61-7AA0CF3D2F38}" srcOrd="0" destOrd="0" presId="urn:microsoft.com/office/officeart/2005/8/layout/radial1"/>
    <dgm:cxn modelId="{0CD9010E-BCDF-44C0-9A8D-F2FFEBA3B0F5}" type="presOf" srcId="{3724EA85-8876-465D-A12B-D62C2400E3C3}" destId="{9C99486B-38D2-401A-9D2F-053FE6373451}" srcOrd="0" destOrd="0" presId="urn:microsoft.com/office/officeart/2005/8/layout/radial1"/>
    <dgm:cxn modelId="{D3020C3A-31EB-4624-A9F7-AA17F13F3840}" type="presOf" srcId="{07518382-CA7E-47C0-8628-BB4622A254EB}" destId="{5AAA17DE-E669-4E71-931E-667B4923B57A}" srcOrd="0" destOrd="0" presId="urn:microsoft.com/office/officeart/2005/8/layout/radial1"/>
    <dgm:cxn modelId="{21179937-7CD9-4527-8DED-4520299108E9}" type="presOf" srcId="{0D5D68A1-108F-41DE-8F87-F4A4F065BC93}" destId="{7584D22F-D93A-453E-9F46-56795C031CB9}" srcOrd="0" destOrd="0" presId="urn:microsoft.com/office/officeart/2005/8/layout/radial1"/>
    <dgm:cxn modelId="{878C0534-516A-4A7F-9A48-F9308A06F7F4}" type="presOf" srcId="{0D111455-E05B-44E3-9E3A-4D6815397B2F}" destId="{11F56D5E-91D5-4C1A-961A-591F15B643D7}" srcOrd="0" destOrd="0" presId="urn:microsoft.com/office/officeart/2005/8/layout/radial1"/>
    <dgm:cxn modelId="{11A2BC57-CC96-4185-BF38-F16033A308BC}" type="presOf" srcId="{FE098876-80A2-42B5-9132-BF3967293679}" destId="{422D1558-C8F7-4E91-B562-2FA3AF1EEA29}" srcOrd="0" destOrd="0" presId="urn:microsoft.com/office/officeart/2005/8/layout/radial1"/>
    <dgm:cxn modelId="{117E307F-DB59-429F-9031-4C7050C6B9BA}" type="presOf" srcId="{41E465B4-93EF-4BF3-8360-5B4D8F3C3627}" destId="{B1BBB0B4-DA19-4F46-B235-349F9F0F477B}" srcOrd="0" destOrd="0" presId="urn:microsoft.com/office/officeart/2005/8/layout/radial1"/>
    <dgm:cxn modelId="{63540837-35FD-418A-B2CA-734F98E2374E}" srcId="{E34086FF-DE17-4264-956E-DE367271F659}" destId="{54318C56-51AC-45F8-A9FC-97511740FE73}" srcOrd="2" destOrd="0" parTransId="{41E465B4-93EF-4BF3-8360-5B4D8F3C3627}" sibTransId="{819D5646-6106-45EE-8778-1279AFFF0653}"/>
    <dgm:cxn modelId="{7F6045DC-212C-43F7-BAE6-F51837C412F7}" srcId="{E34086FF-DE17-4264-956E-DE367271F659}" destId="{AD179732-A640-496D-9F35-0B16B52F3D8F}" srcOrd="0" destOrd="0" parTransId="{FE098876-80A2-42B5-9132-BF3967293679}" sibTransId="{E2419987-D173-4E76-B2A4-F1F2E4809C25}"/>
    <dgm:cxn modelId="{E7EE854E-9BE0-4790-972C-BC11C27476A6}" srcId="{E34086FF-DE17-4264-956E-DE367271F659}" destId="{0D5D68A1-108F-41DE-8F87-F4A4F065BC93}" srcOrd="3" destOrd="0" parTransId="{0D111455-E05B-44E3-9E3A-4D6815397B2F}" sibTransId="{0BFE3C56-4D54-421C-B815-3877B91459A9}"/>
    <dgm:cxn modelId="{C4B32B28-0652-4F51-8895-E12FE94B396E}" type="presParOf" srcId="{9C99486B-38D2-401A-9D2F-053FE6373451}" destId="{D58892E9-FFAE-49E0-8BC2-1402D05EBD3A}" srcOrd="0" destOrd="0" presId="urn:microsoft.com/office/officeart/2005/8/layout/radial1"/>
    <dgm:cxn modelId="{2A4BB521-B2DF-4745-9648-BA6B791D52C4}" type="presParOf" srcId="{9C99486B-38D2-401A-9D2F-053FE6373451}" destId="{422D1558-C8F7-4E91-B562-2FA3AF1EEA29}" srcOrd="1" destOrd="0" presId="urn:microsoft.com/office/officeart/2005/8/layout/radial1"/>
    <dgm:cxn modelId="{881AD0D6-DCCD-4262-9583-26847AB0638E}" type="presParOf" srcId="{422D1558-C8F7-4E91-B562-2FA3AF1EEA29}" destId="{4D8A9B94-CD9D-4345-9549-16B9E2213579}" srcOrd="0" destOrd="0" presId="urn:microsoft.com/office/officeart/2005/8/layout/radial1"/>
    <dgm:cxn modelId="{723BED2E-CD88-489C-A013-50FEBA7A8161}" type="presParOf" srcId="{9C99486B-38D2-401A-9D2F-053FE6373451}" destId="{205E8631-F1D4-4DE8-92AB-23337059F398}" srcOrd="2" destOrd="0" presId="urn:microsoft.com/office/officeart/2005/8/layout/radial1"/>
    <dgm:cxn modelId="{83A14527-ABBF-4AC6-BD4B-723F7C0EF565}" type="presParOf" srcId="{9C99486B-38D2-401A-9D2F-053FE6373451}" destId="{383894F4-B0D9-445C-AB61-7AA0CF3D2F38}" srcOrd="3" destOrd="0" presId="urn:microsoft.com/office/officeart/2005/8/layout/radial1"/>
    <dgm:cxn modelId="{A5FEC8DA-E2F1-48C4-8AF6-05839261AB38}" type="presParOf" srcId="{383894F4-B0D9-445C-AB61-7AA0CF3D2F38}" destId="{0D381854-614C-43B9-A74E-74FAB4FE400F}" srcOrd="0" destOrd="0" presId="urn:microsoft.com/office/officeart/2005/8/layout/radial1"/>
    <dgm:cxn modelId="{617821EC-6FE0-4470-8E2D-8E15E80FE0F0}" type="presParOf" srcId="{9C99486B-38D2-401A-9D2F-053FE6373451}" destId="{5AAA17DE-E669-4E71-931E-667B4923B57A}" srcOrd="4" destOrd="0" presId="urn:microsoft.com/office/officeart/2005/8/layout/radial1"/>
    <dgm:cxn modelId="{4259A5A2-CCFD-4F92-82B0-FC69A04EA882}" type="presParOf" srcId="{9C99486B-38D2-401A-9D2F-053FE6373451}" destId="{B1BBB0B4-DA19-4F46-B235-349F9F0F477B}" srcOrd="5" destOrd="0" presId="urn:microsoft.com/office/officeart/2005/8/layout/radial1"/>
    <dgm:cxn modelId="{53149DE1-8775-42C8-9521-F335E1C3E372}" type="presParOf" srcId="{B1BBB0B4-DA19-4F46-B235-349F9F0F477B}" destId="{885DFF6B-8278-4276-9531-E03C19CAB937}" srcOrd="0" destOrd="0" presId="urn:microsoft.com/office/officeart/2005/8/layout/radial1"/>
    <dgm:cxn modelId="{3EF28361-F162-433D-9C02-E6D0015F1CEA}" type="presParOf" srcId="{9C99486B-38D2-401A-9D2F-053FE6373451}" destId="{5ACA3904-E857-4D81-811B-69E22526980D}" srcOrd="6" destOrd="0" presId="urn:microsoft.com/office/officeart/2005/8/layout/radial1"/>
    <dgm:cxn modelId="{2939A4C0-9751-4988-B3EB-1D78CC2226BD}" type="presParOf" srcId="{9C99486B-38D2-401A-9D2F-053FE6373451}" destId="{11F56D5E-91D5-4C1A-961A-591F15B643D7}" srcOrd="7" destOrd="0" presId="urn:microsoft.com/office/officeart/2005/8/layout/radial1"/>
    <dgm:cxn modelId="{F2F0A734-E7EE-42DE-A44B-652D63442ED2}" type="presParOf" srcId="{11F56D5E-91D5-4C1A-961A-591F15B643D7}" destId="{09D2C343-B5F2-4840-AC72-5A0DC09ADFA0}" srcOrd="0" destOrd="0" presId="urn:microsoft.com/office/officeart/2005/8/layout/radial1"/>
    <dgm:cxn modelId="{2D213EBA-65C0-476D-9C9A-0B7E021CE61A}" type="presParOf" srcId="{9C99486B-38D2-401A-9D2F-053FE6373451}" destId="{7584D22F-D93A-453E-9F46-56795C031CB9}"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4EA85-8876-465D-A12B-D62C2400E3C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E34086FF-DE17-4264-956E-DE367271F659}">
      <dgm:prSet phldrT="[Текст]" custT="1"/>
      <dgm:spPr/>
      <dgm:t>
        <a:bodyPr/>
        <a:lstStyle/>
        <a:p>
          <a:r>
            <a:rPr lang="ru-RU" sz="1400" dirty="0">
              <a:solidFill>
                <a:sysClr val="windowText" lastClr="000000"/>
              </a:solidFill>
              <a:latin typeface="Times New Roman" pitchFamily="18" charset="0"/>
              <a:cs typeface="Times New Roman" pitchFamily="18" charset="0"/>
            </a:rPr>
            <a:t>Ба</a:t>
          </a:r>
        </a:p>
      </dgm:t>
    </dgm:pt>
    <dgm:pt modelId="{FFAFD25D-BE85-4F83-BB67-19EEBE20E525}" type="parTrans" cxnId="{0A24CFAB-3129-42ED-BC7A-7DA6AC871B27}">
      <dgm:prSet/>
      <dgm:spPr/>
      <dgm:t>
        <a:bodyPr/>
        <a:lstStyle/>
        <a:p>
          <a:endParaRPr lang="ru-RU">
            <a:solidFill>
              <a:sysClr val="windowText" lastClr="000000"/>
            </a:solidFill>
          </a:endParaRPr>
        </a:p>
      </dgm:t>
    </dgm:pt>
    <dgm:pt modelId="{EB176E87-9C2C-49DC-869D-1BD5E4121402}" type="sibTrans" cxnId="{0A24CFAB-3129-42ED-BC7A-7DA6AC871B27}">
      <dgm:prSet/>
      <dgm:spPr/>
      <dgm:t>
        <a:bodyPr/>
        <a:lstStyle/>
        <a:p>
          <a:endParaRPr lang="ru-RU">
            <a:solidFill>
              <a:sysClr val="windowText" lastClr="000000"/>
            </a:solidFill>
          </a:endParaRPr>
        </a:p>
      </dgm:t>
    </dgm:pt>
    <dgm:pt modelId="{AD179732-A640-496D-9F35-0B16B52F3D8F}">
      <dgm:prSet phldrT="[Текст]" phldr="1"/>
      <dgm:spPr/>
      <dgm:t>
        <a:bodyPr/>
        <a:lstStyle/>
        <a:p>
          <a:endParaRPr lang="ru-RU" dirty="0">
            <a:solidFill>
              <a:sysClr val="windowText" lastClr="000000"/>
            </a:solidFill>
          </a:endParaRPr>
        </a:p>
      </dgm:t>
    </dgm:pt>
    <dgm:pt modelId="{FE098876-80A2-42B5-9132-BF3967293679}" type="parTrans" cxnId="{7F6045DC-212C-43F7-BAE6-F51837C412F7}">
      <dgm:prSet/>
      <dgm:spPr/>
      <dgm:t>
        <a:bodyPr/>
        <a:lstStyle/>
        <a:p>
          <a:endParaRPr lang="ru-RU">
            <a:solidFill>
              <a:sysClr val="windowText" lastClr="000000"/>
            </a:solidFill>
          </a:endParaRPr>
        </a:p>
      </dgm:t>
    </dgm:pt>
    <dgm:pt modelId="{E2419987-D173-4E76-B2A4-F1F2E4809C25}" type="sibTrans" cxnId="{7F6045DC-212C-43F7-BAE6-F51837C412F7}">
      <dgm:prSet/>
      <dgm:spPr/>
      <dgm:t>
        <a:bodyPr/>
        <a:lstStyle/>
        <a:p>
          <a:endParaRPr lang="ru-RU">
            <a:solidFill>
              <a:sysClr val="windowText" lastClr="000000"/>
            </a:solidFill>
          </a:endParaRPr>
        </a:p>
      </dgm:t>
    </dgm:pt>
    <dgm:pt modelId="{07518382-CA7E-47C0-8628-BB4622A254EB}">
      <dgm:prSet phldrT="[Текст]" phldr="1"/>
      <dgm:spPr/>
      <dgm:t>
        <a:bodyPr/>
        <a:lstStyle/>
        <a:p>
          <a:endParaRPr lang="ru-RU" dirty="0">
            <a:solidFill>
              <a:sysClr val="windowText" lastClr="000000"/>
            </a:solidFill>
          </a:endParaRPr>
        </a:p>
      </dgm:t>
    </dgm:pt>
    <dgm:pt modelId="{D997DE53-98CA-4426-93E9-EF2E0D719FC0}" type="parTrans" cxnId="{67C0C945-8D58-48CF-9C51-42EE753A50BD}">
      <dgm:prSet/>
      <dgm:spPr/>
      <dgm:t>
        <a:bodyPr/>
        <a:lstStyle/>
        <a:p>
          <a:endParaRPr lang="ru-RU">
            <a:solidFill>
              <a:sysClr val="windowText" lastClr="000000"/>
            </a:solidFill>
          </a:endParaRPr>
        </a:p>
      </dgm:t>
    </dgm:pt>
    <dgm:pt modelId="{1FA63B3E-3017-4A9D-95EB-73D976104397}" type="sibTrans" cxnId="{67C0C945-8D58-48CF-9C51-42EE753A50BD}">
      <dgm:prSet/>
      <dgm:spPr/>
      <dgm:t>
        <a:bodyPr/>
        <a:lstStyle/>
        <a:p>
          <a:endParaRPr lang="ru-RU">
            <a:solidFill>
              <a:sysClr val="windowText" lastClr="000000"/>
            </a:solidFill>
          </a:endParaRPr>
        </a:p>
      </dgm:t>
    </dgm:pt>
    <dgm:pt modelId="{54318C56-51AC-45F8-A9FC-97511740FE73}">
      <dgm:prSet phldrT="[Текст]" phldr="1"/>
      <dgm:spPr/>
      <dgm:t>
        <a:bodyPr/>
        <a:lstStyle/>
        <a:p>
          <a:endParaRPr lang="ru-RU" dirty="0">
            <a:solidFill>
              <a:sysClr val="windowText" lastClr="000000"/>
            </a:solidFill>
          </a:endParaRPr>
        </a:p>
      </dgm:t>
    </dgm:pt>
    <dgm:pt modelId="{41E465B4-93EF-4BF3-8360-5B4D8F3C3627}" type="parTrans" cxnId="{63540837-35FD-418A-B2CA-734F98E2374E}">
      <dgm:prSet/>
      <dgm:spPr/>
      <dgm:t>
        <a:bodyPr/>
        <a:lstStyle/>
        <a:p>
          <a:endParaRPr lang="ru-RU">
            <a:solidFill>
              <a:sysClr val="windowText" lastClr="000000"/>
            </a:solidFill>
          </a:endParaRPr>
        </a:p>
      </dgm:t>
    </dgm:pt>
    <dgm:pt modelId="{819D5646-6106-45EE-8778-1279AFFF0653}" type="sibTrans" cxnId="{63540837-35FD-418A-B2CA-734F98E2374E}">
      <dgm:prSet/>
      <dgm:spPr/>
      <dgm:t>
        <a:bodyPr/>
        <a:lstStyle/>
        <a:p>
          <a:endParaRPr lang="ru-RU">
            <a:solidFill>
              <a:sysClr val="windowText" lastClr="000000"/>
            </a:solidFill>
          </a:endParaRPr>
        </a:p>
      </dgm:t>
    </dgm:pt>
    <dgm:pt modelId="{0D5D68A1-108F-41DE-8F87-F4A4F065BC93}">
      <dgm:prSet phldrT="[Текст]" custT="1"/>
      <dgm:spPr/>
      <dgm:t>
        <a:bodyPr/>
        <a:lstStyle/>
        <a:p>
          <a:r>
            <a:rPr lang="ru-RU" sz="1400" dirty="0" err="1">
              <a:solidFill>
                <a:sysClr val="windowText" lastClr="000000"/>
              </a:solidFill>
              <a:latin typeface="Times New Roman" pitchFamily="18" charset="0"/>
              <a:cs typeface="Times New Roman" pitchFamily="18" charset="0"/>
            </a:rPr>
            <a:t>ла</a:t>
          </a:r>
          <a:endParaRPr lang="ru-RU" sz="1400" dirty="0">
            <a:solidFill>
              <a:sysClr val="windowText" lastClr="000000"/>
            </a:solidFill>
            <a:latin typeface="Times New Roman" pitchFamily="18" charset="0"/>
            <a:cs typeface="Times New Roman" pitchFamily="18" charset="0"/>
          </a:endParaRPr>
        </a:p>
      </dgm:t>
    </dgm:pt>
    <dgm:pt modelId="{0D111455-E05B-44E3-9E3A-4D6815397B2F}" type="parTrans" cxnId="{E7EE854E-9BE0-4790-972C-BC11C27476A6}">
      <dgm:prSet/>
      <dgm:spPr/>
      <dgm:t>
        <a:bodyPr/>
        <a:lstStyle/>
        <a:p>
          <a:endParaRPr lang="ru-RU">
            <a:solidFill>
              <a:sysClr val="windowText" lastClr="000000"/>
            </a:solidFill>
          </a:endParaRPr>
        </a:p>
      </dgm:t>
    </dgm:pt>
    <dgm:pt modelId="{0BFE3C56-4D54-421C-B815-3877B91459A9}" type="sibTrans" cxnId="{E7EE854E-9BE0-4790-972C-BC11C27476A6}">
      <dgm:prSet/>
      <dgm:spPr/>
      <dgm:t>
        <a:bodyPr/>
        <a:lstStyle/>
        <a:p>
          <a:endParaRPr lang="ru-RU">
            <a:solidFill>
              <a:sysClr val="windowText" lastClr="000000"/>
            </a:solidFill>
          </a:endParaRPr>
        </a:p>
      </dgm:t>
    </dgm:pt>
    <dgm:pt modelId="{9C99486B-38D2-401A-9D2F-053FE6373451}" type="pres">
      <dgm:prSet presAssocID="{3724EA85-8876-465D-A12B-D62C2400E3C3}" presName="cycle" presStyleCnt="0">
        <dgm:presLayoutVars>
          <dgm:chMax val="1"/>
          <dgm:dir/>
          <dgm:animLvl val="ctr"/>
          <dgm:resizeHandles val="exact"/>
        </dgm:presLayoutVars>
      </dgm:prSet>
      <dgm:spPr/>
      <dgm:t>
        <a:bodyPr/>
        <a:lstStyle/>
        <a:p>
          <a:endParaRPr lang="ru-RU"/>
        </a:p>
      </dgm:t>
    </dgm:pt>
    <dgm:pt modelId="{D58892E9-FFAE-49E0-8BC2-1402D05EBD3A}" type="pres">
      <dgm:prSet presAssocID="{E34086FF-DE17-4264-956E-DE367271F659}" presName="centerShape" presStyleLbl="node0" presStyleIdx="0" presStyleCnt="1"/>
      <dgm:spPr/>
      <dgm:t>
        <a:bodyPr/>
        <a:lstStyle/>
        <a:p>
          <a:endParaRPr lang="ru-RU"/>
        </a:p>
      </dgm:t>
    </dgm:pt>
    <dgm:pt modelId="{422D1558-C8F7-4E91-B562-2FA3AF1EEA29}" type="pres">
      <dgm:prSet presAssocID="{FE098876-80A2-42B5-9132-BF3967293679}" presName="Name9" presStyleLbl="parChTrans1D2" presStyleIdx="0" presStyleCnt="4"/>
      <dgm:spPr/>
      <dgm:t>
        <a:bodyPr/>
        <a:lstStyle/>
        <a:p>
          <a:endParaRPr lang="ru-RU"/>
        </a:p>
      </dgm:t>
    </dgm:pt>
    <dgm:pt modelId="{4D8A9B94-CD9D-4345-9549-16B9E2213579}" type="pres">
      <dgm:prSet presAssocID="{FE098876-80A2-42B5-9132-BF3967293679}" presName="connTx" presStyleLbl="parChTrans1D2" presStyleIdx="0" presStyleCnt="4"/>
      <dgm:spPr/>
      <dgm:t>
        <a:bodyPr/>
        <a:lstStyle/>
        <a:p>
          <a:endParaRPr lang="ru-RU"/>
        </a:p>
      </dgm:t>
    </dgm:pt>
    <dgm:pt modelId="{205E8631-F1D4-4DE8-92AB-23337059F398}" type="pres">
      <dgm:prSet presAssocID="{AD179732-A640-496D-9F35-0B16B52F3D8F}" presName="node" presStyleLbl="node1" presStyleIdx="0" presStyleCnt="4">
        <dgm:presLayoutVars>
          <dgm:bulletEnabled val="1"/>
        </dgm:presLayoutVars>
      </dgm:prSet>
      <dgm:spPr/>
      <dgm:t>
        <a:bodyPr/>
        <a:lstStyle/>
        <a:p>
          <a:endParaRPr lang="ru-RU"/>
        </a:p>
      </dgm:t>
    </dgm:pt>
    <dgm:pt modelId="{383894F4-B0D9-445C-AB61-7AA0CF3D2F38}" type="pres">
      <dgm:prSet presAssocID="{D997DE53-98CA-4426-93E9-EF2E0D719FC0}" presName="Name9" presStyleLbl="parChTrans1D2" presStyleIdx="1" presStyleCnt="4"/>
      <dgm:spPr/>
      <dgm:t>
        <a:bodyPr/>
        <a:lstStyle/>
        <a:p>
          <a:endParaRPr lang="ru-RU"/>
        </a:p>
      </dgm:t>
    </dgm:pt>
    <dgm:pt modelId="{0D381854-614C-43B9-A74E-74FAB4FE400F}" type="pres">
      <dgm:prSet presAssocID="{D997DE53-98CA-4426-93E9-EF2E0D719FC0}" presName="connTx" presStyleLbl="parChTrans1D2" presStyleIdx="1" presStyleCnt="4"/>
      <dgm:spPr/>
      <dgm:t>
        <a:bodyPr/>
        <a:lstStyle/>
        <a:p>
          <a:endParaRPr lang="ru-RU"/>
        </a:p>
      </dgm:t>
    </dgm:pt>
    <dgm:pt modelId="{5AAA17DE-E669-4E71-931E-667B4923B57A}" type="pres">
      <dgm:prSet presAssocID="{07518382-CA7E-47C0-8628-BB4622A254EB}" presName="node" presStyleLbl="node1" presStyleIdx="1" presStyleCnt="4">
        <dgm:presLayoutVars>
          <dgm:bulletEnabled val="1"/>
        </dgm:presLayoutVars>
      </dgm:prSet>
      <dgm:spPr/>
      <dgm:t>
        <a:bodyPr/>
        <a:lstStyle/>
        <a:p>
          <a:endParaRPr lang="ru-RU"/>
        </a:p>
      </dgm:t>
    </dgm:pt>
    <dgm:pt modelId="{B1BBB0B4-DA19-4F46-B235-349F9F0F477B}" type="pres">
      <dgm:prSet presAssocID="{41E465B4-93EF-4BF3-8360-5B4D8F3C3627}" presName="Name9" presStyleLbl="parChTrans1D2" presStyleIdx="2" presStyleCnt="4"/>
      <dgm:spPr/>
      <dgm:t>
        <a:bodyPr/>
        <a:lstStyle/>
        <a:p>
          <a:endParaRPr lang="ru-RU"/>
        </a:p>
      </dgm:t>
    </dgm:pt>
    <dgm:pt modelId="{885DFF6B-8278-4276-9531-E03C19CAB937}" type="pres">
      <dgm:prSet presAssocID="{41E465B4-93EF-4BF3-8360-5B4D8F3C3627}" presName="connTx" presStyleLbl="parChTrans1D2" presStyleIdx="2" presStyleCnt="4"/>
      <dgm:spPr/>
      <dgm:t>
        <a:bodyPr/>
        <a:lstStyle/>
        <a:p>
          <a:endParaRPr lang="ru-RU"/>
        </a:p>
      </dgm:t>
    </dgm:pt>
    <dgm:pt modelId="{5ACA3904-E857-4D81-811B-69E22526980D}" type="pres">
      <dgm:prSet presAssocID="{54318C56-51AC-45F8-A9FC-97511740FE73}" presName="node" presStyleLbl="node1" presStyleIdx="2" presStyleCnt="4">
        <dgm:presLayoutVars>
          <dgm:bulletEnabled val="1"/>
        </dgm:presLayoutVars>
      </dgm:prSet>
      <dgm:spPr/>
      <dgm:t>
        <a:bodyPr/>
        <a:lstStyle/>
        <a:p>
          <a:endParaRPr lang="ru-RU"/>
        </a:p>
      </dgm:t>
    </dgm:pt>
    <dgm:pt modelId="{11F56D5E-91D5-4C1A-961A-591F15B643D7}" type="pres">
      <dgm:prSet presAssocID="{0D111455-E05B-44E3-9E3A-4D6815397B2F}" presName="Name9" presStyleLbl="parChTrans1D2" presStyleIdx="3" presStyleCnt="4"/>
      <dgm:spPr/>
      <dgm:t>
        <a:bodyPr/>
        <a:lstStyle/>
        <a:p>
          <a:endParaRPr lang="ru-RU"/>
        </a:p>
      </dgm:t>
    </dgm:pt>
    <dgm:pt modelId="{09D2C343-B5F2-4840-AC72-5A0DC09ADFA0}" type="pres">
      <dgm:prSet presAssocID="{0D111455-E05B-44E3-9E3A-4D6815397B2F}" presName="connTx" presStyleLbl="parChTrans1D2" presStyleIdx="3" presStyleCnt="4"/>
      <dgm:spPr/>
      <dgm:t>
        <a:bodyPr/>
        <a:lstStyle/>
        <a:p>
          <a:endParaRPr lang="ru-RU"/>
        </a:p>
      </dgm:t>
    </dgm:pt>
    <dgm:pt modelId="{7584D22F-D93A-453E-9F46-56795C031CB9}" type="pres">
      <dgm:prSet presAssocID="{0D5D68A1-108F-41DE-8F87-F4A4F065BC93}" presName="node" presStyleLbl="node1" presStyleIdx="3" presStyleCnt="4">
        <dgm:presLayoutVars>
          <dgm:bulletEnabled val="1"/>
        </dgm:presLayoutVars>
      </dgm:prSet>
      <dgm:spPr/>
      <dgm:t>
        <a:bodyPr/>
        <a:lstStyle/>
        <a:p>
          <a:endParaRPr lang="ru-RU"/>
        </a:p>
      </dgm:t>
    </dgm:pt>
  </dgm:ptLst>
  <dgm:cxnLst>
    <dgm:cxn modelId="{9D570092-1094-44F2-8514-39EC8138AA39}" type="presOf" srcId="{0D111455-E05B-44E3-9E3A-4D6815397B2F}" destId="{09D2C343-B5F2-4840-AC72-5A0DC09ADFA0}" srcOrd="1" destOrd="0" presId="urn:microsoft.com/office/officeart/2005/8/layout/radial1"/>
    <dgm:cxn modelId="{E7B4627A-16F6-46BA-AF05-059FF1F6DE6A}" type="presOf" srcId="{0D5D68A1-108F-41DE-8F87-F4A4F065BC93}" destId="{7584D22F-D93A-453E-9F46-56795C031CB9}" srcOrd="0" destOrd="0" presId="urn:microsoft.com/office/officeart/2005/8/layout/radial1"/>
    <dgm:cxn modelId="{67C0C945-8D58-48CF-9C51-42EE753A50BD}" srcId="{E34086FF-DE17-4264-956E-DE367271F659}" destId="{07518382-CA7E-47C0-8628-BB4622A254EB}" srcOrd="1" destOrd="0" parTransId="{D997DE53-98CA-4426-93E9-EF2E0D719FC0}" sibTransId="{1FA63B3E-3017-4A9D-95EB-73D976104397}"/>
    <dgm:cxn modelId="{1256952D-2E63-42C6-BE42-0D9800E792B2}" type="presOf" srcId="{D997DE53-98CA-4426-93E9-EF2E0D719FC0}" destId="{383894F4-B0D9-445C-AB61-7AA0CF3D2F38}" srcOrd="0" destOrd="0" presId="urn:microsoft.com/office/officeart/2005/8/layout/radial1"/>
    <dgm:cxn modelId="{0A24CFAB-3129-42ED-BC7A-7DA6AC871B27}" srcId="{3724EA85-8876-465D-A12B-D62C2400E3C3}" destId="{E34086FF-DE17-4264-956E-DE367271F659}" srcOrd="0" destOrd="0" parTransId="{FFAFD25D-BE85-4F83-BB67-19EEBE20E525}" sibTransId="{EB176E87-9C2C-49DC-869D-1BD5E4121402}"/>
    <dgm:cxn modelId="{A0BBB11C-B038-4290-A556-CB52A645305C}" type="presOf" srcId="{E34086FF-DE17-4264-956E-DE367271F659}" destId="{D58892E9-FFAE-49E0-8BC2-1402D05EBD3A}" srcOrd="0" destOrd="0" presId="urn:microsoft.com/office/officeart/2005/8/layout/radial1"/>
    <dgm:cxn modelId="{37B2E716-9679-4397-A12F-32F6F6CEF50F}" type="presOf" srcId="{FE098876-80A2-42B5-9132-BF3967293679}" destId="{4D8A9B94-CD9D-4345-9549-16B9E2213579}" srcOrd="1" destOrd="0" presId="urn:microsoft.com/office/officeart/2005/8/layout/radial1"/>
    <dgm:cxn modelId="{306EE28B-DF13-435E-8F0F-7091910FD4C8}" type="presOf" srcId="{0D111455-E05B-44E3-9E3A-4D6815397B2F}" destId="{11F56D5E-91D5-4C1A-961A-591F15B643D7}" srcOrd="0" destOrd="0" presId="urn:microsoft.com/office/officeart/2005/8/layout/radial1"/>
    <dgm:cxn modelId="{97868092-3202-4F90-9FCC-32956EF7D148}" type="presOf" srcId="{AD179732-A640-496D-9F35-0B16B52F3D8F}" destId="{205E8631-F1D4-4DE8-92AB-23337059F398}" srcOrd="0" destOrd="0" presId="urn:microsoft.com/office/officeart/2005/8/layout/radial1"/>
    <dgm:cxn modelId="{CD10A62C-5F79-44F1-8E2B-4B1A5C0924CB}" type="presOf" srcId="{41E465B4-93EF-4BF3-8360-5B4D8F3C3627}" destId="{B1BBB0B4-DA19-4F46-B235-349F9F0F477B}" srcOrd="0" destOrd="0" presId="urn:microsoft.com/office/officeart/2005/8/layout/radial1"/>
    <dgm:cxn modelId="{124B561D-4C8F-4FD9-BF18-75E77EE39E2E}" type="presOf" srcId="{54318C56-51AC-45F8-A9FC-97511740FE73}" destId="{5ACA3904-E857-4D81-811B-69E22526980D}" srcOrd="0" destOrd="0" presId="urn:microsoft.com/office/officeart/2005/8/layout/radial1"/>
    <dgm:cxn modelId="{EE97C162-6D38-4425-83EC-2F45393A2E02}" type="presOf" srcId="{D997DE53-98CA-4426-93E9-EF2E0D719FC0}" destId="{0D381854-614C-43B9-A74E-74FAB4FE400F}" srcOrd="1" destOrd="0" presId="urn:microsoft.com/office/officeart/2005/8/layout/radial1"/>
    <dgm:cxn modelId="{F0FB5A9F-356E-4FDD-86C7-58391D89BDE6}" type="presOf" srcId="{07518382-CA7E-47C0-8628-BB4622A254EB}" destId="{5AAA17DE-E669-4E71-931E-667B4923B57A}" srcOrd="0" destOrd="0" presId="urn:microsoft.com/office/officeart/2005/8/layout/radial1"/>
    <dgm:cxn modelId="{38EDFCDB-CC25-4E18-9907-24DE2A14FAF3}" type="presOf" srcId="{41E465B4-93EF-4BF3-8360-5B4D8F3C3627}" destId="{885DFF6B-8278-4276-9531-E03C19CAB937}" srcOrd="1" destOrd="0" presId="urn:microsoft.com/office/officeart/2005/8/layout/radial1"/>
    <dgm:cxn modelId="{63540837-35FD-418A-B2CA-734F98E2374E}" srcId="{E34086FF-DE17-4264-956E-DE367271F659}" destId="{54318C56-51AC-45F8-A9FC-97511740FE73}" srcOrd="2" destOrd="0" parTransId="{41E465B4-93EF-4BF3-8360-5B4D8F3C3627}" sibTransId="{819D5646-6106-45EE-8778-1279AFFF0653}"/>
    <dgm:cxn modelId="{7F6045DC-212C-43F7-BAE6-F51837C412F7}" srcId="{E34086FF-DE17-4264-956E-DE367271F659}" destId="{AD179732-A640-496D-9F35-0B16B52F3D8F}" srcOrd="0" destOrd="0" parTransId="{FE098876-80A2-42B5-9132-BF3967293679}" sibTransId="{E2419987-D173-4E76-B2A4-F1F2E4809C25}"/>
    <dgm:cxn modelId="{C54FC5DB-544B-48DC-BF92-C4CE10F3B6AC}" type="presOf" srcId="{FE098876-80A2-42B5-9132-BF3967293679}" destId="{422D1558-C8F7-4E91-B562-2FA3AF1EEA29}" srcOrd="0" destOrd="0" presId="urn:microsoft.com/office/officeart/2005/8/layout/radial1"/>
    <dgm:cxn modelId="{E7EE854E-9BE0-4790-972C-BC11C27476A6}" srcId="{E34086FF-DE17-4264-956E-DE367271F659}" destId="{0D5D68A1-108F-41DE-8F87-F4A4F065BC93}" srcOrd="3" destOrd="0" parTransId="{0D111455-E05B-44E3-9E3A-4D6815397B2F}" sibTransId="{0BFE3C56-4D54-421C-B815-3877B91459A9}"/>
    <dgm:cxn modelId="{D986B4E4-A9DE-48AA-AFD2-1BF7D9B57531}" type="presOf" srcId="{3724EA85-8876-465D-A12B-D62C2400E3C3}" destId="{9C99486B-38D2-401A-9D2F-053FE6373451}" srcOrd="0" destOrd="0" presId="urn:microsoft.com/office/officeart/2005/8/layout/radial1"/>
    <dgm:cxn modelId="{BDFF4032-36A6-40D2-AFAB-86E7A1128968}" type="presParOf" srcId="{9C99486B-38D2-401A-9D2F-053FE6373451}" destId="{D58892E9-FFAE-49E0-8BC2-1402D05EBD3A}" srcOrd="0" destOrd="0" presId="urn:microsoft.com/office/officeart/2005/8/layout/radial1"/>
    <dgm:cxn modelId="{A0808A40-2858-4D53-96A5-779CAAC5617A}" type="presParOf" srcId="{9C99486B-38D2-401A-9D2F-053FE6373451}" destId="{422D1558-C8F7-4E91-B562-2FA3AF1EEA29}" srcOrd="1" destOrd="0" presId="urn:microsoft.com/office/officeart/2005/8/layout/radial1"/>
    <dgm:cxn modelId="{E17B2F93-20C5-4D8B-834D-68BD34474205}" type="presParOf" srcId="{422D1558-C8F7-4E91-B562-2FA3AF1EEA29}" destId="{4D8A9B94-CD9D-4345-9549-16B9E2213579}" srcOrd="0" destOrd="0" presId="urn:microsoft.com/office/officeart/2005/8/layout/radial1"/>
    <dgm:cxn modelId="{9BCE3C74-D307-4AD4-A3D5-F9853FF58848}" type="presParOf" srcId="{9C99486B-38D2-401A-9D2F-053FE6373451}" destId="{205E8631-F1D4-4DE8-92AB-23337059F398}" srcOrd="2" destOrd="0" presId="urn:microsoft.com/office/officeart/2005/8/layout/radial1"/>
    <dgm:cxn modelId="{F03B72C9-9AC0-4BCD-9757-51DE251BF4A3}" type="presParOf" srcId="{9C99486B-38D2-401A-9D2F-053FE6373451}" destId="{383894F4-B0D9-445C-AB61-7AA0CF3D2F38}" srcOrd="3" destOrd="0" presId="urn:microsoft.com/office/officeart/2005/8/layout/radial1"/>
    <dgm:cxn modelId="{6FB1E3BA-4CEC-40D8-A1E1-9EFA45BA05CD}" type="presParOf" srcId="{383894F4-B0D9-445C-AB61-7AA0CF3D2F38}" destId="{0D381854-614C-43B9-A74E-74FAB4FE400F}" srcOrd="0" destOrd="0" presId="urn:microsoft.com/office/officeart/2005/8/layout/radial1"/>
    <dgm:cxn modelId="{6853A6F3-2AC2-40B8-9930-6E9D88B65845}" type="presParOf" srcId="{9C99486B-38D2-401A-9D2F-053FE6373451}" destId="{5AAA17DE-E669-4E71-931E-667B4923B57A}" srcOrd="4" destOrd="0" presId="urn:microsoft.com/office/officeart/2005/8/layout/radial1"/>
    <dgm:cxn modelId="{BFA123F1-E897-40A8-B089-8AA540AF963B}" type="presParOf" srcId="{9C99486B-38D2-401A-9D2F-053FE6373451}" destId="{B1BBB0B4-DA19-4F46-B235-349F9F0F477B}" srcOrd="5" destOrd="0" presId="urn:microsoft.com/office/officeart/2005/8/layout/radial1"/>
    <dgm:cxn modelId="{3FA6577F-0846-4B32-B942-E72CCA72FBDB}" type="presParOf" srcId="{B1BBB0B4-DA19-4F46-B235-349F9F0F477B}" destId="{885DFF6B-8278-4276-9531-E03C19CAB937}" srcOrd="0" destOrd="0" presId="urn:microsoft.com/office/officeart/2005/8/layout/radial1"/>
    <dgm:cxn modelId="{9B6A274F-A358-42B6-AC63-D163E95EFB40}" type="presParOf" srcId="{9C99486B-38D2-401A-9D2F-053FE6373451}" destId="{5ACA3904-E857-4D81-811B-69E22526980D}" srcOrd="6" destOrd="0" presId="urn:microsoft.com/office/officeart/2005/8/layout/radial1"/>
    <dgm:cxn modelId="{E2DA9A07-C76A-441B-AE26-94913268CF47}" type="presParOf" srcId="{9C99486B-38D2-401A-9D2F-053FE6373451}" destId="{11F56D5E-91D5-4C1A-961A-591F15B643D7}" srcOrd="7" destOrd="0" presId="urn:microsoft.com/office/officeart/2005/8/layout/radial1"/>
    <dgm:cxn modelId="{AB9BDD2B-166E-49DC-A1D5-3B1A6E04C03F}" type="presParOf" srcId="{11F56D5E-91D5-4C1A-961A-591F15B643D7}" destId="{09D2C343-B5F2-4840-AC72-5A0DC09ADFA0}" srcOrd="0" destOrd="0" presId="urn:microsoft.com/office/officeart/2005/8/layout/radial1"/>
    <dgm:cxn modelId="{7A446795-8F32-4348-8831-990BD5514B44}" type="presParOf" srcId="{9C99486B-38D2-401A-9D2F-053FE6373451}" destId="{7584D22F-D93A-453E-9F46-56795C031CB9}" srcOrd="8" destOrd="0" presId="urn:microsoft.com/office/officeart/2005/8/layout/radial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3A3F7E-CCCD-4A12-94BE-B18EC0625A7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660AD725-3C91-4CD4-9DE4-C2298428CF28}">
      <dgm:prSet phldrT="[Текст]">
        <dgm:style>
          <a:lnRef idx="2">
            <a:schemeClr val="dk1"/>
          </a:lnRef>
          <a:fillRef idx="1">
            <a:schemeClr val="lt1"/>
          </a:fillRef>
          <a:effectRef idx="0">
            <a:schemeClr val="dk1"/>
          </a:effectRef>
          <a:fontRef idx="minor">
            <a:schemeClr val="dk1"/>
          </a:fontRef>
        </dgm:style>
      </dgm:prSet>
      <dgm:spPr>
        <a:ln>
          <a:solidFill>
            <a:schemeClr val="tx1"/>
          </a:solidFill>
        </a:ln>
      </dgm:spPr>
      <dgm:t>
        <a:bodyPr/>
        <a:lstStyle/>
        <a:p>
          <a:pPr algn="ctr"/>
          <a:r>
            <a:rPr lang="ru-RU" dirty="0" err="1">
              <a:solidFill>
                <a:srgbClr val="7030A0"/>
              </a:solidFill>
              <a:latin typeface="Times New Roman" pitchFamily="18" charset="0"/>
              <a:cs typeface="Times New Roman" pitchFamily="18" charset="0"/>
            </a:rPr>
            <a:t>Буынның түрлері</a:t>
          </a:r>
          <a:endParaRPr lang="ru-RU" dirty="0">
            <a:solidFill>
              <a:srgbClr val="7030A0"/>
            </a:solidFill>
            <a:latin typeface="Times New Roman" pitchFamily="18" charset="0"/>
            <a:cs typeface="Times New Roman" pitchFamily="18" charset="0"/>
          </a:endParaRPr>
        </a:p>
      </dgm:t>
    </dgm:pt>
    <dgm:pt modelId="{3E8A0E0A-3344-4085-BF4C-412756EF973E}" type="parTrans" cxnId="{5B6D2FDE-C34C-4AE4-96DA-9C0EE0FDF7B5}">
      <dgm:prSet/>
      <dgm:spPr/>
      <dgm:t>
        <a:bodyPr/>
        <a:lstStyle/>
        <a:p>
          <a:pPr algn="ctr"/>
          <a:endParaRPr lang="ru-RU"/>
        </a:p>
      </dgm:t>
    </dgm:pt>
    <dgm:pt modelId="{C3FAAA82-3701-4A81-A7E3-E5D2F58D896D}" type="sibTrans" cxnId="{5B6D2FDE-C34C-4AE4-96DA-9C0EE0FDF7B5}">
      <dgm:prSet/>
      <dgm:spPr/>
      <dgm:t>
        <a:bodyPr/>
        <a:lstStyle/>
        <a:p>
          <a:pPr algn="ctr"/>
          <a:endParaRPr lang="ru-RU"/>
        </a:p>
      </dgm:t>
    </dgm:pt>
    <dgm:pt modelId="{33647752-09E9-4FC9-8E3D-DADB2A40256D}">
      <dgm:prSet phldrT="[Текст]">
        <dgm:style>
          <a:lnRef idx="2">
            <a:schemeClr val="dk1"/>
          </a:lnRef>
          <a:fillRef idx="1">
            <a:schemeClr val="lt1"/>
          </a:fillRef>
          <a:effectRef idx="0">
            <a:schemeClr val="dk1"/>
          </a:effectRef>
          <a:fontRef idx="minor">
            <a:schemeClr val="dk1"/>
          </a:fontRef>
        </dgm:style>
      </dgm:prSet>
      <dgm:spPr/>
      <dgm:t>
        <a:bodyPr/>
        <a:lstStyle/>
        <a:p>
          <a:pPr algn="ctr"/>
          <a:r>
            <a:rPr lang="ru-RU">
              <a:solidFill>
                <a:srgbClr val="7030A0"/>
              </a:solidFill>
              <a:latin typeface="Times New Roman" pitchFamily="18" charset="0"/>
              <a:cs typeface="Times New Roman" pitchFamily="18" charset="0"/>
            </a:rPr>
            <a:t>Ашық буын</a:t>
          </a:r>
        </a:p>
      </dgm:t>
    </dgm:pt>
    <dgm:pt modelId="{738940C9-7EB4-49DD-AB4C-CEB00459430F}" type="parTrans" cxnId="{FC4C06E3-B4DE-48D2-8085-1EA85E30CA97}">
      <dgm:prSet/>
      <dgm:spPr/>
      <dgm:t>
        <a:bodyPr/>
        <a:lstStyle/>
        <a:p>
          <a:pPr algn="ctr"/>
          <a:endParaRPr lang="ru-RU"/>
        </a:p>
      </dgm:t>
    </dgm:pt>
    <dgm:pt modelId="{4BA133BE-1DE2-4530-BE62-1CC431E3D627}" type="sibTrans" cxnId="{FC4C06E3-B4DE-48D2-8085-1EA85E30CA97}">
      <dgm:prSet/>
      <dgm:spPr/>
      <dgm:t>
        <a:bodyPr/>
        <a:lstStyle/>
        <a:p>
          <a:pPr algn="ctr"/>
          <a:endParaRPr lang="ru-RU"/>
        </a:p>
      </dgm:t>
    </dgm:pt>
    <dgm:pt modelId="{F758A922-F5F6-49BA-A80A-14CAFF5D93BD}">
      <dgm:prSet phldrT="[Текст]">
        <dgm:style>
          <a:lnRef idx="2">
            <a:schemeClr val="dk1"/>
          </a:lnRef>
          <a:fillRef idx="1">
            <a:schemeClr val="lt1"/>
          </a:fillRef>
          <a:effectRef idx="0">
            <a:schemeClr val="dk1"/>
          </a:effectRef>
          <a:fontRef idx="minor">
            <a:schemeClr val="dk1"/>
          </a:fontRef>
        </dgm:style>
      </dgm:prSet>
      <dgm:spPr/>
      <dgm:t>
        <a:bodyPr/>
        <a:lstStyle/>
        <a:p>
          <a:pPr algn="ctr"/>
          <a:r>
            <a:rPr lang="ru-RU" dirty="0" err="1">
              <a:solidFill>
                <a:srgbClr val="7030A0"/>
              </a:solidFill>
              <a:latin typeface="Times New Roman" pitchFamily="18" charset="0"/>
              <a:cs typeface="Times New Roman" pitchFamily="18" charset="0"/>
            </a:rPr>
            <a:t>Тұйық</a:t>
          </a:r>
          <a:r>
            <a:rPr lang="ru-RU" dirty="0" err="1">
              <a:latin typeface="Times New Roman" pitchFamily="18" charset="0"/>
              <a:cs typeface="Times New Roman" pitchFamily="18" charset="0"/>
            </a:rPr>
            <a:t> </a:t>
          </a:r>
          <a:r>
            <a:rPr lang="ru-RU" dirty="0" err="1">
              <a:solidFill>
                <a:srgbClr val="7030A0"/>
              </a:solidFill>
              <a:latin typeface="Times New Roman" pitchFamily="18" charset="0"/>
              <a:cs typeface="Times New Roman" pitchFamily="18" charset="0"/>
            </a:rPr>
            <a:t>буын</a:t>
          </a:r>
          <a:endParaRPr lang="ru-RU" dirty="0">
            <a:solidFill>
              <a:srgbClr val="7030A0"/>
            </a:solidFill>
            <a:latin typeface="Times New Roman" pitchFamily="18" charset="0"/>
            <a:cs typeface="Times New Roman" pitchFamily="18" charset="0"/>
          </a:endParaRPr>
        </a:p>
      </dgm:t>
    </dgm:pt>
    <dgm:pt modelId="{17098D42-33D3-4084-BC70-D50CDECB190C}" type="parTrans" cxnId="{04051075-C3AF-4DB5-A117-D056C9EB7DAD}">
      <dgm:prSet/>
      <dgm:spPr/>
      <dgm:t>
        <a:bodyPr/>
        <a:lstStyle/>
        <a:p>
          <a:pPr algn="ctr"/>
          <a:endParaRPr lang="ru-RU"/>
        </a:p>
      </dgm:t>
    </dgm:pt>
    <dgm:pt modelId="{8E51B590-04E7-4C8B-A8C3-48FEC72B4F68}" type="sibTrans" cxnId="{04051075-C3AF-4DB5-A117-D056C9EB7DAD}">
      <dgm:prSet/>
      <dgm:spPr/>
      <dgm:t>
        <a:bodyPr/>
        <a:lstStyle/>
        <a:p>
          <a:pPr algn="ctr"/>
          <a:endParaRPr lang="ru-RU"/>
        </a:p>
      </dgm:t>
    </dgm:pt>
    <dgm:pt modelId="{682CA834-678A-4BE4-A8E6-9B9E2F729D9A}">
      <dgm:prSet phldrT="[Текст]">
        <dgm:style>
          <a:lnRef idx="2">
            <a:schemeClr val="dk1"/>
          </a:lnRef>
          <a:fillRef idx="1">
            <a:schemeClr val="lt1"/>
          </a:fillRef>
          <a:effectRef idx="0">
            <a:schemeClr val="dk1"/>
          </a:effectRef>
          <a:fontRef idx="minor">
            <a:schemeClr val="dk1"/>
          </a:fontRef>
        </dgm:style>
      </dgm:prSet>
      <dgm:spPr/>
      <dgm:t>
        <a:bodyPr/>
        <a:lstStyle/>
        <a:p>
          <a:pPr algn="ctr"/>
          <a:r>
            <a:rPr lang="ru-RU" dirty="0" err="1">
              <a:solidFill>
                <a:srgbClr val="7030A0"/>
              </a:solidFill>
              <a:latin typeface="Times New Roman" pitchFamily="18" charset="0"/>
              <a:cs typeface="Times New Roman" pitchFamily="18" charset="0"/>
            </a:rPr>
            <a:t>Бітеу</a:t>
          </a:r>
          <a:r>
            <a:rPr lang="ru-RU" dirty="0">
              <a:solidFill>
                <a:srgbClr val="7030A0"/>
              </a:solidFill>
              <a:latin typeface="Times New Roman" pitchFamily="18" charset="0"/>
              <a:cs typeface="Times New Roman" pitchFamily="18" charset="0"/>
            </a:rPr>
            <a:t> </a:t>
          </a:r>
          <a:r>
            <a:rPr lang="ru-RU" dirty="0" err="1">
              <a:solidFill>
                <a:srgbClr val="7030A0"/>
              </a:solidFill>
              <a:latin typeface="Times New Roman" pitchFamily="18" charset="0"/>
              <a:cs typeface="Times New Roman" pitchFamily="18" charset="0"/>
            </a:rPr>
            <a:t>буын</a:t>
          </a:r>
          <a:endParaRPr lang="ru-RU" dirty="0">
            <a:solidFill>
              <a:srgbClr val="7030A0"/>
            </a:solidFill>
            <a:latin typeface="Times New Roman" pitchFamily="18" charset="0"/>
            <a:cs typeface="Times New Roman" pitchFamily="18" charset="0"/>
          </a:endParaRPr>
        </a:p>
      </dgm:t>
    </dgm:pt>
    <dgm:pt modelId="{A3AC6FE7-079C-4320-BF2C-2C2F39AE5EC5}" type="parTrans" cxnId="{0B817CC1-E633-4EBD-83D8-9D4356304717}">
      <dgm:prSet/>
      <dgm:spPr/>
      <dgm:t>
        <a:bodyPr/>
        <a:lstStyle/>
        <a:p>
          <a:pPr algn="ctr"/>
          <a:endParaRPr lang="ru-RU">
            <a:solidFill>
              <a:srgbClr val="7030A0"/>
            </a:solidFill>
          </a:endParaRPr>
        </a:p>
      </dgm:t>
    </dgm:pt>
    <dgm:pt modelId="{67FF35CA-2EE2-4A8C-8146-4B0B639F550F}" type="sibTrans" cxnId="{0B817CC1-E633-4EBD-83D8-9D4356304717}">
      <dgm:prSet/>
      <dgm:spPr/>
      <dgm:t>
        <a:bodyPr/>
        <a:lstStyle/>
        <a:p>
          <a:pPr algn="ctr"/>
          <a:endParaRPr lang="ru-RU"/>
        </a:p>
      </dgm:t>
    </dgm:pt>
    <dgm:pt modelId="{DD173224-B259-47D6-824D-C2F548EC1AA0}" type="pres">
      <dgm:prSet presAssocID="{9D3A3F7E-CCCD-4A12-94BE-B18EC0625A77}" presName="hierChild1" presStyleCnt="0">
        <dgm:presLayoutVars>
          <dgm:orgChart val="1"/>
          <dgm:chPref val="1"/>
          <dgm:dir/>
          <dgm:animOne val="branch"/>
          <dgm:animLvl val="lvl"/>
          <dgm:resizeHandles/>
        </dgm:presLayoutVars>
      </dgm:prSet>
      <dgm:spPr/>
      <dgm:t>
        <a:bodyPr/>
        <a:lstStyle/>
        <a:p>
          <a:endParaRPr lang="ru-RU"/>
        </a:p>
      </dgm:t>
    </dgm:pt>
    <dgm:pt modelId="{EE747689-DE8B-473F-AD41-BFC8428E3A9C}" type="pres">
      <dgm:prSet presAssocID="{660AD725-3C91-4CD4-9DE4-C2298428CF28}" presName="hierRoot1" presStyleCnt="0">
        <dgm:presLayoutVars>
          <dgm:hierBranch val="init"/>
        </dgm:presLayoutVars>
      </dgm:prSet>
      <dgm:spPr/>
    </dgm:pt>
    <dgm:pt modelId="{70A1CAD2-B271-4EC5-BEE2-7E614B50FEF7}" type="pres">
      <dgm:prSet presAssocID="{660AD725-3C91-4CD4-9DE4-C2298428CF28}" presName="rootComposite1" presStyleCnt="0"/>
      <dgm:spPr/>
    </dgm:pt>
    <dgm:pt modelId="{9C2CD598-070D-4719-8B98-69C3199EBD75}" type="pres">
      <dgm:prSet presAssocID="{660AD725-3C91-4CD4-9DE4-C2298428CF28}" presName="rootText1" presStyleLbl="node0" presStyleIdx="0" presStyleCnt="1">
        <dgm:presLayoutVars>
          <dgm:chPref val="3"/>
        </dgm:presLayoutVars>
      </dgm:prSet>
      <dgm:spPr/>
      <dgm:t>
        <a:bodyPr/>
        <a:lstStyle/>
        <a:p>
          <a:endParaRPr lang="ru-RU"/>
        </a:p>
      </dgm:t>
    </dgm:pt>
    <dgm:pt modelId="{E08BB05A-E798-4F9A-A00E-F7A444A687A2}" type="pres">
      <dgm:prSet presAssocID="{660AD725-3C91-4CD4-9DE4-C2298428CF28}" presName="rootConnector1" presStyleLbl="node1" presStyleIdx="0" presStyleCnt="0"/>
      <dgm:spPr/>
      <dgm:t>
        <a:bodyPr/>
        <a:lstStyle/>
        <a:p>
          <a:endParaRPr lang="ru-RU"/>
        </a:p>
      </dgm:t>
    </dgm:pt>
    <dgm:pt modelId="{97886F22-6F26-4E25-85D6-67E33BF42865}" type="pres">
      <dgm:prSet presAssocID="{660AD725-3C91-4CD4-9DE4-C2298428CF28}" presName="hierChild2" presStyleCnt="0"/>
      <dgm:spPr/>
    </dgm:pt>
    <dgm:pt modelId="{7F3AE2F6-6B87-4713-8EBB-7A49372F2065}" type="pres">
      <dgm:prSet presAssocID="{738940C9-7EB4-49DD-AB4C-CEB00459430F}" presName="Name37" presStyleLbl="parChTrans1D2" presStyleIdx="0" presStyleCnt="3"/>
      <dgm:spPr/>
      <dgm:t>
        <a:bodyPr/>
        <a:lstStyle/>
        <a:p>
          <a:endParaRPr lang="ru-RU"/>
        </a:p>
      </dgm:t>
    </dgm:pt>
    <dgm:pt modelId="{0BC0DFA6-6DB8-42EA-B494-A4B74F729B5B}" type="pres">
      <dgm:prSet presAssocID="{33647752-09E9-4FC9-8E3D-DADB2A40256D}" presName="hierRoot2" presStyleCnt="0">
        <dgm:presLayoutVars>
          <dgm:hierBranch val="init"/>
        </dgm:presLayoutVars>
      </dgm:prSet>
      <dgm:spPr/>
    </dgm:pt>
    <dgm:pt modelId="{E0186C6E-5FB1-4B4A-B5BB-C240B7E801ED}" type="pres">
      <dgm:prSet presAssocID="{33647752-09E9-4FC9-8E3D-DADB2A40256D}" presName="rootComposite" presStyleCnt="0"/>
      <dgm:spPr/>
    </dgm:pt>
    <dgm:pt modelId="{F1B0C63F-4A95-4AF4-BDA6-73F66C5595D3}" type="pres">
      <dgm:prSet presAssocID="{33647752-09E9-4FC9-8E3D-DADB2A40256D}" presName="rootText" presStyleLbl="node2" presStyleIdx="0" presStyleCnt="3" custLinFactNeighborX="-23" custLinFactNeighborY="3563">
        <dgm:presLayoutVars>
          <dgm:chPref val="3"/>
        </dgm:presLayoutVars>
      </dgm:prSet>
      <dgm:spPr/>
      <dgm:t>
        <a:bodyPr/>
        <a:lstStyle/>
        <a:p>
          <a:endParaRPr lang="ru-RU"/>
        </a:p>
      </dgm:t>
    </dgm:pt>
    <dgm:pt modelId="{3F7902E8-4386-40BF-B1FB-A6999AC42F8E}" type="pres">
      <dgm:prSet presAssocID="{33647752-09E9-4FC9-8E3D-DADB2A40256D}" presName="rootConnector" presStyleLbl="node2" presStyleIdx="0" presStyleCnt="3"/>
      <dgm:spPr/>
      <dgm:t>
        <a:bodyPr/>
        <a:lstStyle/>
        <a:p>
          <a:endParaRPr lang="ru-RU"/>
        </a:p>
      </dgm:t>
    </dgm:pt>
    <dgm:pt modelId="{132BD8CE-BE74-42AB-AA9B-8BB21ED6D685}" type="pres">
      <dgm:prSet presAssocID="{33647752-09E9-4FC9-8E3D-DADB2A40256D}" presName="hierChild4" presStyleCnt="0"/>
      <dgm:spPr/>
    </dgm:pt>
    <dgm:pt modelId="{188FD9E2-2835-43E4-A70B-79795AD77A35}" type="pres">
      <dgm:prSet presAssocID="{33647752-09E9-4FC9-8E3D-DADB2A40256D}" presName="hierChild5" presStyleCnt="0"/>
      <dgm:spPr/>
    </dgm:pt>
    <dgm:pt modelId="{E24C638D-BBE4-4355-819A-7CF4BC6C664D}" type="pres">
      <dgm:prSet presAssocID="{17098D42-33D3-4084-BC70-D50CDECB190C}" presName="Name37" presStyleLbl="parChTrans1D2" presStyleIdx="1" presStyleCnt="3"/>
      <dgm:spPr/>
      <dgm:t>
        <a:bodyPr/>
        <a:lstStyle/>
        <a:p>
          <a:endParaRPr lang="ru-RU"/>
        </a:p>
      </dgm:t>
    </dgm:pt>
    <dgm:pt modelId="{28DAB007-1135-440D-AF08-74FF30E5D028}" type="pres">
      <dgm:prSet presAssocID="{F758A922-F5F6-49BA-A80A-14CAFF5D93BD}" presName="hierRoot2" presStyleCnt="0">
        <dgm:presLayoutVars>
          <dgm:hierBranch val="init"/>
        </dgm:presLayoutVars>
      </dgm:prSet>
      <dgm:spPr/>
    </dgm:pt>
    <dgm:pt modelId="{3FEB024D-B578-45BD-B40E-426B5CDF072A}" type="pres">
      <dgm:prSet presAssocID="{F758A922-F5F6-49BA-A80A-14CAFF5D93BD}" presName="rootComposite" presStyleCnt="0"/>
      <dgm:spPr/>
    </dgm:pt>
    <dgm:pt modelId="{B077D0F5-9FD5-4575-A08D-CDB1D84D9CED}" type="pres">
      <dgm:prSet presAssocID="{F758A922-F5F6-49BA-A80A-14CAFF5D93BD}" presName="rootText" presStyleLbl="node2" presStyleIdx="1" presStyleCnt="3">
        <dgm:presLayoutVars>
          <dgm:chPref val="3"/>
        </dgm:presLayoutVars>
      </dgm:prSet>
      <dgm:spPr/>
      <dgm:t>
        <a:bodyPr/>
        <a:lstStyle/>
        <a:p>
          <a:endParaRPr lang="ru-RU"/>
        </a:p>
      </dgm:t>
    </dgm:pt>
    <dgm:pt modelId="{26FC33F5-5052-41DD-B9B3-B3E4D776B1D4}" type="pres">
      <dgm:prSet presAssocID="{F758A922-F5F6-49BA-A80A-14CAFF5D93BD}" presName="rootConnector" presStyleLbl="node2" presStyleIdx="1" presStyleCnt="3"/>
      <dgm:spPr/>
      <dgm:t>
        <a:bodyPr/>
        <a:lstStyle/>
        <a:p>
          <a:endParaRPr lang="ru-RU"/>
        </a:p>
      </dgm:t>
    </dgm:pt>
    <dgm:pt modelId="{CF17EDEE-DB41-496B-90C7-D8CBDD84CAE0}" type="pres">
      <dgm:prSet presAssocID="{F758A922-F5F6-49BA-A80A-14CAFF5D93BD}" presName="hierChild4" presStyleCnt="0"/>
      <dgm:spPr/>
    </dgm:pt>
    <dgm:pt modelId="{7B5FB3E0-38ED-49FF-8B25-340C60A5E35C}" type="pres">
      <dgm:prSet presAssocID="{F758A922-F5F6-49BA-A80A-14CAFF5D93BD}" presName="hierChild5" presStyleCnt="0"/>
      <dgm:spPr/>
    </dgm:pt>
    <dgm:pt modelId="{C6D37F6E-EF5D-4B00-977B-F55781BD2305}" type="pres">
      <dgm:prSet presAssocID="{A3AC6FE7-079C-4320-BF2C-2C2F39AE5EC5}" presName="Name37" presStyleLbl="parChTrans1D2" presStyleIdx="2" presStyleCnt="3"/>
      <dgm:spPr/>
      <dgm:t>
        <a:bodyPr/>
        <a:lstStyle/>
        <a:p>
          <a:endParaRPr lang="ru-RU"/>
        </a:p>
      </dgm:t>
    </dgm:pt>
    <dgm:pt modelId="{4CD9C242-BE12-424B-B426-E8416538EABF}" type="pres">
      <dgm:prSet presAssocID="{682CA834-678A-4BE4-A8E6-9B9E2F729D9A}" presName="hierRoot2" presStyleCnt="0">
        <dgm:presLayoutVars>
          <dgm:hierBranch val="init"/>
        </dgm:presLayoutVars>
      </dgm:prSet>
      <dgm:spPr/>
    </dgm:pt>
    <dgm:pt modelId="{E81095D4-688E-4692-A923-BA60A05BBEA3}" type="pres">
      <dgm:prSet presAssocID="{682CA834-678A-4BE4-A8E6-9B9E2F729D9A}" presName="rootComposite" presStyleCnt="0"/>
      <dgm:spPr/>
    </dgm:pt>
    <dgm:pt modelId="{EBD0C648-DA44-4C3C-A80E-F6FA87E4A426}" type="pres">
      <dgm:prSet presAssocID="{682CA834-678A-4BE4-A8E6-9B9E2F729D9A}" presName="rootText" presStyleLbl="node2" presStyleIdx="2" presStyleCnt="3">
        <dgm:presLayoutVars>
          <dgm:chPref val="3"/>
        </dgm:presLayoutVars>
      </dgm:prSet>
      <dgm:spPr/>
      <dgm:t>
        <a:bodyPr/>
        <a:lstStyle/>
        <a:p>
          <a:endParaRPr lang="ru-RU"/>
        </a:p>
      </dgm:t>
    </dgm:pt>
    <dgm:pt modelId="{40FBA1D7-C741-4B92-BD35-2521D10C77B3}" type="pres">
      <dgm:prSet presAssocID="{682CA834-678A-4BE4-A8E6-9B9E2F729D9A}" presName="rootConnector" presStyleLbl="node2" presStyleIdx="2" presStyleCnt="3"/>
      <dgm:spPr/>
      <dgm:t>
        <a:bodyPr/>
        <a:lstStyle/>
        <a:p>
          <a:endParaRPr lang="ru-RU"/>
        </a:p>
      </dgm:t>
    </dgm:pt>
    <dgm:pt modelId="{D9B99C0A-185A-4B5B-8512-A0C85EC8E3AD}" type="pres">
      <dgm:prSet presAssocID="{682CA834-678A-4BE4-A8E6-9B9E2F729D9A}" presName="hierChild4" presStyleCnt="0"/>
      <dgm:spPr/>
    </dgm:pt>
    <dgm:pt modelId="{78ACC5E9-EBA2-4D62-9E2D-07BAF89CB911}" type="pres">
      <dgm:prSet presAssocID="{682CA834-678A-4BE4-A8E6-9B9E2F729D9A}" presName="hierChild5" presStyleCnt="0"/>
      <dgm:spPr/>
    </dgm:pt>
    <dgm:pt modelId="{9C9CFCA4-3843-4357-9FA5-439DDB847886}" type="pres">
      <dgm:prSet presAssocID="{660AD725-3C91-4CD4-9DE4-C2298428CF28}" presName="hierChild3" presStyleCnt="0"/>
      <dgm:spPr/>
    </dgm:pt>
  </dgm:ptLst>
  <dgm:cxnLst>
    <dgm:cxn modelId="{22F8D03A-A29A-4EDB-ADBC-5DC39CAC4395}" type="presOf" srcId="{660AD725-3C91-4CD4-9DE4-C2298428CF28}" destId="{9C2CD598-070D-4719-8B98-69C3199EBD75}" srcOrd="0" destOrd="0" presId="urn:microsoft.com/office/officeart/2005/8/layout/orgChart1"/>
    <dgm:cxn modelId="{BFEB9876-123F-4858-A6D9-F05E8480804C}" type="presOf" srcId="{9D3A3F7E-CCCD-4A12-94BE-B18EC0625A77}" destId="{DD173224-B259-47D6-824D-C2F548EC1AA0}" srcOrd="0" destOrd="0" presId="urn:microsoft.com/office/officeart/2005/8/layout/orgChart1"/>
    <dgm:cxn modelId="{2DC8DFAA-34C3-47E1-826B-EFCA497993C9}" type="presOf" srcId="{F758A922-F5F6-49BA-A80A-14CAFF5D93BD}" destId="{B077D0F5-9FD5-4575-A08D-CDB1D84D9CED}" srcOrd="0" destOrd="0" presId="urn:microsoft.com/office/officeart/2005/8/layout/orgChart1"/>
    <dgm:cxn modelId="{848677B8-4E16-46F7-915B-B6D569009AE5}" type="presOf" srcId="{682CA834-678A-4BE4-A8E6-9B9E2F729D9A}" destId="{40FBA1D7-C741-4B92-BD35-2521D10C77B3}" srcOrd="1" destOrd="0" presId="urn:microsoft.com/office/officeart/2005/8/layout/orgChart1"/>
    <dgm:cxn modelId="{3EB3527E-2B8E-4F6C-A58B-BEC55D43A215}" type="presOf" srcId="{682CA834-678A-4BE4-A8E6-9B9E2F729D9A}" destId="{EBD0C648-DA44-4C3C-A80E-F6FA87E4A426}" srcOrd="0" destOrd="0" presId="urn:microsoft.com/office/officeart/2005/8/layout/orgChart1"/>
    <dgm:cxn modelId="{CD1B2069-067A-4B44-B1EF-E4B7159A880A}" type="presOf" srcId="{F758A922-F5F6-49BA-A80A-14CAFF5D93BD}" destId="{26FC33F5-5052-41DD-B9B3-B3E4D776B1D4}" srcOrd="1" destOrd="0" presId="urn:microsoft.com/office/officeart/2005/8/layout/orgChart1"/>
    <dgm:cxn modelId="{5DF08870-611F-4F76-8B31-2E99B1013E0C}" type="presOf" srcId="{660AD725-3C91-4CD4-9DE4-C2298428CF28}" destId="{E08BB05A-E798-4F9A-A00E-F7A444A687A2}" srcOrd="1" destOrd="0" presId="urn:microsoft.com/office/officeart/2005/8/layout/orgChart1"/>
    <dgm:cxn modelId="{D7B57F24-FD09-4182-812D-5F5B474ACA7B}" type="presOf" srcId="{738940C9-7EB4-49DD-AB4C-CEB00459430F}" destId="{7F3AE2F6-6B87-4713-8EBB-7A49372F2065}" srcOrd="0" destOrd="0" presId="urn:microsoft.com/office/officeart/2005/8/layout/orgChart1"/>
    <dgm:cxn modelId="{0B817CC1-E633-4EBD-83D8-9D4356304717}" srcId="{660AD725-3C91-4CD4-9DE4-C2298428CF28}" destId="{682CA834-678A-4BE4-A8E6-9B9E2F729D9A}" srcOrd="2" destOrd="0" parTransId="{A3AC6FE7-079C-4320-BF2C-2C2F39AE5EC5}" sibTransId="{67FF35CA-2EE2-4A8C-8146-4B0B639F550F}"/>
    <dgm:cxn modelId="{FC4C06E3-B4DE-48D2-8085-1EA85E30CA97}" srcId="{660AD725-3C91-4CD4-9DE4-C2298428CF28}" destId="{33647752-09E9-4FC9-8E3D-DADB2A40256D}" srcOrd="0" destOrd="0" parTransId="{738940C9-7EB4-49DD-AB4C-CEB00459430F}" sibTransId="{4BA133BE-1DE2-4530-BE62-1CC431E3D627}"/>
    <dgm:cxn modelId="{5B6D2FDE-C34C-4AE4-96DA-9C0EE0FDF7B5}" srcId="{9D3A3F7E-CCCD-4A12-94BE-B18EC0625A77}" destId="{660AD725-3C91-4CD4-9DE4-C2298428CF28}" srcOrd="0" destOrd="0" parTransId="{3E8A0E0A-3344-4085-BF4C-412756EF973E}" sibTransId="{C3FAAA82-3701-4A81-A7E3-E5D2F58D896D}"/>
    <dgm:cxn modelId="{79A0E60A-7B50-45E4-BD0C-C2D3E9207A07}" type="presOf" srcId="{17098D42-33D3-4084-BC70-D50CDECB190C}" destId="{E24C638D-BBE4-4355-819A-7CF4BC6C664D}" srcOrd="0" destOrd="0" presId="urn:microsoft.com/office/officeart/2005/8/layout/orgChart1"/>
    <dgm:cxn modelId="{04051075-C3AF-4DB5-A117-D056C9EB7DAD}" srcId="{660AD725-3C91-4CD4-9DE4-C2298428CF28}" destId="{F758A922-F5F6-49BA-A80A-14CAFF5D93BD}" srcOrd="1" destOrd="0" parTransId="{17098D42-33D3-4084-BC70-D50CDECB190C}" sibTransId="{8E51B590-04E7-4C8B-A8C3-48FEC72B4F68}"/>
    <dgm:cxn modelId="{9886DA7F-670E-4F4D-9615-5D460F94D587}" type="presOf" srcId="{A3AC6FE7-079C-4320-BF2C-2C2F39AE5EC5}" destId="{C6D37F6E-EF5D-4B00-977B-F55781BD2305}" srcOrd="0" destOrd="0" presId="urn:microsoft.com/office/officeart/2005/8/layout/orgChart1"/>
    <dgm:cxn modelId="{5B791726-CCD0-4AA3-AB30-74D9BA44B8F0}" type="presOf" srcId="{33647752-09E9-4FC9-8E3D-DADB2A40256D}" destId="{3F7902E8-4386-40BF-B1FB-A6999AC42F8E}" srcOrd="1" destOrd="0" presId="urn:microsoft.com/office/officeart/2005/8/layout/orgChart1"/>
    <dgm:cxn modelId="{D1EE1967-3D8A-4760-9807-591F72D77AF1}" type="presOf" srcId="{33647752-09E9-4FC9-8E3D-DADB2A40256D}" destId="{F1B0C63F-4A95-4AF4-BDA6-73F66C5595D3}" srcOrd="0" destOrd="0" presId="urn:microsoft.com/office/officeart/2005/8/layout/orgChart1"/>
    <dgm:cxn modelId="{9BA37727-F479-4BBE-AEFD-55E09C4B2432}" type="presParOf" srcId="{DD173224-B259-47D6-824D-C2F548EC1AA0}" destId="{EE747689-DE8B-473F-AD41-BFC8428E3A9C}" srcOrd="0" destOrd="0" presId="urn:microsoft.com/office/officeart/2005/8/layout/orgChart1"/>
    <dgm:cxn modelId="{D15AD772-B0FA-4C28-8B65-D78D4AED64E5}" type="presParOf" srcId="{EE747689-DE8B-473F-AD41-BFC8428E3A9C}" destId="{70A1CAD2-B271-4EC5-BEE2-7E614B50FEF7}" srcOrd="0" destOrd="0" presId="urn:microsoft.com/office/officeart/2005/8/layout/orgChart1"/>
    <dgm:cxn modelId="{6D2D7DFD-8FC2-4B0C-B90A-0396C4F21A28}" type="presParOf" srcId="{70A1CAD2-B271-4EC5-BEE2-7E614B50FEF7}" destId="{9C2CD598-070D-4719-8B98-69C3199EBD75}" srcOrd="0" destOrd="0" presId="urn:microsoft.com/office/officeart/2005/8/layout/orgChart1"/>
    <dgm:cxn modelId="{CE40AA48-7B17-4E83-B8BC-5D1C6D14955B}" type="presParOf" srcId="{70A1CAD2-B271-4EC5-BEE2-7E614B50FEF7}" destId="{E08BB05A-E798-4F9A-A00E-F7A444A687A2}" srcOrd="1" destOrd="0" presId="urn:microsoft.com/office/officeart/2005/8/layout/orgChart1"/>
    <dgm:cxn modelId="{8DCFC0D4-CC72-4D79-A677-8E82F6FC5C30}" type="presParOf" srcId="{EE747689-DE8B-473F-AD41-BFC8428E3A9C}" destId="{97886F22-6F26-4E25-85D6-67E33BF42865}" srcOrd="1" destOrd="0" presId="urn:microsoft.com/office/officeart/2005/8/layout/orgChart1"/>
    <dgm:cxn modelId="{D7894514-3B48-420C-9417-5E3291BFFE7E}" type="presParOf" srcId="{97886F22-6F26-4E25-85D6-67E33BF42865}" destId="{7F3AE2F6-6B87-4713-8EBB-7A49372F2065}" srcOrd="0" destOrd="0" presId="urn:microsoft.com/office/officeart/2005/8/layout/orgChart1"/>
    <dgm:cxn modelId="{21539E09-499E-4AFF-A3C2-136F1EFE015F}" type="presParOf" srcId="{97886F22-6F26-4E25-85D6-67E33BF42865}" destId="{0BC0DFA6-6DB8-42EA-B494-A4B74F729B5B}" srcOrd="1" destOrd="0" presId="urn:microsoft.com/office/officeart/2005/8/layout/orgChart1"/>
    <dgm:cxn modelId="{23508643-B306-4A3C-9485-B8637A321C7A}" type="presParOf" srcId="{0BC0DFA6-6DB8-42EA-B494-A4B74F729B5B}" destId="{E0186C6E-5FB1-4B4A-B5BB-C240B7E801ED}" srcOrd="0" destOrd="0" presId="urn:microsoft.com/office/officeart/2005/8/layout/orgChart1"/>
    <dgm:cxn modelId="{4B92D208-249B-4499-924E-7F343F699099}" type="presParOf" srcId="{E0186C6E-5FB1-4B4A-B5BB-C240B7E801ED}" destId="{F1B0C63F-4A95-4AF4-BDA6-73F66C5595D3}" srcOrd="0" destOrd="0" presId="urn:microsoft.com/office/officeart/2005/8/layout/orgChart1"/>
    <dgm:cxn modelId="{29508BBB-F4C0-4508-81F1-DF9FB9BEF0CA}" type="presParOf" srcId="{E0186C6E-5FB1-4B4A-B5BB-C240B7E801ED}" destId="{3F7902E8-4386-40BF-B1FB-A6999AC42F8E}" srcOrd="1" destOrd="0" presId="urn:microsoft.com/office/officeart/2005/8/layout/orgChart1"/>
    <dgm:cxn modelId="{9D25D196-F0D7-411C-935F-621A5E9E417C}" type="presParOf" srcId="{0BC0DFA6-6DB8-42EA-B494-A4B74F729B5B}" destId="{132BD8CE-BE74-42AB-AA9B-8BB21ED6D685}" srcOrd="1" destOrd="0" presId="urn:microsoft.com/office/officeart/2005/8/layout/orgChart1"/>
    <dgm:cxn modelId="{DE816631-D8E8-4078-9553-E1FBEF989CC1}" type="presParOf" srcId="{0BC0DFA6-6DB8-42EA-B494-A4B74F729B5B}" destId="{188FD9E2-2835-43E4-A70B-79795AD77A35}" srcOrd="2" destOrd="0" presId="urn:microsoft.com/office/officeart/2005/8/layout/orgChart1"/>
    <dgm:cxn modelId="{703D8F52-72E2-4EE1-8189-12458288C0BA}" type="presParOf" srcId="{97886F22-6F26-4E25-85D6-67E33BF42865}" destId="{E24C638D-BBE4-4355-819A-7CF4BC6C664D}" srcOrd="2" destOrd="0" presId="urn:microsoft.com/office/officeart/2005/8/layout/orgChart1"/>
    <dgm:cxn modelId="{E0A9C40C-1D69-45FD-A8AD-16557744FB56}" type="presParOf" srcId="{97886F22-6F26-4E25-85D6-67E33BF42865}" destId="{28DAB007-1135-440D-AF08-74FF30E5D028}" srcOrd="3" destOrd="0" presId="urn:microsoft.com/office/officeart/2005/8/layout/orgChart1"/>
    <dgm:cxn modelId="{F4C46CE7-282E-4496-A649-B8F4BB4E62D6}" type="presParOf" srcId="{28DAB007-1135-440D-AF08-74FF30E5D028}" destId="{3FEB024D-B578-45BD-B40E-426B5CDF072A}" srcOrd="0" destOrd="0" presId="urn:microsoft.com/office/officeart/2005/8/layout/orgChart1"/>
    <dgm:cxn modelId="{0F118567-0C1A-4B5A-82CC-0F2C477EB1D9}" type="presParOf" srcId="{3FEB024D-B578-45BD-B40E-426B5CDF072A}" destId="{B077D0F5-9FD5-4575-A08D-CDB1D84D9CED}" srcOrd="0" destOrd="0" presId="urn:microsoft.com/office/officeart/2005/8/layout/orgChart1"/>
    <dgm:cxn modelId="{6BA0034F-0C2F-415E-BC8C-E8BBBDA6818F}" type="presParOf" srcId="{3FEB024D-B578-45BD-B40E-426B5CDF072A}" destId="{26FC33F5-5052-41DD-B9B3-B3E4D776B1D4}" srcOrd="1" destOrd="0" presId="urn:microsoft.com/office/officeart/2005/8/layout/orgChart1"/>
    <dgm:cxn modelId="{8A48D7B2-037C-4ADC-9A00-7EFAC5BB1357}" type="presParOf" srcId="{28DAB007-1135-440D-AF08-74FF30E5D028}" destId="{CF17EDEE-DB41-496B-90C7-D8CBDD84CAE0}" srcOrd="1" destOrd="0" presId="urn:microsoft.com/office/officeart/2005/8/layout/orgChart1"/>
    <dgm:cxn modelId="{9E7C2064-1735-4646-8003-B1966292E9F8}" type="presParOf" srcId="{28DAB007-1135-440D-AF08-74FF30E5D028}" destId="{7B5FB3E0-38ED-49FF-8B25-340C60A5E35C}" srcOrd="2" destOrd="0" presId="urn:microsoft.com/office/officeart/2005/8/layout/orgChart1"/>
    <dgm:cxn modelId="{3C4B3ADF-16C4-43D3-BC6A-255E67EC7C87}" type="presParOf" srcId="{97886F22-6F26-4E25-85D6-67E33BF42865}" destId="{C6D37F6E-EF5D-4B00-977B-F55781BD2305}" srcOrd="4" destOrd="0" presId="urn:microsoft.com/office/officeart/2005/8/layout/orgChart1"/>
    <dgm:cxn modelId="{7AA895DC-5417-48C1-8E4B-E39A7B43A669}" type="presParOf" srcId="{97886F22-6F26-4E25-85D6-67E33BF42865}" destId="{4CD9C242-BE12-424B-B426-E8416538EABF}" srcOrd="5" destOrd="0" presId="urn:microsoft.com/office/officeart/2005/8/layout/orgChart1"/>
    <dgm:cxn modelId="{FFF9D9A3-AAF9-4985-9F8E-191DF9CD0804}" type="presParOf" srcId="{4CD9C242-BE12-424B-B426-E8416538EABF}" destId="{E81095D4-688E-4692-A923-BA60A05BBEA3}" srcOrd="0" destOrd="0" presId="urn:microsoft.com/office/officeart/2005/8/layout/orgChart1"/>
    <dgm:cxn modelId="{B2261969-E48A-458A-A911-76B6F9353B66}" type="presParOf" srcId="{E81095D4-688E-4692-A923-BA60A05BBEA3}" destId="{EBD0C648-DA44-4C3C-A80E-F6FA87E4A426}" srcOrd="0" destOrd="0" presId="urn:microsoft.com/office/officeart/2005/8/layout/orgChart1"/>
    <dgm:cxn modelId="{353579CB-5CA0-4980-96F8-B277F5256327}" type="presParOf" srcId="{E81095D4-688E-4692-A923-BA60A05BBEA3}" destId="{40FBA1D7-C741-4B92-BD35-2521D10C77B3}" srcOrd="1" destOrd="0" presId="urn:microsoft.com/office/officeart/2005/8/layout/orgChart1"/>
    <dgm:cxn modelId="{5675609A-C687-4057-B3E1-C39703CD391E}" type="presParOf" srcId="{4CD9C242-BE12-424B-B426-E8416538EABF}" destId="{D9B99C0A-185A-4B5B-8512-A0C85EC8E3AD}" srcOrd="1" destOrd="0" presId="urn:microsoft.com/office/officeart/2005/8/layout/orgChart1"/>
    <dgm:cxn modelId="{ADE71C57-4A2B-47F4-BFDF-AC3D8A4ECB55}" type="presParOf" srcId="{4CD9C242-BE12-424B-B426-E8416538EABF}" destId="{78ACC5E9-EBA2-4D62-9E2D-07BAF89CB911}" srcOrd="2" destOrd="0" presId="urn:microsoft.com/office/officeart/2005/8/layout/orgChart1"/>
    <dgm:cxn modelId="{1C6C044F-0FF3-4F30-ADCC-6F6CB99F85C7}" type="presParOf" srcId="{EE747689-DE8B-473F-AD41-BFC8428E3A9C}" destId="{9C9CFCA4-3843-4357-9FA5-439DDB847886}"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8892E9-FFAE-49E0-8BC2-1402D05EBD3A}">
      <dsp:nvSpPr>
        <dsp:cNvPr id="0" name=""/>
        <dsp:cNvSpPr/>
      </dsp:nvSpPr>
      <dsp:spPr>
        <a:xfrm>
          <a:off x="944389" y="711018"/>
          <a:ext cx="540113" cy="54011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ysClr val="windowText" lastClr="000000"/>
              </a:solidFill>
              <a:latin typeface="Times New Roman" pitchFamily="18" charset="0"/>
              <a:cs typeface="Times New Roman" pitchFamily="18" charset="0"/>
            </a:rPr>
            <a:t>Ай</a:t>
          </a:r>
        </a:p>
      </dsp:txBody>
      <dsp:txXfrm>
        <a:off x="944389" y="711018"/>
        <a:ext cx="540113" cy="540113"/>
      </dsp:txXfrm>
    </dsp:sp>
    <dsp:sp modelId="{422D1558-C8F7-4E91-B562-2FA3AF1EEA29}">
      <dsp:nvSpPr>
        <dsp:cNvPr id="0" name=""/>
        <dsp:cNvSpPr/>
      </dsp:nvSpPr>
      <dsp:spPr>
        <a:xfrm rot="16200000">
          <a:off x="1132811" y="609370"/>
          <a:ext cx="163269" cy="40026"/>
        </a:xfrm>
        <a:custGeom>
          <a:avLst/>
          <a:gdLst/>
          <a:ahLst/>
          <a:cxnLst/>
          <a:rect l="0" t="0" r="0" b="0"/>
          <a:pathLst>
            <a:path>
              <a:moveTo>
                <a:pt x="0" y="20013"/>
              </a:moveTo>
              <a:lnTo>
                <a:pt x="163269" y="2001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ysClr val="windowText" lastClr="000000"/>
            </a:solidFill>
          </a:endParaRPr>
        </a:p>
      </dsp:txBody>
      <dsp:txXfrm rot="16200000">
        <a:off x="1210364" y="625302"/>
        <a:ext cx="8163" cy="8163"/>
      </dsp:txXfrm>
    </dsp:sp>
    <dsp:sp modelId="{205E8631-F1D4-4DE8-92AB-23337059F398}">
      <dsp:nvSpPr>
        <dsp:cNvPr id="0" name=""/>
        <dsp:cNvSpPr/>
      </dsp:nvSpPr>
      <dsp:spPr>
        <a:xfrm>
          <a:off x="944389" y="7636"/>
          <a:ext cx="540113" cy="54011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ru-RU" sz="800" kern="1200" dirty="0">
            <a:solidFill>
              <a:sysClr val="windowText" lastClr="000000"/>
            </a:solidFill>
          </a:endParaRPr>
        </a:p>
      </dsp:txBody>
      <dsp:txXfrm>
        <a:off x="944389" y="7636"/>
        <a:ext cx="540113" cy="540113"/>
      </dsp:txXfrm>
    </dsp:sp>
    <dsp:sp modelId="{383894F4-B0D9-445C-AB61-7AA0CF3D2F38}">
      <dsp:nvSpPr>
        <dsp:cNvPr id="0" name=""/>
        <dsp:cNvSpPr/>
      </dsp:nvSpPr>
      <dsp:spPr>
        <a:xfrm>
          <a:off x="1484502" y="961062"/>
          <a:ext cx="163269" cy="40026"/>
        </a:xfrm>
        <a:custGeom>
          <a:avLst/>
          <a:gdLst/>
          <a:ahLst/>
          <a:cxnLst/>
          <a:rect l="0" t="0" r="0" b="0"/>
          <a:pathLst>
            <a:path>
              <a:moveTo>
                <a:pt x="0" y="20013"/>
              </a:moveTo>
              <a:lnTo>
                <a:pt x="163269" y="2001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ysClr val="windowText" lastClr="000000"/>
            </a:solidFill>
          </a:endParaRPr>
        </a:p>
      </dsp:txBody>
      <dsp:txXfrm>
        <a:off x="1562055" y="976993"/>
        <a:ext cx="8163" cy="8163"/>
      </dsp:txXfrm>
    </dsp:sp>
    <dsp:sp modelId="{5AAA17DE-E669-4E71-931E-667B4923B57A}">
      <dsp:nvSpPr>
        <dsp:cNvPr id="0" name=""/>
        <dsp:cNvSpPr/>
      </dsp:nvSpPr>
      <dsp:spPr>
        <a:xfrm>
          <a:off x="1647772" y="711018"/>
          <a:ext cx="540113" cy="54011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ru-RU" sz="800" kern="1200" dirty="0">
            <a:solidFill>
              <a:sysClr val="windowText" lastClr="000000"/>
            </a:solidFill>
          </a:endParaRPr>
        </a:p>
      </dsp:txBody>
      <dsp:txXfrm>
        <a:off x="1647772" y="711018"/>
        <a:ext cx="540113" cy="540113"/>
      </dsp:txXfrm>
    </dsp:sp>
    <dsp:sp modelId="{B1BBB0B4-DA19-4F46-B235-349F9F0F477B}">
      <dsp:nvSpPr>
        <dsp:cNvPr id="0" name=""/>
        <dsp:cNvSpPr/>
      </dsp:nvSpPr>
      <dsp:spPr>
        <a:xfrm rot="5400000">
          <a:off x="1132811" y="1312753"/>
          <a:ext cx="163269" cy="40026"/>
        </a:xfrm>
        <a:custGeom>
          <a:avLst/>
          <a:gdLst/>
          <a:ahLst/>
          <a:cxnLst/>
          <a:rect l="0" t="0" r="0" b="0"/>
          <a:pathLst>
            <a:path>
              <a:moveTo>
                <a:pt x="0" y="20013"/>
              </a:moveTo>
              <a:lnTo>
                <a:pt x="163269" y="2001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ysClr val="windowText" lastClr="000000"/>
            </a:solidFill>
          </a:endParaRPr>
        </a:p>
      </dsp:txBody>
      <dsp:txXfrm rot="5400000">
        <a:off x="1210364" y="1328685"/>
        <a:ext cx="8163" cy="8163"/>
      </dsp:txXfrm>
    </dsp:sp>
    <dsp:sp modelId="{5ACA3904-E857-4D81-811B-69E22526980D}">
      <dsp:nvSpPr>
        <dsp:cNvPr id="0" name=""/>
        <dsp:cNvSpPr/>
      </dsp:nvSpPr>
      <dsp:spPr>
        <a:xfrm>
          <a:off x="944389" y="1414401"/>
          <a:ext cx="540113" cy="54011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ru-RU" sz="800" kern="1200" dirty="0">
            <a:solidFill>
              <a:sysClr val="windowText" lastClr="000000"/>
            </a:solidFill>
          </a:endParaRPr>
        </a:p>
      </dsp:txBody>
      <dsp:txXfrm>
        <a:off x="944389" y="1414401"/>
        <a:ext cx="540113" cy="540113"/>
      </dsp:txXfrm>
    </dsp:sp>
    <dsp:sp modelId="{11F56D5E-91D5-4C1A-961A-591F15B643D7}">
      <dsp:nvSpPr>
        <dsp:cNvPr id="0" name=""/>
        <dsp:cNvSpPr/>
      </dsp:nvSpPr>
      <dsp:spPr>
        <a:xfrm rot="10800000">
          <a:off x="781119" y="961062"/>
          <a:ext cx="163269" cy="40026"/>
        </a:xfrm>
        <a:custGeom>
          <a:avLst/>
          <a:gdLst/>
          <a:ahLst/>
          <a:cxnLst/>
          <a:rect l="0" t="0" r="0" b="0"/>
          <a:pathLst>
            <a:path>
              <a:moveTo>
                <a:pt x="0" y="20013"/>
              </a:moveTo>
              <a:lnTo>
                <a:pt x="163269" y="2001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ysClr val="windowText" lastClr="000000"/>
            </a:solidFill>
          </a:endParaRPr>
        </a:p>
      </dsp:txBody>
      <dsp:txXfrm rot="10800000">
        <a:off x="858672" y="976993"/>
        <a:ext cx="8163" cy="8163"/>
      </dsp:txXfrm>
    </dsp:sp>
    <dsp:sp modelId="{7584D22F-D93A-453E-9F46-56795C031CB9}">
      <dsp:nvSpPr>
        <dsp:cNvPr id="0" name=""/>
        <dsp:cNvSpPr/>
      </dsp:nvSpPr>
      <dsp:spPr>
        <a:xfrm>
          <a:off x="241006" y="711018"/>
          <a:ext cx="540113" cy="54011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ysClr val="windowText" lastClr="000000"/>
              </a:solidFill>
              <a:latin typeface="Times New Roman" pitchFamily="18" charset="0"/>
              <a:cs typeface="Times New Roman" pitchFamily="18" charset="0"/>
            </a:rPr>
            <a:t>на</a:t>
          </a:r>
        </a:p>
      </dsp:txBody>
      <dsp:txXfrm>
        <a:off x="241006" y="711018"/>
        <a:ext cx="540113" cy="5401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8892E9-FFAE-49E0-8BC2-1402D05EBD3A}">
      <dsp:nvSpPr>
        <dsp:cNvPr id="0" name=""/>
        <dsp:cNvSpPr/>
      </dsp:nvSpPr>
      <dsp:spPr>
        <a:xfrm>
          <a:off x="836047" y="800328"/>
          <a:ext cx="613920" cy="61392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ysClr val="windowText" lastClr="000000"/>
              </a:solidFill>
              <a:latin typeface="Times New Roman" pitchFamily="18" charset="0"/>
              <a:cs typeface="Times New Roman" pitchFamily="18" charset="0"/>
            </a:rPr>
            <a:t>Ба</a:t>
          </a:r>
        </a:p>
      </dsp:txBody>
      <dsp:txXfrm>
        <a:off x="836047" y="800328"/>
        <a:ext cx="613920" cy="613920"/>
      </dsp:txXfrm>
    </dsp:sp>
    <dsp:sp modelId="{422D1558-C8F7-4E91-B562-2FA3AF1EEA29}">
      <dsp:nvSpPr>
        <dsp:cNvPr id="0" name=""/>
        <dsp:cNvSpPr/>
      </dsp:nvSpPr>
      <dsp:spPr>
        <a:xfrm rot="16200000">
          <a:off x="1050375" y="683526"/>
          <a:ext cx="185265" cy="48339"/>
        </a:xfrm>
        <a:custGeom>
          <a:avLst/>
          <a:gdLst/>
          <a:ahLst/>
          <a:cxnLst/>
          <a:rect l="0" t="0" r="0" b="0"/>
          <a:pathLst>
            <a:path>
              <a:moveTo>
                <a:pt x="0" y="24169"/>
              </a:moveTo>
              <a:lnTo>
                <a:pt x="185265" y="2416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ysClr val="windowText" lastClr="000000"/>
            </a:solidFill>
          </a:endParaRPr>
        </a:p>
      </dsp:txBody>
      <dsp:txXfrm rot="16200000">
        <a:off x="1138376" y="703064"/>
        <a:ext cx="9263" cy="9263"/>
      </dsp:txXfrm>
    </dsp:sp>
    <dsp:sp modelId="{205E8631-F1D4-4DE8-92AB-23337059F398}">
      <dsp:nvSpPr>
        <dsp:cNvPr id="0" name=""/>
        <dsp:cNvSpPr/>
      </dsp:nvSpPr>
      <dsp:spPr>
        <a:xfrm>
          <a:off x="836047" y="1143"/>
          <a:ext cx="613920" cy="61392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ru-RU" sz="900" kern="1200" dirty="0">
            <a:solidFill>
              <a:sysClr val="windowText" lastClr="000000"/>
            </a:solidFill>
          </a:endParaRPr>
        </a:p>
      </dsp:txBody>
      <dsp:txXfrm>
        <a:off x="836047" y="1143"/>
        <a:ext cx="613920" cy="613920"/>
      </dsp:txXfrm>
    </dsp:sp>
    <dsp:sp modelId="{383894F4-B0D9-445C-AB61-7AA0CF3D2F38}">
      <dsp:nvSpPr>
        <dsp:cNvPr id="0" name=""/>
        <dsp:cNvSpPr/>
      </dsp:nvSpPr>
      <dsp:spPr>
        <a:xfrm>
          <a:off x="1449968" y="1083119"/>
          <a:ext cx="185265" cy="48339"/>
        </a:xfrm>
        <a:custGeom>
          <a:avLst/>
          <a:gdLst/>
          <a:ahLst/>
          <a:cxnLst/>
          <a:rect l="0" t="0" r="0" b="0"/>
          <a:pathLst>
            <a:path>
              <a:moveTo>
                <a:pt x="0" y="24169"/>
              </a:moveTo>
              <a:lnTo>
                <a:pt x="185265" y="2416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ysClr val="windowText" lastClr="000000"/>
            </a:solidFill>
          </a:endParaRPr>
        </a:p>
      </dsp:txBody>
      <dsp:txXfrm>
        <a:off x="1537969" y="1102657"/>
        <a:ext cx="9263" cy="9263"/>
      </dsp:txXfrm>
    </dsp:sp>
    <dsp:sp modelId="{5AAA17DE-E669-4E71-931E-667B4923B57A}">
      <dsp:nvSpPr>
        <dsp:cNvPr id="0" name=""/>
        <dsp:cNvSpPr/>
      </dsp:nvSpPr>
      <dsp:spPr>
        <a:xfrm>
          <a:off x="1635233" y="800328"/>
          <a:ext cx="613920" cy="61392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ru-RU" sz="900" kern="1200" dirty="0">
            <a:solidFill>
              <a:sysClr val="windowText" lastClr="000000"/>
            </a:solidFill>
          </a:endParaRPr>
        </a:p>
      </dsp:txBody>
      <dsp:txXfrm>
        <a:off x="1635233" y="800328"/>
        <a:ext cx="613920" cy="613920"/>
      </dsp:txXfrm>
    </dsp:sp>
    <dsp:sp modelId="{B1BBB0B4-DA19-4F46-B235-349F9F0F477B}">
      <dsp:nvSpPr>
        <dsp:cNvPr id="0" name=""/>
        <dsp:cNvSpPr/>
      </dsp:nvSpPr>
      <dsp:spPr>
        <a:xfrm rot="5400000">
          <a:off x="1050375" y="1482711"/>
          <a:ext cx="185265" cy="48339"/>
        </a:xfrm>
        <a:custGeom>
          <a:avLst/>
          <a:gdLst/>
          <a:ahLst/>
          <a:cxnLst/>
          <a:rect l="0" t="0" r="0" b="0"/>
          <a:pathLst>
            <a:path>
              <a:moveTo>
                <a:pt x="0" y="24169"/>
              </a:moveTo>
              <a:lnTo>
                <a:pt x="185265" y="2416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ysClr val="windowText" lastClr="000000"/>
            </a:solidFill>
          </a:endParaRPr>
        </a:p>
      </dsp:txBody>
      <dsp:txXfrm rot="5400000">
        <a:off x="1138376" y="1502250"/>
        <a:ext cx="9263" cy="9263"/>
      </dsp:txXfrm>
    </dsp:sp>
    <dsp:sp modelId="{5ACA3904-E857-4D81-811B-69E22526980D}">
      <dsp:nvSpPr>
        <dsp:cNvPr id="0" name=""/>
        <dsp:cNvSpPr/>
      </dsp:nvSpPr>
      <dsp:spPr>
        <a:xfrm>
          <a:off x="836047" y="1599514"/>
          <a:ext cx="613920" cy="61392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ru-RU" sz="900" kern="1200" dirty="0">
            <a:solidFill>
              <a:sysClr val="windowText" lastClr="000000"/>
            </a:solidFill>
          </a:endParaRPr>
        </a:p>
      </dsp:txBody>
      <dsp:txXfrm>
        <a:off x="836047" y="1599514"/>
        <a:ext cx="613920" cy="613920"/>
      </dsp:txXfrm>
    </dsp:sp>
    <dsp:sp modelId="{11F56D5E-91D5-4C1A-961A-591F15B643D7}">
      <dsp:nvSpPr>
        <dsp:cNvPr id="0" name=""/>
        <dsp:cNvSpPr/>
      </dsp:nvSpPr>
      <dsp:spPr>
        <a:xfrm rot="10800000">
          <a:off x="650782" y="1083119"/>
          <a:ext cx="185265" cy="48339"/>
        </a:xfrm>
        <a:custGeom>
          <a:avLst/>
          <a:gdLst/>
          <a:ahLst/>
          <a:cxnLst/>
          <a:rect l="0" t="0" r="0" b="0"/>
          <a:pathLst>
            <a:path>
              <a:moveTo>
                <a:pt x="0" y="24169"/>
              </a:moveTo>
              <a:lnTo>
                <a:pt x="185265" y="2416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ysClr val="windowText" lastClr="000000"/>
            </a:solidFill>
          </a:endParaRPr>
        </a:p>
      </dsp:txBody>
      <dsp:txXfrm rot="10800000">
        <a:off x="738783" y="1102657"/>
        <a:ext cx="9263" cy="9263"/>
      </dsp:txXfrm>
    </dsp:sp>
    <dsp:sp modelId="{7584D22F-D93A-453E-9F46-56795C031CB9}">
      <dsp:nvSpPr>
        <dsp:cNvPr id="0" name=""/>
        <dsp:cNvSpPr/>
      </dsp:nvSpPr>
      <dsp:spPr>
        <a:xfrm>
          <a:off x="36862" y="800328"/>
          <a:ext cx="613920" cy="61392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err="1">
              <a:solidFill>
                <a:sysClr val="windowText" lastClr="000000"/>
              </a:solidFill>
              <a:latin typeface="Times New Roman" pitchFamily="18" charset="0"/>
              <a:cs typeface="Times New Roman" pitchFamily="18" charset="0"/>
            </a:rPr>
            <a:t>ла</a:t>
          </a:r>
          <a:endParaRPr lang="ru-RU" sz="1400" kern="1200" dirty="0">
            <a:solidFill>
              <a:sysClr val="windowText" lastClr="000000"/>
            </a:solidFill>
            <a:latin typeface="Times New Roman" pitchFamily="18" charset="0"/>
            <a:cs typeface="Times New Roman" pitchFamily="18" charset="0"/>
          </a:endParaRPr>
        </a:p>
      </dsp:txBody>
      <dsp:txXfrm>
        <a:off x="36862" y="800328"/>
        <a:ext cx="613920" cy="6139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D37F6E-EF5D-4B00-977B-F55781BD2305}">
      <dsp:nvSpPr>
        <dsp:cNvPr id="0" name=""/>
        <dsp:cNvSpPr/>
      </dsp:nvSpPr>
      <dsp:spPr>
        <a:xfrm>
          <a:off x="1607355" y="651415"/>
          <a:ext cx="1137215" cy="197367"/>
        </a:xfrm>
        <a:custGeom>
          <a:avLst/>
          <a:gdLst/>
          <a:ahLst/>
          <a:cxnLst/>
          <a:rect l="0" t="0" r="0" b="0"/>
          <a:pathLst>
            <a:path>
              <a:moveTo>
                <a:pt x="0" y="0"/>
              </a:moveTo>
              <a:lnTo>
                <a:pt x="0" y="98683"/>
              </a:lnTo>
              <a:lnTo>
                <a:pt x="1137215" y="98683"/>
              </a:lnTo>
              <a:lnTo>
                <a:pt x="1137215" y="19736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4C638D-BBE4-4355-819A-7CF4BC6C664D}">
      <dsp:nvSpPr>
        <dsp:cNvPr id="0" name=""/>
        <dsp:cNvSpPr/>
      </dsp:nvSpPr>
      <dsp:spPr>
        <a:xfrm>
          <a:off x="1561634" y="651415"/>
          <a:ext cx="91440" cy="197367"/>
        </a:xfrm>
        <a:custGeom>
          <a:avLst/>
          <a:gdLst/>
          <a:ahLst/>
          <a:cxnLst/>
          <a:rect l="0" t="0" r="0" b="0"/>
          <a:pathLst>
            <a:path>
              <a:moveTo>
                <a:pt x="45720" y="0"/>
              </a:moveTo>
              <a:lnTo>
                <a:pt x="45720" y="19736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3AE2F6-6B87-4713-8EBB-7A49372F2065}">
      <dsp:nvSpPr>
        <dsp:cNvPr id="0" name=""/>
        <dsp:cNvSpPr/>
      </dsp:nvSpPr>
      <dsp:spPr>
        <a:xfrm>
          <a:off x="469923" y="651415"/>
          <a:ext cx="1137431" cy="214111"/>
        </a:xfrm>
        <a:custGeom>
          <a:avLst/>
          <a:gdLst/>
          <a:ahLst/>
          <a:cxnLst/>
          <a:rect l="0" t="0" r="0" b="0"/>
          <a:pathLst>
            <a:path>
              <a:moveTo>
                <a:pt x="1137431" y="0"/>
              </a:moveTo>
              <a:lnTo>
                <a:pt x="1137431" y="115427"/>
              </a:lnTo>
              <a:lnTo>
                <a:pt x="0" y="115427"/>
              </a:lnTo>
              <a:lnTo>
                <a:pt x="0" y="21411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2CD598-070D-4719-8B98-69C3199EBD75}">
      <dsp:nvSpPr>
        <dsp:cNvPr id="0" name=""/>
        <dsp:cNvSpPr/>
      </dsp:nvSpPr>
      <dsp:spPr>
        <a:xfrm>
          <a:off x="1137431" y="181491"/>
          <a:ext cx="939847" cy="469923"/>
        </a:xfrm>
        <a:prstGeom prst="rect">
          <a:avLst/>
        </a:prstGeom>
        <a:solidFill>
          <a:schemeClr val="lt1"/>
        </a:solidFill>
        <a:ln w="55000" cap="flat" cmpd="thickThin"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err="1">
              <a:solidFill>
                <a:srgbClr val="7030A0"/>
              </a:solidFill>
              <a:latin typeface="Times New Roman" pitchFamily="18" charset="0"/>
              <a:cs typeface="Times New Roman" pitchFamily="18" charset="0"/>
            </a:rPr>
            <a:t>Буынның түрлері</a:t>
          </a:r>
          <a:endParaRPr lang="ru-RU" sz="1700" kern="1200" dirty="0">
            <a:solidFill>
              <a:srgbClr val="7030A0"/>
            </a:solidFill>
            <a:latin typeface="Times New Roman" pitchFamily="18" charset="0"/>
            <a:cs typeface="Times New Roman" pitchFamily="18" charset="0"/>
          </a:endParaRPr>
        </a:p>
      </dsp:txBody>
      <dsp:txXfrm>
        <a:off x="1137431" y="181491"/>
        <a:ext cx="939847" cy="469923"/>
      </dsp:txXfrm>
    </dsp:sp>
    <dsp:sp modelId="{F1B0C63F-4A95-4AF4-BDA6-73F66C5595D3}">
      <dsp:nvSpPr>
        <dsp:cNvPr id="0" name=""/>
        <dsp:cNvSpPr/>
      </dsp:nvSpPr>
      <dsp:spPr>
        <a:xfrm>
          <a:off x="0" y="865526"/>
          <a:ext cx="939847" cy="469923"/>
        </a:xfrm>
        <a:prstGeom prst="rect">
          <a:avLst/>
        </a:prstGeom>
        <a:solidFill>
          <a:schemeClr val="lt1"/>
        </a:solidFill>
        <a:ln w="55000" cap="flat" cmpd="thickThin"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a:solidFill>
                <a:srgbClr val="7030A0"/>
              </a:solidFill>
              <a:latin typeface="Times New Roman" pitchFamily="18" charset="0"/>
              <a:cs typeface="Times New Roman" pitchFamily="18" charset="0"/>
            </a:rPr>
            <a:t>Ашық буын</a:t>
          </a:r>
        </a:p>
      </dsp:txBody>
      <dsp:txXfrm>
        <a:off x="0" y="865526"/>
        <a:ext cx="939847" cy="469923"/>
      </dsp:txXfrm>
    </dsp:sp>
    <dsp:sp modelId="{B077D0F5-9FD5-4575-A08D-CDB1D84D9CED}">
      <dsp:nvSpPr>
        <dsp:cNvPr id="0" name=""/>
        <dsp:cNvSpPr/>
      </dsp:nvSpPr>
      <dsp:spPr>
        <a:xfrm>
          <a:off x="1137431" y="848782"/>
          <a:ext cx="939847" cy="469923"/>
        </a:xfrm>
        <a:prstGeom prst="rect">
          <a:avLst/>
        </a:prstGeom>
        <a:solidFill>
          <a:schemeClr val="lt1"/>
        </a:solidFill>
        <a:ln w="55000" cap="flat" cmpd="thickThin"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err="1">
              <a:solidFill>
                <a:srgbClr val="7030A0"/>
              </a:solidFill>
              <a:latin typeface="Times New Roman" pitchFamily="18" charset="0"/>
              <a:cs typeface="Times New Roman" pitchFamily="18" charset="0"/>
            </a:rPr>
            <a:t>Тұйық</a:t>
          </a:r>
          <a:r>
            <a:rPr lang="ru-RU" sz="1700" kern="1200" dirty="0" err="1">
              <a:latin typeface="Times New Roman" pitchFamily="18" charset="0"/>
              <a:cs typeface="Times New Roman" pitchFamily="18" charset="0"/>
            </a:rPr>
            <a:t> </a:t>
          </a:r>
          <a:r>
            <a:rPr lang="ru-RU" sz="1700" kern="1200" dirty="0" err="1">
              <a:solidFill>
                <a:srgbClr val="7030A0"/>
              </a:solidFill>
              <a:latin typeface="Times New Roman" pitchFamily="18" charset="0"/>
              <a:cs typeface="Times New Roman" pitchFamily="18" charset="0"/>
            </a:rPr>
            <a:t>буын</a:t>
          </a:r>
          <a:endParaRPr lang="ru-RU" sz="1700" kern="1200" dirty="0">
            <a:solidFill>
              <a:srgbClr val="7030A0"/>
            </a:solidFill>
            <a:latin typeface="Times New Roman" pitchFamily="18" charset="0"/>
            <a:cs typeface="Times New Roman" pitchFamily="18" charset="0"/>
          </a:endParaRPr>
        </a:p>
      </dsp:txBody>
      <dsp:txXfrm>
        <a:off x="1137431" y="848782"/>
        <a:ext cx="939847" cy="469923"/>
      </dsp:txXfrm>
    </dsp:sp>
    <dsp:sp modelId="{EBD0C648-DA44-4C3C-A80E-F6FA87E4A426}">
      <dsp:nvSpPr>
        <dsp:cNvPr id="0" name=""/>
        <dsp:cNvSpPr/>
      </dsp:nvSpPr>
      <dsp:spPr>
        <a:xfrm>
          <a:off x="2274646" y="848782"/>
          <a:ext cx="939847" cy="469923"/>
        </a:xfrm>
        <a:prstGeom prst="rect">
          <a:avLst/>
        </a:prstGeom>
        <a:solidFill>
          <a:schemeClr val="lt1"/>
        </a:solidFill>
        <a:ln w="55000" cap="flat" cmpd="thickThin"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err="1">
              <a:solidFill>
                <a:srgbClr val="7030A0"/>
              </a:solidFill>
              <a:latin typeface="Times New Roman" pitchFamily="18" charset="0"/>
              <a:cs typeface="Times New Roman" pitchFamily="18" charset="0"/>
            </a:rPr>
            <a:t>Бітеу</a:t>
          </a:r>
          <a:r>
            <a:rPr lang="ru-RU" sz="1700" kern="1200" dirty="0">
              <a:solidFill>
                <a:srgbClr val="7030A0"/>
              </a:solidFill>
              <a:latin typeface="Times New Roman" pitchFamily="18" charset="0"/>
              <a:cs typeface="Times New Roman" pitchFamily="18" charset="0"/>
            </a:rPr>
            <a:t> </a:t>
          </a:r>
          <a:r>
            <a:rPr lang="ru-RU" sz="1700" kern="1200" dirty="0" err="1">
              <a:solidFill>
                <a:srgbClr val="7030A0"/>
              </a:solidFill>
              <a:latin typeface="Times New Roman" pitchFamily="18" charset="0"/>
              <a:cs typeface="Times New Roman" pitchFamily="18" charset="0"/>
            </a:rPr>
            <a:t>буын</a:t>
          </a:r>
          <a:endParaRPr lang="ru-RU" sz="1700" kern="1200" dirty="0">
            <a:solidFill>
              <a:srgbClr val="7030A0"/>
            </a:solidFill>
            <a:latin typeface="Times New Roman" pitchFamily="18" charset="0"/>
            <a:cs typeface="Times New Roman" pitchFamily="18" charset="0"/>
          </a:endParaRPr>
        </a:p>
      </dsp:txBody>
      <dsp:txXfrm>
        <a:off x="2274646" y="848782"/>
        <a:ext cx="939847" cy="46992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65D8066-33BA-4826-983F-6E95E6F6DF5C}" type="datetimeFigureOut">
              <a:rPr lang="ru-RU"/>
              <a:pPr>
                <a:defRPr/>
              </a:pPr>
              <a:t>27.03.2012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4C12F28-ECE8-4C22-9CDA-CFADD9BCEFD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78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C416EB-E056-4B2B-8D55-1581B04E5957}" type="slidenum">
              <a:rPr lang="ru-RU" smtClean="0"/>
              <a:pPr fontAlgn="base">
                <a:spcBef>
                  <a:spcPct val="0"/>
                </a:spcBef>
                <a:spcAft>
                  <a:spcPct val="0"/>
                </a:spcAft>
                <a:defRPr/>
              </a:pPr>
              <a:t>19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89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F40331-406A-4F48-AE63-EA7687B52B40}" type="slidenum">
              <a:rPr lang="ru-RU" smtClean="0"/>
              <a:pPr fontAlgn="base">
                <a:spcBef>
                  <a:spcPct val="0"/>
                </a:spcBef>
                <a:spcAft>
                  <a:spcPct val="0"/>
                </a:spcAft>
                <a:defRPr/>
              </a:pPr>
              <a:t>20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олилиния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EEE369A6-8973-49A2-9458-D0429917F943}" type="datetimeFigureOut">
              <a:rPr lang="ru-RU"/>
              <a:pPr>
                <a:defRPr/>
              </a:pPr>
              <a:t>27.03.2012</a:t>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F945F40A-2290-4A32-93EB-03C096A7464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E26C238-9908-4105-9507-54EE0443C3A9}" type="datetimeFigureOut">
              <a:rPr lang="ru-RU"/>
              <a:pPr>
                <a:defRPr/>
              </a:pPr>
              <a:t>27.03.2012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5BF316A-EBA5-4137-BCEF-FDA8B6A82D0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E8DCD81-9905-4CDC-849E-95DA67E4B7DE}" type="datetimeFigureOut">
              <a:rPr lang="ru-RU"/>
              <a:pPr>
                <a:defRPr/>
              </a:pPr>
              <a:t>27.03.2012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2910A55-E384-4DD4-980F-CDD09A8AF26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219DCFDC-CA9F-40B5-B079-543CDF3CB4A2}" type="datetimeFigureOut">
              <a:rPr lang="ru-RU"/>
              <a:pPr>
                <a:defRPr/>
              </a:pPr>
              <a:t>27.03.2012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7FE9E48-3B88-4538-B0FF-780DA3C91E6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Нашивка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127C5A11-C082-4DFB-9302-5D4968DC2C99}" type="datetimeFigureOut">
              <a:rPr lang="ru-RU"/>
              <a:pPr>
                <a:defRPr/>
              </a:pPr>
              <a:t>27.03.2012</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A333FBB0-9AF0-401C-9E9D-53EDCC13A26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fld id="{033A14E7-6328-4523-A41B-1214227270B6}" type="datetimeFigureOut">
              <a:rPr lang="ru-RU"/>
              <a:pPr>
                <a:defRPr/>
              </a:pPr>
              <a:t>27.03.2012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D191CB9F-D322-4066-A9E6-529B8B67D32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321D240C-62A8-430F-BB0D-E6DB5A821458}" type="datetimeFigureOut">
              <a:rPr lang="ru-RU"/>
              <a:pPr>
                <a:defRPr/>
              </a:pPr>
              <a:t>27.03.2012</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12D7FCDF-BED9-4CB0-B4C0-E9BB8A3C534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8029969F-E560-4390-94F8-74DBE0A53E02}" type="datetimeFigureOut">
              <a:rPr lang="ru-RU"/>
              <a:pPr>
                <a:defRPr/>
              </a:pPr>
              <a:t>27.03.2012</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897EF777-3C73-4F76-9721-08655E6234B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C56C9716-E442-42A5-95AB-5C8172D64E5B}" type="datetimeFigureOut">
              <a:rPr lang="ru-RU"/>
              <a:pPr>
                <a:defRPr/>
              </a:pPr>
              <a:t>27.03.2012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59D5D7DB-D0AC-48E0-89A5-EA4B141EC1F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6589AFD9-BEEF-4729-BB11-F10BACEFA255}" type="datetimeFigureOut">
              <a:rPr lang="ru-RU"/>
              <a:pPr>
                <a:defRPr/>
              </a:pPr>
              <a:t>27.03.2012</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06C11C41-536E-4127-9744-7C237F6D1D6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Полилиния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рямоугольный треугольник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Прямая соединительная линия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Нашивка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F28D6D17-056E-45E8-867F-A9B6755784D6}" type="datetimeFigureOut">
              <a:rPr lang="ru-RU"/>
              <a:pPr>
                <a:defRPr/>
              </a:pPr>
              <a:t>27.03.2012</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F667F727-AD04-459F-9C84-573C6694DAF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1033"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5C8412FB-0084-4DEF-B4CE-9FE2CC85E6B1}" type="datetimeFigureOut">
              <a:rPr lang="ru-RU"/>
              <a:pPr>
                <a:defRPr/>
              </a:pPr>
              <a:t>27.03.2012</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A000870B-C47C-4553-A4E1-B9A80CFF0A8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1" r:id="rId1"/>
    <p:sldLayoutId id="2147483705" r:id="rId2"/>
    <p:sldLayoutId id="2147483712" r:id="rId3"/>
    <p:sldLayoutId id="2147483706" r:id="rId4"/>
    <p:sldLayoutId id="2147483713" r:id="rId5"/>
    <p:sldLayoutId id="2147483707" r:id="rId6"/>
    <p:sldLayoutId id="2147483708" r:id="rId7"/>
    <p:sldLayoutId id="2147483714" r:id="rId8"/>
    <p:sldLayoutId id="2147483715" r:id="rId9"/>
    <p:sldLayoutId id="2147483709" r:id="rId10"/>
    <p:sldLayoutId id="214748371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audio" Target="../media/audio2.wav"/><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8.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png"/><Relationship Id="rId2" Type="http://schemas.openxmlformats.org/officeDocument/2006/relationships/image" Target="../media/image14.gif"/><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7.gif"/><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42.jpeg"/><Relationship Id="rId4" Type="http://schemas.openxmlformats.org/officeDocument/2006/relationships/image" Target="../media/image35.jpeg"/><Relationship Id="rId9"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E:\Документы\Мои рисунки\эж.png"/>
          <p:cNvPicPr>
            <a:picLocks noChangeAspect="1" noChangeArrowheads="1"/>
          </p:cNvPicPr>
          <p:nvPr/>
        </p:nvPicPr>
        <p:blipFill>
          <a:blip r:embed="rId2" cstate="print">
            <a:lum bright="100000"/>
          </a:blip>
          <a:srcRect/>
          <a:stretch>
            <a:fillRect/>
          </a:stretch>
        </p:blipFill>
        <p:spPr bwMode="auto">
          <a:xfrm>
            <a:off x="0" y="1588"/>
            <a:ext cx="9142413" cy="6856412"/>
          </a:xfrm>
          <a:prstGeom prst="rect">
            <a:avLst/>
          </a:prstGeom>
          <a:ln/>
        </p:spPr>
        <p:style>
          <a:lnRef idx="1">
            <a:schemeClr val="accent1"/>
          </a:lnRef>
          <a:fillRef idx="3">
            <a:schemeClr val="accent1"/>
          </a:fillRef>
          <a:effectRef idx="2">
            <a:schemeClr val="accent1"/>
          </a:effectRef>
          <a:fontRef idx="minor">
            <a:schemeClr val="lt1"/>
          </a:fontRef>
        </p:style>
      </p:pic>
      <p:sp>
        <p:nvSpPr>
          <p:cNvPr id="4" name="TextBox 3"/>
          <p:cNvSpPr txBox="1">
            <a:spLocks noChangeArrowheads="1"/>
          </p:cNvSpPr>
          <p:nvPr/>
        </p:nvSpPr>
        <p:spPr bwMode="auto">
          <a:xfrm>
            <a:off x="1071563" y="714375"/>
            <a:ext cx="6786562" cy="2308225"/>
          </a:xfrm>
          <a:prstGeom prst="rect">
            <a:avLst/>
          </a:prstGeom>
          <a:noFill/>
          <a:ln w="9525">
            <a:noFill/>
            <a:miter lim="800000"/>
            <a:headEnd/>
            <a:tailEnd/>
          </a:ln>
        </p:spPr>
        <p:txBody>
          <a:bodyPr>
            <a:spAutoFit/>
          </a:bodyPr>
          <a:lstStyle/>
          <a:p>
            <a:pPr algn="ctr" fontAlgn="auto">
              <a:spcBef>
                <a:spcPts val="0"/>
              </a:spcBef>
              <a:spcAft>
                <a:spcPts val="0"/>
              </a:spcAft>
              <a:defRPr/>
            </a:pPr>
            <a:r>
              <a:rPr lang="kk-KZ" sz="4800" b="1" i="1" spc="600" dirty="0">
                <a:solidFill>
                  <a:schemeClr val="accent6">
                    <a:lumMod val="75000"/>
                  </a:schemeClr>
                </a:solidFill>
                <a:latin typeface="Georgia" pitchFamily="18" charset="0"/>
              </a:rPr>
              <a:t>Қазақ тілінің фонетикасын меңгерту</a:t>
            </a:r>
            <a:endParaRPr lang="ru-RU" sz="4800" b="1" i="1" spc="600" dirty="0">
              <a:solidFill>
                <a:schemeClr val="accent6">
                  <a:lumMod val="75000"/>
                </a:schemeClr>
              </a:solidFill>
              <a:latin typeface="Georgia" pitchFamily="18" charset="0"/>
            </a:endParaRPr>
          </a:p>
        </p:txBody>
      </p:sp>
      <p:sp>
        <p:nvSpPr>
          <p:cNvPr id="5" name="TextBox 4"/>
          <p:cNvSpPr txBox="1">
            <a:spLocks noChangeArrowheads="1"/>
          </p:cNvSpPr>
          <p:nvPr/>
        </p:nvSpPr>
        <p:spPr bwMode="auto">
          <a:xfrm>
            <a:off x="2714625" y="5214938"/>
            <a:ext cx="4429125" cy="708025"/>
          </a:xfrm>
          <a:prstGeom prst="rect">
            <a:avLst/>
          </a:prstGeom>
          <a:noFill/>
          <a:ln w="9525">
            <a:noFill/>
            <a:miter lim="800000"/>
            <a:headEnd/>
            <a:tailEnd/>
          </a:ln>
        </p:spPr>
        <p:txBody>
          <a:bodyPr>
            <a:spAutoFit/>
          </a:bodyPr>
          <a:lstStyle/>
          <a:p>
            <a:pPr fontAlgn="auto">
              <a:spcBef>
                <a:spcPts val="0"/>
              </a:spcBef>
              <a:spcAft>
                <a:spcPts val="0"/>
              </a:spcAft>
              <a:defRPr/>
            </a:pPr>
            <a:r>
              <a:rPr lang="kk-KZ" sz="2000" b="1" dirty="0">
                <a:solidFill>
                  <a:schemeClr val="bg1">
                    <a:lumMod val="95000"/>
                  </a:schemeClr>
                </a:solidFill>
                <a:latin typeface="Georgia" pitchFamily="18" charset="0"/>
              </a:rPr>
              <a:t>Орындаған: Құралбаева Г.</a:t>
            </a:r>
          </a:p>
          <a:p>
            <a:pPr fontAlgn="auto">
              <a:spcBef>
                <a:spcPts val="0"/>
              </a:spcBef>
              <a:spcAft>
                <a:spcPts val="0"/>
              </a:spcAft>
              <a:defRPr/>
            </a:pPr>
            <a:r>
              <a:rPr lang="kk-KZ" sz="2000" b="1" dirty="0">
                <a:solidFill>
                  <a:schemeClr val="bg1">
                    <a:lumMod val="95000"/>
                  </a:schemeClr>
                </a:solidFill>
                <a:latin typeface="Georgia" pitchFamily="18" charset="0"/>
              </a:rPr>
              <a:t>Топ: 205-01</a:t>
            </a:r>
            <a:endParaRPr lang="ru-RU" sz="2000" b="1" dirty="0">
              <a:solidFill>
                <a:schemeClr val="bg1">
                  <a:lumMod val="95000"/>
                </a:schemeClr>
              </a:solidFill>
              <a:latin typeface="Georgia" pitchFamily="18" charset="0"/>
            </a:endParaRPr>
          </a:p>
        </p:txBody>
      </p:sp>
      <p:pic>
        <p:nvPicPr>
          <p:cNvPr id="6" name="Picture 39" descr="abut">
            <a:hlinkClick r:id="" action="ppaction://noaction">
              <a:snd r:embed="rId3" name="c.wav"/>
            </a:hlinkClick>
          </p:cNvPr>
          <p:cNvPicPr>
            <a:picLocks noChangeAspect="1" noChangeArrowheads="1" noCrop="1"/>
          </p:cNvPicPr>
          <p:nvPr/>
        </p:nvPicPr>
        <p:blipFill>
          <a:blip r:embed="rId4" cstate="print"/>
          <a:srcRect/>
          <a:stretch>
            <a:fillRect/>
          </a:stretch>
        </p:blipFill>
        <p:spPr bwMode="auto">
          <a:xfrm>
            <a:off x="4500563" y="3000375"/>
            <a:ext cx="1627187" cy="2286000"/>
          </a:xfrm>
          <a:prstGeom prst="rect">
            <a:avLst/>
          </a:prstGeom>
          <a:noFill/>
          <a:ln w="9525">
            <a:noFill/>
            <a:miter lim="800000"/>
            <a:headEnd/>
            <a:tailEnd/>
          </a:ln>
        </p:spPr>
      </p:pic>
      <p:pic>
        <p:nvPicPr>
          <p:cNvPr id="7" name="Picture 40" descr="bbut">
            <a:hlinkClick r:id="" action="ppaction://noaction">
              <a:snd r:embed="rId5" name="b.wav"/>
            </a:hlinkClick>
          </p:cNvPr>
          <p:cNvPicPr>
            <a:picLocks noChangeAspect="1" noChangeArrowheads="1" noCrop="1"/>
          </p:cNvPicPr>
          <p:nvPr/>
        </p:nvPicPr>
        <p:blipFill>
          <a:blip r:embed="rId6" cstate="print"/>
          <a:srcRect/>
          <a:stretch>
            <a:fillRect/>
          </a:stretch>
        </p:blipFill>
        <p:spPr bwMode="auto">
          <a:xfrm>
            <a:off x="1071563" y="2571750"/>
            <a:ext cx="1493837" cy="2016125"/>
          </a:xfrm>
          <a:prstGeom prst="rect">
            <a:avLst/>
          </a:prstGeom>
          <a:noFill/>
          <a:ln w="9525">
            <a:noFill/>
            <a:miter lim="800000"/>
            <a:headEnd/>
            <a:tailEnd/>
          </a:ln>
        </p:spPr>
      </p:pic>
      <p:pic>
        <p:nvPicPr>
          <p:cNvPr id="8" name="Picture 4" descr="mbut"/>
          <p:cNvPicPr>
            <a:picLocks noChangeAspect="1" noChangeArrowheads="1" noCrop="1"/>
          </p:cNvPicPr>
          <p:nvPr/>
        </p:nvPicPr>
        <p:blipFill>
          <a:blip r:embed="rId7" cstate="print"/>
          <a:srcRect/>
          <a:stretch>
            <a:fillRect/>
          </a:stretch>
        </p:blipFill>
        <p:spPr bwMode="auto">
          <a:xfrm>
            <a:off x="7286625" y="1500188"/>
            <a:ext cx="1214438" cy="1428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3000"/>
                                        <p:tgtEl>
                                          <p:spTgt spid="4">
                                            <p:txEl>
                                              <p:pRg st="0" end="0"/>
                                            </p:txEl>
                                          </p:spTgt>
                                        </p:tgtEl>
                                      </p:cBhvr>
                                    </p:animEffect>
                                  </p:childTnLst>
                                </p:cTn>
                              </p:par>
                              <p:par>
                                <p:cTn id="8" presetID="5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85" decel="100000"/>
                                        <p:tgtEl>
                                          <p:spTgt spid="6"/>
                                        </p:tgtEl>
                                      </p:cBhvr>
                                    </p:animEffect>
                                    <p:animScale>
                                      <p:cBhvr>
                                        <p:cTn id="11" dur="385" decel="100000"/>
                                        <p:tgtEl>
                                          <p:spTgt spid="6"/>
                                        </p:tgtEl>
                                      </p:cBhvr>
                                      <p:from x="10000" y="10000"/>
                                      <p:to x="200000" y="450000"/>
                                    </p:animScale>
                                    <p:animScale>
                                      <p:cBhvr>
                                        <p:cTn id="12" dur="615" accel="100000" fill="hold">
                                          <p:stCondLst>
                                            <p:cond delay="385"/>
                                          </p:stCondLst>
                                        </p:cTn>
                                        <p:tgtEl>
                                          <p:spTgt spid="6"/>
                                        </p:tgtEl>
                                      </p:cBhvr>
                                      <p:from x="200000" y="450000"/>
                                      <p:to x="100000" y="100000"/>
                                    </p:animScale>
                                    <p:set>
                                      <p:cBhvr>
                                        <p:cTn id="13" dur="385" fill="hold"/>
                                        <p:tgtEl>
                                          <p:spTgt spid="6"/>
                                        </p:tgtEl>
                                        <p:attrNameLst>
                                          <p:attrName>ppt_x</p:attrName>
                                        </p:attrNameLst>
                                      </p:cBhvr>
                                      <p:to>
                                        <p:strVal val="(0.5)"/>
                                      </p:to>
                                    </p:set>
                                    <p:anim from="(0.5)" to="(#ppt_x)" calcmode="lin" valueType="num">
                                      <p:cBhvr>
                                        <p:cTn id="14" dur="615" accel="100000" fill="hold">
                                          <p:stCondLst>
                                            <p:cond delay="385"/>
                                          </p:stCondLst>
                                        </p:cTn>
                                        <p:tgtEl>
                                          <p:spTgt spid="6"/>
                                        </p:tgtEl>
                                        <p:attrNameLst>
                                          <p:attrName>ppt_x</p:attrName>
                                        </p:attrNameLst>
                                      </p:cBhvr>
                                    </p:anim>
                                    <p:set>
                                      <p:cBhvr>
                                        <p:cTn id="15" dur="385" fill="hold"/>
                                        <p:tgtEl>
                                          <p:spTgt spid="6"/>
                                        </p:tgtEl>
                                        <p:attrNameLst>
                                          <p:attrName>ppt_y</p:attrName>
                                        </p:attrNameLst>
                                      </p:cBhvr>
                                      <p:to>
                                        <p:strVal val="(#ppt_y+0.4)"/>
                                      </p:to>
                                    </p:set>
                                    <p:anim from="(#ppt_y+0.4)" to="(#ppt_y)" calcmode="lin" valueType="num">
                                      <p:cBhvr>
                                        <p:cTn id="16" dur="615" accel="100000" fill="hold">
                                          <p:stCondLst>
                                            <p:cond delay="385"/>
                                          </p:stCondLst>
                                        </p:cTn>
                                        <p:tgtEl>
                                          <p:spTgt spid="6"/>
                                        </p:tgtEl>
                                        <p:attrNameLst>
                                          <p:attrName>ppt_y</p:attrName>
                                        </p:attrNameLst>
                                      </p:cBhvr>
                                    </p:anim>
                                  </p:childTnLst>
                                </p:cTn>
                              </p:par>
                              <p:par>
                                <p:cTn id="17" presetID="5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85" decel="100000"/>
                                        <p:tgtEl>
                                          <p:spTgt spid="7"/>
                                        </p:tgtEl>
                                      </p:cBhvr>
                                    </p:animEffect>
                                    <p:animScale>
                                      <p:cBhvr>
                                        <p:cTn id="20" dur="385" decel="100000"/>
                                        <p:tgtEl>
                                          <p:spTgt spid="7"/>
                                        </p:tgtEl>
                                      </p:cBhvr>
                                      <p:from x="10000" y="10000"/>
                                      <p:to x="200000" y="450000"/>
                                    </p:animScale>
                                    <p:animScale>
                                      <p:cBhvr>
                                        <p:cTn id="21" dur="615" accel="100000" fill="hold">
                                          <p:stCondLst>
                                            <p:cond delay="385"/>
                                          </p:stCondLst>
                                        </p:cTn>
                                        <p:tgtEl>
                                          <p:spTgt spid="7"/>
                                        </p:tgtEl>
                                      </p:cBhvr>
                                      <p:from x="200000" y="450000"/>
                                      <p:to x="100000" y="100000"/>
                                    </p:animScale>
                                    <p:set>
                                      <p:cBhvr>
                                        <p:cTn id="22" dur="385" fill="hold"/>
                                        <p:tgtEl>
                                          <p:spTgt spid="7"/>
                                        </p:tgtEl>
                                        <p:attrNameLst>
                                          <p:attrName>ppt_x</p:attrName>
                                        </p:attrNameLst>
                                      </p:cBhvr>
                                      <p:to>
                                        <p:strVal val="(0.5)"/>
                                      </p:to>
                                    </p:set>
                                    <p:anim from="(0.5)" to="(#ppt_x)" calcmode="lin" valueType="num">
                                      <p:cBhvr>
                                        <p:cTn id="23" dur="615" accel="100000" fill="hold">
                                          <p:stCondLst>
                                            <p:cond delay="385"/>
                                          </p:stCondLst>
                                        </p:cTn>
                                        <p:tgtEl>
                                          <p:spTgt spid="7"/>
                                        </p:tgtEl>
                                        <p:attrNameLst>
                                          <p:attrName>ppt_x</p:attrName>
                                        </p:attrNameLst>
                                      </p:cBhvr>
                                    </p:anim>
                                    <p:set>
                                      <p:cBhvr>
                                        <p:cTn id="24" dur="385" fill="hold"/>
                                        <p:tgtEl>
                                          <p:spTgt spid="7"/>
                                        </p:tgtEl>
                                        <p:attrNameLst>
                                          <p:attrName>ppt_y</p:attrName>
                                        </p:attrNameLst>
                                      </p:cBhvr>
                                      <p:to>
                                        <p:strVal val="(#ppt_y+0.4)"/>
                                      </p:to>
                                    </p:set>
                                    <p:anim from="(#ppt_y+0.4)" to="(#ppt_y)" calcmode="lin" valueType="num">
                                      <p:cBhvr>
                                        <p:cTn id="25" dur="615" accel="100000" fill="hold">
                                          <p:stCondLst>
                                            <p:cond delay="385"/>
                                          </p:stCondLst>
                                        </p:cTn>
                                        <p:tgtEl>
                                          <p:spTgt spid="7"/>
                                        </p:tgtEl>
                                        <p:attrNameLst>
                                          <p:attrName>ppt_y</p:attrName>
                                        </p:attrNameLst>
                                      </p:cBhvr>
                                    </p:anim>
                                  </p:childTnLst>
                                </p:cTn>
                              </p:par>
                              <p:par>
                                <p:cTn id="26" presetID="5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385" decel="100000"/>
                                        <p:tgtEl>
                                          <p:spTgt spid="8"/>
                                        </p:tgtEl>
                                      </p:cBhvr>
                                    </p:animEffect>
                                    <p:animScale>
                                      <p:cBhvr>
                                        <p:cTn id="29" dur="385" decel="100000"/>
                                        <p:tgtEl>
                                          <p:spTgt spid="8"/>
                                        </p:tgtEl>
                                      </p:cBhvr>
                                      <p:from x="10000" y="10000"/>
                                      <p:to x="200000" y="450000"/>
                                    </p:animScale>
                                    <p:animScale>
                                      <p:cBhvr>
                                        <p:cTn id="30" dur="615" accel="100000" fill="hold">
                                          <p:stCondLst>
                                            <p:cond delay="385"/>
                                          </p:stCondLst>
                                        </p:cTn>
                                        <p:tgtEl>
                                          <p:spTgt spid="8"/>
                                        </p:tgtEl>
                                      </p:cBhvr>
                                      <p:from x="200000" y="450000"/>
                                      <p:to x="100000" y="100000"/>
                                    </p:animScale>
                                    <p:set>
                                      <p:cBhvr>
                                        <p:cTn id="31" dur="385" fill="hold"/>
                                        <p:tgtEl>
                                          <p:spTgt spid="8"/>
                                        </p:tgtEl>
                                        <p:attrNameLst>
                                          <p:attrName>ppt_x</p:attrName>
                                        </p:attrNameLst>
                                      </p:cBhvr>
                                      <p:to>
                                        <p:strVal val="(0.5)"/>
                                      </p:to>
                                    </p:set>
                                    <p:anim from="(0.5)" to="(#ppt_x)" calcmode="lin" valueType="num">
                                      <p:cBhvr>
                                        <p:cTn id="32" dur="615" accel="100000" fill="hold">
                                          <p:stCondLst>
                                            <p:cond delay="385"/>
                                          </p:stCondLst>
                                        </p:cTn>
                                        <p:tgtEl>
                                          <p:spTgt spid="8"/>
                                        </p:tgtEl>
                                        <p:attrNameLst>
                                          <p:attrName>ppt_x</p:attrName>
                                        </p:attrNameLst>
                                      </p:cBhvr>
                                    </p:anim>
                                    <p:set>
                                      <p:cBhvr>
                                        <p:cTn id="33" dur="385" fill="hold"/>
                                        <p:tgtEl>
                                          <p:spTgt spid="8"/>
                                        </p:tgtEl>
                                        <p:attrNameLst>
                                          <p:attrName>ppt_y</p:attrName>
                                        </p:attrNameLst>
                                      </p:cBhvr>
                                      <p:to>
                                        <p:strVal val="(#ppt_y+0.4)"/>
                                      </p:to>
                                    </p:set>
                                    <p:anim from="(#ppt_y+0.4)" to="(#ppt_y)" calcmode="lin" valueType="num">
                                      <p:cBhvr>
                                        <p:cTn id="34" dur="615" accel="100000" fill="hold">
                                          <p:stCondLst>
                                            <p:cond delay="385"/>
                                          </p:stCondLst>
                                        </p:cTn>
                                        <p:tgtEl>
                                          <p:spTgt spid="8"/>
                                        </p:tgtEl>
                                        <p:attrNameLst>
                                          <p:attrName>ppt_y</p:attrName>
                                        </p:attrNameLst>
                                      </p:cBhvr>
                                    </p:anim>
                                  </p:childTnLst>
                                </p:cTn>
                              </p:par>
                              <p:par>
                                <p:cTn id="35" presetID="18" presetClass="entr" presetSubtype="6"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trips(downRight)">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42875" y="357188"/>
            <a:ext cx="8643938" cy="5632450"/>
          </a:xfrm>
          <a:prstGeom prst="rect">
            <a:avLst/>
          </a:prstGeom>
          <a:noFill/>
          <a:ln w="9525">
            <a:noFill/>
            <a:miter lim="800000"/>
            <a:headEnd/>
            <a:tailEnd/>
          </a:ln>
        </p:spPr>
        <p:txBody>
          <a:bodyPr>
            <a:spAutoFit/>
          </a:bodyPr>
          <a:lstStyle/>
          <a:p>
            <a:r>
              <a:rPr lang="ru-RU" b="1">
                <a:solidFill>
                  <a:srgbClr val="CC3300"/>
                </a:solidFill>
                <a:latin typeface="Lucida Sans Unicode" pitchFamily="34" charset="0"/>
              </a:rPr>
              <a:t>ЕКПІН</a:t>
            </a:r>
          </a:p>
          <a:p>
            <a:r>
              <a:rPr lang="ru-MO" b="1" i="1">
                <a:latin typeface="Lucida Sans Unicode" pitchFamily="34" charset="0"/>
              </a:rPr>
              <a:t>Екпін </a:t>
            </a:r>
            <a:r>
              <a:rPr lang="en-US">
                <a:latin typeface="Lucida Sans Unicode" pitchFamily="34" charset="0"/>
              </a:rPr>
              <a:t>– </a:t>
            </a:r>
            <a:r>
              <a:rPr lang="ru-MO">
                <a:latin typeface="Lucida Sans Unicode" pitchFamily="34" charset="0"/>
              </a:rPr>
              <a:t>сөз ішінде бір буынның күшті айтылуы</a:t>
            </a:r>
            <a:r>
              <a:rPr lang="en-US">
                <a:latin typeface="Lucida Sans Unicode" pitchFamily="34" charset="0"/>
              </a:rPr>
              <a:t>. </a:t>
            </a:r>
            <a:r>
              <a:rPr lang="ru-MO">
                <a:latin typeface="Lucida Sans Unicode" pitchFamily="34" charset="0"/>
              </a:rPr>
              <a:t>Түркі тілдерінде екпіннің қызметін сингармонизм атқарады</a:t>
            </a:r>
            <a:r>
              <a:rPr lang="en-US">
                <a:latin typeface="Lucida Sans Unicode" pitchFamily="34" charset="0"/>
              </a:rPr>
              <a:t>. </a:t>
            </a:r>
            <a:r>
              <a:rPr lang="ru-MO">
                <a:latin typeface="Lucida Sans Unicode" pitchFamily="34" charset="0"/>
              </a:rPr>
              <a:t>Қазақ тіліндегі екпін тұрақты</a:t>
            </a:r>
            <a:r>
              <a:rPr lang="en-US">
                <a:latin typeface="Lucida Sans Unicode" pitchFamily="34" charset="0"/>
              </a:rPr>
              <a:t>, </a:t>
            </a:r>
            <a:r>
              <a:rPr lang="ru-MO">
                <a:latin typeface="Lucida Sans Unicode" pitchFamily="34" charset="0"/>
              </a:rPr>
              <a:t>көбіне соңғы буындармен байлаулы болады</a:t>
            </a:r>
            <a:r>
              <a:rPr lang="en-US">
                <a:latin typeface="Lucida Sans Unicode" pitchFamily="34" charset="0"/>
              </a:rPr>
              <a:t>. </a:t>
            </a:r>
            <a:r>
              <a:rPr lang="ru-MO">
                <a:latin typeface="Lucida Sans Unicode" pitchFamily="34" charset="0"/>
              </a:rPr>
              <a:t>Сонымен қатар</a:t>
            </a:r>
            <a:r>
              <a:rPr lang="en-US">
                <a:latin typeface="Lucida Sans Unicode" pitchFamily="34" charset="0"/>
              </a:rPr>
              <a:t>, </a:t>
            </a:r>
            <a:r>
              <a:rPr lang="ru-MO">
                <a:latin typeface="Lucida Sans Unicode" pitchFamily="34" charset="0"/>
              </a:rPr>
              <a:t>қазақ тіліндегі екпін сөз мағынасын айқындап</a:t>
            </a:r>
            <a:r>
              <a:rPr lang="en-US">
                <a:latin typeface="Lucida Sans Unicode" pitchFamily="34" charset="0"/>
              </a:rPr>
              <a:t>, </a:t>
            </a:r>
            <a:r>
              <a:rPr lang="ru-MO">
                <a:latin typeface="Lucida Sans Unicode" pitchFamily="34" charset="0"/>
              </a:rPr>
              <a:t>саралап</a:t>
            </a:r>
            <a:r>
              <a:rPr lang="en-US">
                <a:latin typeface="Lucida Sans Unicode" pitchFamily="34" charset="0"/>
              </a:rPr>
              <a:t>, </a:t>
            </a:r>
            <a:r>
              <a:rPr lang="ru-MO">
                <a:latin typeface="Lucida Sans Unicode" pitchFamily="34" charset="0"/>
              </a:rPr>
              <a:t>дәлелдеп тұрады</a:t>
            </a:r>
            <a:r>
              <a:rPr lang="en-US">
                <a:latin typeface="Lucida Sans Unicode" pitchFamily="34" charset="0"/>
              </a:rPr>
              <a:t>. </a:t>
            </a:r>
            <a:endParaRPr lang="ru-RU">
              <a:latin typeface="Lucida Sans Unicode" pitchFamily="34" charset="0"/>
            </a:endParaRPr>
          </a:p>
          <a:p>
            <a:r>
              <a:rPr lang="ru-MO">
                <a:latin typeface="Lucida Sans Unicode" pitchFamily="34" charset="0"/>
              </a:rPr>
              <a:t>Екпіннің екі түрі бар</a:t>
            </a:r>
            <a:r>
              <a:rPr lang="en-US">
                <a:latin typeface="Lucida Sans Unicode" pitchFamily="34" charset="0"/>
              </a:rPr>
              <a:t> (</a:t>
            </a:r>
            <a:r>
              <a:rPr lang="ru-MO">
                <a:latin typeface="Lucida Sans Unicode" pitchFamily="34" charset="0"/>
              </a:rPr>
              <a:t>қазақ тілінде</a:t>
            </a:r>
            <a:r>
              <a:rPr lang="en-US">
                <a:latin typeface="Lucida Sans Unicode" pitchFamily="34" charset="0"/>
              </a:rPr>
              <a:t>): </a:t>
            </a:r>
            <a:r>
              <a:rPr lang="ru-MO">
                <a:latin typeface="Lucida Sans Unicode" pitchFamily="34" charset="0"/>
              </a:rPr>
              <a:t>бірі</a:t>
            </a:r>
            <a:r>
              <a:rPr lang="en-US">
                <a:latin typeface="Lucida Sans Unicode" pitchFamily="34" charset="0"/>
              </a:rPr>
              <a:t> – </a:t>
            </a:r>
            <a:r>
              <a:rPr lang="ru-MO" b="1" i="1">
                <a:latin typeface="Lucida Sans Unicode" pitchFamily="34" charset="0"/>
              </a:rPr>
              <a:t>негізгі</a:t>
            </a:r>
            <a:r>
              <a:rPr lang="en-US">
                <a:latin typeface="Lucida Sans Unicode" pitchFamily="34" charset="0"/>
              </a:rPr>
              <a:t>; </a:t>
            </a:r>
            <a:r>
              <a:rPr lang="ru-MO">
                <a:latin typeface="Lucida Sans Unicode" pitchFamily="34" charset="0"/>
              </a:rPr>
              <a:t>екіншісі</a:t>
            </a:r>
            <a:r>
              <a:rPr lang="en-US">
                <a:latin typeface="Lucida Sans Unicode" pitchFamily="34" charset="0"/>
              </a:rPr>
              <a:t> – </a:t>
            </a:r>
            <a:r>
              <a:rPr lang="ru-MO" b="1" i="1">
                <a:latin typeface="Lucida Sans Unicode" pitchFamily="34" charset="0"/>
              </a:rPr>
              <a:t>көмекші екпін</a:t>
            </a:r>
            <a:r>
              <a:rPr lang="ru-MO">
                <a:latin typeface="Lucida Sans Unicode" pitchFamily="34" charset="0"/>
              </a:rPr>
              <a:t> деп аталады</a:t>
            </a:r>
            <a:r>
              <a:rPr lang="en-US">
                <a:latin typeface="Lucida Sans Unicode" pitchFamily="34" charset="0"/>
              </a:rPr>
              <a:t>.</a:t>
            </a:r>
            <a:endParaRPr lang="ru-RU">
              <a:latin typeface="Lucida Sans Unicode" pitchFamily="34" charset="0"/>
            </a:endParaRPr>
          </a:p>
          <a:p>
            <a:r>
              <a:rPr lang="ru-MO" b="1" i="1">
                <a:latin typeface="Lucida Sans Unicode" pitchFamily="34" charset="0"/>
              </a:rPr>
              <a:t>Негізгі екпін</a:t>
            </a:r>
            <a:r>
              <a:rPr lang="ru-MO">
                <a:latin typeface="Lucida Sans Unicode" pitchFamily="34" charset="0"/>
              </a:rPr>
              <a:t> сөздің соңғы буынына түссе</a:t>
            </a:r>
            <a:r>
              <a:rPr lang="en-US">
                <a:latin typeface="Lucida Sans Unicode" pitchFamily="34" charset="0"/>
              </a:rPr>
              <a:t>, </a:t>
            </a:r>
            <a:r>
              <a:rPr lang="ru-MO" b="1" i="1">
                <a:latin typeface="Lucida Sans Unicode" pitchFamily="34" charset="0"/>
              </a:rPr>
              <a:t>көмекші екпін</a:t>
            </a:r>
            <a:r>
              <a:rPr lang="ru-MO">
                <a:latin typeface="Lucida Sans Unicode" pitchFamily="34" charset="0"/>
              </a:rPr>
              <a:t> қосымшалы сөздің түбірінің ең соңғы буынына түседі</a:t>
            </a:r>
            <a:r>
              <a:rPr lang="en-US">
                <a:latin typeface="Lucida Sans Unicode" pitchFamily="34" charset="0"/>
              </a:rPr>
              <a:t>. </a:t>
            </a:r>
            <a:r>
              <a:rPr lang="ru-MO">
                <a:latin typeface="Lucida Sans Unicode" pitchFamily="34" charset="0"/>
              </a:rPr>
              <a:t>Мәселен</a:t>
            </a:r>
            <a:r>
              <a:rPr lang="en-US">
                <a:latin typeface="Lucida Sans Unicode" pitchFamily="34" charset="0"/>
              </a:rPr>
              <a:t>: </a:t>
            </a:r>
            <a:r>
              <a:rPr lang="ru-MO" i="1">
                <a:latin typeface="Lucida Sans Unicode" pitchFamily="34" charset="0"/>
              </a:rPr>
              <a:t>шеге</a:t>
            </a:r>
            <a:r>
              <a:rPr lang="en-US" i="1">
                <a:latin typeface="Lucida Sans Unicode" pitchFamily="34" charset="0"/>
              </a:rPr>
              <a:t>, </a:t>
            </a:r>
            <a:r>
              <a:rPr lang="ru-MO" i="1">
                <a:latin typeface="Lucida Sans Unicode" pitchFamily="34" charset="0"/>
              </a:rPr>
              <a:t>кереге</a:t>
            </a:r>
            <a:r>
              <a:rPr lang="en-US" i="1">
                <a:latin typeface="Lucida Sans Unicode" pitchFamily="34" charset="0"/>
              </a:rPr>
              <a:t>, </a:t>
            </a:r>
            <a:r>
              <a:rPr lang="ru-MO" i="1">
                <a:latin typeface="Lucida Sans Unicode" pitchFamily="34" charset="0"/>
              </a:rPr>
              <a:t>орақ</a:t>
            </a:r>
            <a:r>
              <a:rPr lang="en-US" i="1">
                <a:latin typeface="Lucida Sans Unicode" pitchFamily="34" charset="0"/>
              </a:rPr>
              <a:t>, </a:t>
            </a:r>
            <a:r>
              <a:rPr lang="ru-MO" i="1">
                <a:latin typeface="Lucida Sans Unicode" pitchFamily="34" charset="0"/>
              </a:rPr>
              <a:t>балға</a:t>
            </a:r>
            <a:r>
              <a:rPr lang="en-US" i="1">
                <a:latin typeface="Lucida Sans Unicode" pitchFamily="34" charset="0"/>
              </a:rPr>
              <a:t>, </a:t>
            </a:r>
            <a:r>
              <a:rPr lang="ru-MO" i="1">
                <a:latin typeface="Lucida Sans Unicode" pitchFamily="34" charset="0"/>
              </a:rPr>
              <a:t>балта</a:t>
            </a:r>
            <a:r>
              <a:rPr lang="ru-MO">
                <a:latin typeface="Lucida Sans Unicode" pitchFamily="34" charset="0"/>
              </a:rPr>
              <a:t> сөздеріне қосымшаларды жалғағанда </a:t>
            </a:r>
            <a:r>
              <a:rPr lang="ru-MO" i="1">
                <a:latin typeface="Lucida Sans Unicode" pitchFamily="34" charset="0"/>
              </a:rPr>
              <a:t>шегелер</a:t>
            </a:r>
            <a:r>
              <a:rPr lang="en-US" i="1">
                <a:latin typeface="Lucida Sans Unicode" pitchFamily="34" charset="0"/>
              </a:rPr>
              <a:t>, </a:t>
            </a:r>
            <a:r>
              <a:rPr lang="ru-MO" i="1">
                <a:latin typeface="Lucida Sans Unicode" pitchFamily="34" charset="0"/>
              </a:rPr>
              <a:t>керегелер</a:t>
            </a:r>
            <a:r>
              <a:rPr lang="en-US" i="1">
                <a:latin typeface="Lucida Sans Unicode" pitchFamily="34" charset="0"/>
              </a:rPr>
              <a:t>, </a:t>
            </a:r>
            <a:r>
              <a:rPr lang="ru-MO" i="1">
                <a:latin typeface="Lucida Sans Unicode" pitchFamily="34" charset="0"/>
              </a:rPr>
              <a:t>орақшылар</a:t>
            </a:r>
            <a:r>
              <a:rPr lang="en-US" i="1">
                <a:latin typeface="Lucida Sans Unicode" pitchFamily="34" charset="0"/>
              </a:rPr>
              <a:t>, </a:t>
            </a:r>
            <a:r>
              <a:rPr lang="ru-MO" i="1">
                <a:latin typeface="Lucida Sans Unicode" pitchFamily="34" charset="0"/>
              </a:rPr>
              <a:t>балташылар</a:t>
            </a:r>
            <a:r>
              <a:rPr lang="ru-MO">
                <a:latin typeface="Lucida Sans Unicode" pitchFamily="34" charset="0"/>
              </a:rPr>
              <a:t> дегендерде негізгі екпін соңғы буынға көшеді де</a:t>
            </a:r>
            <a:r>
              <a:rPr lang="en-US">
                <a:latin typeface="Lucida Sans Unicode" pitchFamily="34" charset="0"/>
              </a:rPr>
              <a:t>, </a:t>
            </a:r>
            <a:r>
              <a:rPr lang="ru-MO">
                <a:latin typeface="Lucida Sans Unicode" pitchFamily="34" charset="0"/>
              </a:rPr>
              <a:t>түбірдегі екпіннің орны көмекшілік қызметті атқарады</a:t>
            </a:r>
            <a:r>
              <a:rPr lang="en-US">
                <a:latin typeface="Lucida Sans Unicode" pitchFamily="34" charset="0"/>
              </a:rPr>
              <a:t>.</a:t>
            </a:r>
            <a:endParaRPr lang="ru-RU">
              <a:latin typeface="Lucida Sans Unicode" pitchFamily="34" charset="0"/>
            </a:endParaRPr>
          </a:p>
          <a:p>
            <a:r>
              <a:rPr lang="ru-RU" b="1">
                <a:latin typeface="Lucida Sans Unicode" pitchFamily="34" charset="0"/>
              </a:rPr>
              <a:t>Екпін түспейтін буындар</a:t>
            </a:r>
          </a:p>
          <a:p>
            <a:r>
              <a:rPr lang="en-US">
                <a:latin typeface="Lucida Sans Unicode" pitchFamily="34" charset="0"/>
              </a:rPr>
              <a:t>1. </a:t>
            </a:r>
            <a:r>
              <a:rPr lang="ru-MO">
                <a:latin typeface="Lucida Sans Unicode" pitchFamily="34" charset="0"/>
              </a:rPr>
              <a:t>Жіктік жалғауына</a:t>
            </a:r>
            <a:r>
              <a:rPr lang="en-US">
                <a:latin typeface="Lucida Sans Unicode" pitchFamily="34" charset="0"/>
              </a:rPr>
              <a:t>. </a:t>
            </a:r>
            <a:r>
              <a:rPr lang="ru-MO">
                <a:latin typeface="Lucida Sans Unicode" pitchFamily="34" charset="0"/>
              </a:rPr>
              <a:t>Мысалы</a:t>
            </a:r>
            <a:r>
              <a:rPr lang="en-US">
                <a:latin typeface="Lucida Sans Unicode" pitchFamily="34" charset="0"/>
              </a:rPr>
              <a:t>: </a:t>
            </a:r>
            <a:r>
              <a:rPr lang="ru-MO" i="1">
                <a:latin typeface="Lucida Sans Unicode" pitchFamily="34" charset="0"/>
              </a:rPr>
              <a:t>оқушымыз</a:t>
            </a:r>
            <a:r>
              <a:rPr lang="en-US" i="1">
                <a:latin typeface="Lucida Sans Unicode" pitchFamily="34" charset="0"/>
              </a:rPr>
              <a:t>, </a:t>
            </a:r>
            <a:r>
              <a:rPr lang="ru-MO" i="1">
                <a:latin typeface="Lucida Sans Unicode" pitchFamily="34" charset="0"/>
              </a:rPr>
              <a:t>барамыз</a:t>
            </a:r>
            <a:r>
              <a:rPr lang="en-US" i="1">
                <a:latin typeface="Lucida Sans Unicode" pitchFamily="34" charset="0"/>
              </a:rPr>
              <a:t>.</a:t>
            </a:r>
            <a:endParaRPr lang="ru-RU">
              <a:latin typeface="Lucida Sans Unicode" pitchFamily="34" charset="0"/>
            </a:endParaRPr>
          </a:p>
          <a:p>
            <a:r>
              <a:rPr lang="en-US">
                <a:latin typeface="Lucida Sans Unicode" pitchFamily="34" charset="0"/>
              </a:rPr>
              <a:t>2. </a:t>
            </a:r>
            <a:r>
              <a:rPr lang="ru-RU">
                <a:latin typeface="Lucida Sans Unicode" pitchFamily="34" charset="0"/>
              </a:rPr>
              <a:t>Болымсыз етістіктің жұрнағына</a:t>
            </a:r>
            <a:r>
              <a:rPr lang="en-US">
                <a:latin typeface="Lucida Sans Unicode" pitchFamily="34" charset="0"/>
              </a:rPr>
              <a:t>. </a:t>
            </a:r>
            <a:r>
              <a:rPr lang="ru-RU">
                <a:latin typeface="Lucida Sans Unicode" pitchFamily="34" charset="0"/>
              </a:rPr>
              <a:t>Мысалы: </a:t>
            </a:r>
            <a:r>
              <a:rPr lang="ru-RU" i="1">
                <a:latin typeface="Lucida Sans Unicode" pitchFamily="34" charset="0"/>
              </a:rPr>
              <a:t>ағашты жарма, сен оған айтпа.</a:t>
            </a:r>
            <a:endParaRPr lang="ru-RU">
              <a:latin typeface="Lucida Sans Unicode" pitchFamily="34" charset="0"/>
            </a:endParaRPr>
          </a:p>
          <a:p>
            <a:r>
              <a:rPr lang="ru-MO">
                <a:latin typeface="Lucida Sans Unicode" pitchFamily="34" charset="0"/>
              </a:rPr>
              <a:t>3. Шылау сөздерге. Мысалы: </a:t>
            </a:r>
            <a:r>
              <a:rPr lang="ru-MO" i="1">
                <a:latin typeface="Lucida Sans Unicode" pitchFamily="34" charset="0"/>
              </a:rPr>
              <a:t>үй де, мал да – бәрі де аман.</a:t>
            </a:r>
            <a:endParaRPr lang="ru-RU">
              <a:latin typeface="Lucida Sans Unicode" pitchFamily="34" charset="0"/>
            </a:endParaRPr>
          </a:p>
          <a:p>
            <a:r>
              <a:rPr lang="ru-MO">
                <a:latin typeface="Lucida Sans Unicode" pitchFamily="34" charset="0"/>
              </a:rPr>
              <a:t>4. Көмекші сөздерге. Мысалы: </a:t>
            </a:r>
            <a:r>
              <a:rPr lang="ru-MO" i="1">
                <a:latin typeface="Lucida Sans Unicode" pitchFamily="34" charset="0"/>
              </a:rPr>
              <a:t>мен ғой кеңседе болдым, үйге шейін атпен келдім.</a:t>
            </a:r>
            <a:endParaRPr lang="ru-RU">
              <a:latin typeface="Lucida Sans Unicode" pitchFamily="34" charset="0"/>
            </a:endParaRPr>
          </a:p>
          <a:p>
            <a:endParaRPr lang="ru-RU">
              <a:latin typeface="Lucida Sans Unicode"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500063" y="142875"/>
            <a:ext cx="7786687" cy="954088"/>
          </a:xfrm>
          <a:prstGeom prst="rect">
            <a:avLst/>
          </a:prstGeom>
          <a:noFill/>
          <a:ln w="9525">
            <a:noFill/>
            <a:miter lim="800000"/>
            <a:headEnd/>
            <a:tailEnd/>
          </a:ln>
        </p:spPr>
        <p:txBody>
          <a:bodyPr anchor="ctr">
            <a:spAutoFit/>
          </a:bodyPr>
          <a:lstStyle/>
          <a:p>
            <a:pPr algn="ctr">
              <a:tabLst>
                <a:tab pos="5940425" algn="l"/>
              </a:tabLst>
            </a:pPr>
            <a:r>
              <a:rPr lang="kk-KZ" sz="2800" b="1">
                <a:solidFill>
                  <a:srgbClr val="7030A0"/>
                </a:solidFill>
                <a:latin typeface="Times New Roman" pitchFamily="18" charset="0"/>
                <a:cs typeface="Times New Roman" pitchFamily="18" charset="0"/>
              </a:rPr>
              <a:t>Қазақ тілі сабағында тапқырлық ойындарды қолдану арқылы фонетиканы меңгерту.</a:t>
            </a:r>
            <a:endParaRPr lang="kk-KZ" sz="2800">
              <a:solidFill>
                <a:srgbClr val="7030A0"/>
              </a:solidFill>
              <a:latin typeface="Times New Roman" pitchFamily="18" charset="0"/>
              <a:cs typeface="Times New Roman" pitchFamily="18" charset="0"/>
            </a:endParaRPr>
          </a:p>
        </p:txBody>
      </p:sp>
      <p:sp>
        <p:nvSpPr>
          <p:cNvPr id="17411" name="Rectangle 2"/>
          <p:cNvSpPr>
            <a:spLocks noChangeArrowheads="1"/>
          </p:cNvSpPr>
          <p:nvPr/>
        </p:nvSpPr>
        <p:spPr bwMode="auto">
          <a:xfrm>
            <a:off x="214313" y="915988"/>
            <a:ext cx="7929562" cy="5354637"/>
          </a:xfrm>
          <a:prstGeom prst="rect">
            <a:avLst/>
          </a:prstGeom>
          <a:noFill/>
          <a:ln w="9525">
            <a:noFill/>
            <a:miter lim="800000"/>
            <a:headEnd/>
            <a:tailEnd/>
          </a:ln>
        </p:spPr>
        <p:txBody>
          <a:bodyPr anchor="ctr">
            <a:spAutoFit/>
          </a:bodyPr>
          <a:lstStyle/>
          <a:p>
            <a:pPr indent="342900" algn="ctr"/>
            <a:r>
              <a:rPr lang="kk-KZ">
                <a:solidFill>
                  <a:srgbClr val="00B050"/>
                </a:solidFill>
                <a:latin typeface="Times New Roman" pitchFamily="18" charset="0"/>
                <a:cs typeface="Times New Roman" pitchFamily="18" charset="0"/>
              </a:rPr>
              <a:t>Қазақ тілін дидактикалық ойындар арқылы меңгеру барысында мынадай негізгі талаптар ескерілуі қажет:</a:t>
            </a:r>
            <a:endParaRPr lang="ru-RU">
              <a:solidFill>
                <a:srgbClr val="00B050"/>
              </a:solidFill>
              <a:latin typeface="Times New Roman" pitchFamily="18" charset="0"/>
              <a:cs typeface="Times New Roman" pitchFamily="18" charset="0"/>
            </a:endParaRPr>
          </a:p>
          <a:p>
            <a:pPr indent="342900" algn="just"/>
            <a:r>
              <a:rPr lang="kk-KZ">
                <a:solidFill>
                  <a:srgbClr val="000000"/>
                </a:solidFill>
                <a:latin typeface="Times New Roman" pitchFamily="18" charset="0"/>
                <a:cs typeface="Times New Roman" pitchFamily="18" charset="0"/>
              </a:rPr>
              <a:t>1.    Оқу жоспарына сай оқыту процесінде дидактикалық ойындарды қолдану жолдары;</a:t>
            </a:r>
            <a:endParaRPr lang="ru-RU">
              <a:latin typeface="Times New Roman" pitchFamily="18" charset="0"/>
              <a:cs typeface="Times New Roman" pitchFamily="18" charset="0"/>
            </a:endParaRPr>
          </a:p>
          <a:p>
            <a:pPr indent="342900" algn="just" eaLnBrk="0" hangingPunct="0"/>
            <a:r>
              <a:rPr lang="kk-KZ">
                <a:solidFill>
                  <a:srgbClr val="000000"/>
                </a:solidFill>
                <a:latin typeface="Times New Roman" pitchFamily="18" charset="0"/>
                <a:cs typeface="Times New Roman" pitchFamily="18" charset="0"/>
              </a:rPr>
              <a:t>2.    Дидактикалық ойындардың оқушыларға дамытушылық әсерінің себептері;</a:t>
            </a:r>
            <a:endParaRPr lang="ru-RU">
              <a:latin typeface="Times New Roman" pitchFamily="18" charset="0"/>
              <a:cs typeface="Times New Roman" pitchFamily="18" charset="0"/>
            </a:endParaRPr>
          </a:p>
          <a:p>
            <a:pPr indent="342900" algn="just" eaLnBrk="0" hangingPunct="0"/>
            <a:r>
              <a:rPr lang="kk-KZ">
                <a:solidFill>
                  <a:srgbClr val="000000"/>
                </a:solidFill>
                <a:latin typeface="Times New Roman" pitchFamily="18" charset="0"/>
                <a:cs typeface="Times New Roman" pitchFamily="18" charset="0"/>
              </a:rPr>
              <a:t>3.  Оқушылардың мұғаліммен және өзара қарым-қатынасқа түсу формалары;</a:t>
            </a:r>
            <a:endParaRPr lang="ru-RU">
              <a:latin typeface="Times New Roman" pitchFamily="18" charset="0"/>
              <a:cs typeface="Times New Roman" pitchFamily="18" charset="0"/>
            </a:endParaRPr>
          </a:p>
          <a:p>
            <a:pPr indent="342900" algn="just" eaLnBrk="0" hangingPunct="0"/>
            <a:r>
              <a:rPr lang="kk-KZ">
                <a:solidFill>
                  <a:srgbClr val="000000"/>
                </a:solidFill>
                <a:latin typeface="Times New Roman" pitchFamily="18" charset="0"/>
                <a:cs typeface="Times New Roman" pitchFamily="18" charset="0"/>
              </a:rPr>
              <a:t>4.  Дидактикалық ойындар арқылы оқушыларға тілдік материалдарды игерту әдіс-тәсілдері;</a:t>
            </a:r>
            <a:endParaRPr lang="ru-RU">
              <a:latin typeface="Times New Roman" pitchFamily="18" charset="0"/>
              <a:cs typeface="Times New Roman" pitchFamily="18" charset="0"/>
            </a:endParaRPr>
          </a:p>
          <a:p>
            <a:pPr indent="342900" algn="just" eaLnBrk="0" hangingPunct="0"/>
            <a:r>
              <a:rPr lang="kk-KZ">
                <a:solidFill>
                  <a:srgbClr val="000000"/>
                </a:solidFill>
                <a:latin typeface="Times New Roman" pitchFamily="18" charset="0"/>
                <a:cs typeface="Times New Roman" pitchFamily="18" charset="0"/>
              </a:rPr>
              <a:t>5. Дидактикалық ойындарды оқушылардың танымдық, білімдік, шығармашылық қабілеттерін жетілдіру дәрежесіне қарай дұрыс таңдай білу жолдары;</a:t>
            </a:r>
            <a:endParaRPr lang="ru-RU">
              <a:latin typeface="Times New Roman" pitchFamily="18" charset="0"/>
              <a:cs typeface="Times New Roman" pitchFamily="18" charset="0"/>
            </a:endParaRPr>
          </a:p>
          <a:p>
            <a:pPr indent="342900" algn="just" eaLnBrk="0" hangingPunct="0"/>
            <a:r>
              <a:rPr lang="kk-KZ">
                <a:solidFill>
                  <a:srgbClr val="000000"/>
                </a:solidFill>
                <a:latin typeface="Times New Roman" pitchFamily="18" charset="0"/>
                <a:cs typeface="Times New Roman" pitchFamily="18" charset="0"/>
              </a:rPr>
              <a:t>6.  Оқушылардың сөйлеу мәдениетін жетілдіру жолдары;</a:t>
            </a:r>
            <a:endParaRPr lang="ru-RU">
              <a:latin typeface="Times New Roman" pitchFamily="18" charset="0"/>
              <a:cs typeface="Times New Roman" pitchFamily="18" charset="0"/>
            </a:endParaRPr>
          </a:p>
          <a:p>
            <a:pPr indent="342900" algn="just" eaLnBrk="0" hangingPunct="0"/>
            <a:r>
              <a:rPr lang="kk-KZ">
                <a:solidFill>
                  <a:srgbClr val="000000"/>
                </a:solidFill>
                <a:latin typeface="Times New Roman" pitchFamily="18" charset="0"/>
                <a:cs typeface="Times New Roman" pitchFamily="18" charset="0"/>
              </a:rPr>
              <a:t>7.  Дидактикалық ойындар арқылы оқушылардың сабаққа деген қызығушылықтарын туғызу жолдары;</a:t>
            </a:r>
            <a:endParaRPr lang="ru-RU">
              <a:latin typeface="Times New Roman" pitchFamily="18" charset="0"/>
              <a:cs typeface="Times New Roman" pitchFamily="18" charset="0"/>
            </a:endParaRPr>
          </a:p>
          <a:p>
            <a:pPr indent="342900" algn="just" eaLnBrk="0" hangingPunct="0"/>
            <a:r>
              <a:rPr lang="kk-KZ">
                <a:solidFill>
                  <a:srgbClr val="000000"/>
                </a:solidFill>
                <a:latin typeface="Times New Roman" pitchFamily="18" charset="0"/>
                <a:cs typeface="Times New Roman" pitchFamily="18" charset="0"/>
              </a:rPr>
              <a:t>8.   Қазақ тілі заңдылықтары мен ережелерін дидактикалық ойындар арқылы меңгерту оқушылардың білімін тереңдетуге, тіл мәдениетін жетілдіруге септігін тигізетіндігі.</a:t>
            </a:r>
            <a:endParaRPr lang="kk-KZ">
              <a:latin typeface="Times New Roman" pitchFamily="18" charset="0"/>
              <a:cs typeface="Times New Roman" pitchFamily="18" charset="0"/>
            </a:endParaRPr>
          </a:p>
        </p:txBody>
      </p:sp>
      <p:pic>
        <p:nvPicPr>
          <p:cNvPr id="17412" name="Picture 2" descr="E:\Документы\Мои рисунки\вот сейчас\smail69.gif"/>
          <p:cNvPicPr>
            <a:picLocks noChangeAspect="1" noChangeArrowheads="1"/>
          </p:cNvPicPr>
          <p:nvPr/>
        </p:nvPicPr>
        <p:blipFill>
          <a:blip r:embed="rId2" cstate="print"/>
          <a:srcRect/>
          <a:stretch>
            <a:fillRect/>
          </a:stretch>
        </p:blipFill>
        <p:spPr bwMode="auto">
          <a:xfrm>
            <a:off x="7678738" y="4929188"/>
            <a:ext cx="1322387" cy="173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468313" y="3552825"/>
            <a:ext cx="8280400" cy="831850"/>
          </a:xfrm>
          <a:prstGeom prst="rect">
            <a:avLst/>
          </a:prstGeom>
          <a:noFill/>
          <a:ln w="9525">
            <a:noFill/>
            <a:miter lim="800000"/>
            <a:headEnd/>
            <a:tailEnd/>
          </a:ln>
        </p:spPr>
        <p:txBody>
          <a:bodyPr anchor="ctr">
            <a:spAutoFit/>
          </a:bodyPr>
          <a:lstStyle/>
          <a:p>
            <a:endParaRPr lang="en-US" sz="2400" b="1">
              <a:latin typeface="Lucida Sans Unicode" pitchFamily="34" charset="0"/>
            </a:endParaRPr>
          </a:p>
          <a:p>
            <a:endParaRPr lang="kk-KZ" sz="2400" b="1">
              <a:solidFill>
                <a:schemeClr val="accent1"/>
              </a:solidFill>
              <a:latin typeface="Lucida Sans Unicode" pitchFamily="34" charset="0"/>
            </a:endParaRPr>
          </a:p>
        </p:txBody>
      </p:sp>
      <p:sp>
        <p:nvSpPr>
          <p:cNvPr id="8195" name="Rectangle 6"/>
          <p:cNvSpPr>
            <a:spLocks noGrp="1" noRot="1" noChangeArrowheads="1"/>
          </p:cNvSpPr>
          <p:nvPr>
            <p:ph type="title"/>
          </p:nvPr>
        </p:nvSpPr>
        <p:spPr>
          <a:xfrm>
            <a:off x="539750" y="476250"/>
            <a:ext cx="8385175" cy="1171575"/>
          </a:xfrm>
        </p:spPr>
        <p:txBody>
          <a:bodyPr/>
          <a:lstStyle/>
          <a:p>
            <a:pPr algn="ctr" eaLnBrk="1" fontAlgn="auto" hangingPunct="1">
              <a:spcAft>
                <a:spcPts val="0"/>
              </a:spcAft>
              <a:tabLst>
                <a:tab pos="4479925" algn="l"/>
              </a:tabLst>
              <a:defRPr/>
            </a:pPr>
            <a:r>
              <a:rPr lang="kk-KZ" dirty="0" smtClean="0">
                <a:effectLst/>
                <a:latin typeface="Arial" charset="0"/>
              </a:rPr>
              <a:t>«АДАСҚАҚ»  ойыны</a:t>
            </a:r>
            <a:endParaRPr lang="ru-RU" dirty="0" smtClean="0">
              <a:effectLst/>
              <a:latin typeface="Arial" charset="0"/>
            </a:endParaRPr>
          </a:p>
        </p:txBody>
      </p:sp>
      <p:sp>
        <p:nvSpPr>
          <p:cNvPr id="18436" name="Прямоугольник 3"/>
          <p:cNvSpPr>
            <a:spLocks noChangeArrowheads="1"/>
          </p:cNvSpPr>
          <p:nvPr/>
        </p:nvSpPr>
        <p:spPr bwMode="auto">
          <a:xfrm>
            <a:off x="357188" y="1571625"/>
            <a:ext cx="7929562" cy="2308225"/>
          </a:xfrm>
          <a:prstGeom prst="rect">
            <a:avLst/>
          </a:prstGeom>
          <a:noFill/>
          <a:ln w="9525">
            <a:noFill/>
            <a:miter lim="800000"/>
            <a:headEnd/>
            <a:tailEnd/>
          </a:ln>
        </p:spPr>
        <p:txBody>
          <a:bodyPr>
            <a:spAutoFit/>
          </a:bodyPr>
          <a:lstStyle/>
          <a:p>
            <a:pPr>
              <a:tabLst>
                <a:tab pos="452438" algn="l"/>
              </a:tabLst>
            </a:pPr>
            <a:r>
              <a:rPr lang="en-US" b="1">
                <a:solidFill>
                  <a:srgbClr val="660066"/>
                </a:solidFill>
                <a:latin typeface="Lucida Sans Unicode" pitchFamily="34" charset="0"/>
              </a:rPr>
              <a:t>Жіңішке дауысты</a:t>
            </a:r>
            <a:r>
              <a:rPr lang="kk-KZ" b="1">
                <a:solidFill>
                  <a:srgbClr val="660066"/>
                </a:solidFill>
                <a:latin typeface="Lucida Sans Unicode" pitchFamily="34" charset="0"/>
              </a:rPr>
              <a:t>лар:</a:t>
            </a:r>
            <a:r>
              <a:rPr lang="en-US">
                <a:latin typeface="Lucida Sans Unicode" pitchFamily="34" charset="0"/>
              </a:rPr>
              <a:t> </a:t>
            </a:r>
            <a:r>
              <a:rPr lang="en-US" b="1" i="1">
                <a:latin typeface="Lucida Sans Unicode" pitchFamily="34" charset="0"/>
              </a:rPr>
              <a:t>а, о, ұ, ы</a:t>
            </a:r>
            <a:r>
              <a:rPr lang="kk-KZ" b="1" i="1">
                <a:latin typeface="Lucida Sans Unicode" pitchFamily="34" charset="0"/>
              </a:rPr>
              <a:t>, у</a:t>
            </a:r>
            <a:endParaRPr lang="en-US" b="1">
              <a:latin typeface="Lucida Sans Unicode" pitchFamily="34" charset="0"/>
            </a:endParaRPr>
          </a:p>
          <a:p>
            <a:pPr>
              <a:tabLst>
                <a:tab pos="452438" algn="l"/>
              </a:tabLst>
            </a:pPr>
            <a:r>
              <a:rPr lang="kk-KZ" b="1">
                <a:solidFill>
                  <a:srgbClr val="660066"/>
                </a:solidFill>
                <a:latin typeface="Lucida Sans Unicode" pitchFamily="34" charset="0"/>
              </a:rPr>
              <a:t>Жуан </a:t>
            </a:r>
            <a:r>
              <a:rPr lang="en-US" b="1">
                <a:solidFill>
                  <a:srgbClr val="660066"/>
                </a:solidFill>
                <a:latin typeface="Lucida Sans Unicode" pitchFamily="34" charset="0"/>
              </a:rPr>
              <a:t>дауысты</a:t>
            </a:r>
            <a:r>
              <a:rPr lang="kk-KZ" b="1">
                <a:solidFill>
                  <a:srgbClr val="660066"/>
                </a:solidFill>
                <a:latin typeface="Lucida Sans Unicode" pitchFamily="34" charset="0"/>
              </a:rPr>
              <a:t>лар:</a:t>
            </a:r>
            <a:r>
              <a:rPr lang="en-US">
                <a:latin typeface="Lucida Sans Unicode" pitchFamily="34" charset="0"/>
              </a:rPr>
              <a:t> </a:t>
            </a:r>
            <a:r>
              <a:rPr lang="en-US" b="1" i="1">
                <a:latin typeface="Lucida Sans Unicode" pitchFamily="34" charset="0"/>
              </a:rPr>
              <a:t>ә, е, ө, ү, і</a:t>
            </a:r>
            <a:r>
              <a:rPr lang="kk-KZ" b="1" i="1">
                <a:latin typeface="Lucida Sans Unicode" pitchFamily="34" charset="0"/>
              </a:rPr>
              <a:t>, и</a:t>
            </a:r>
            <a:r>
              <a:rPr lang="en-US" b="1" i="1">
                <a:latin typeface="Lucida Sans Unicode" pitchFamily="34" charset="0"/>
              </a:rPr>
              <a:t>.</a:t>
            </a:r>
            <a:endParaRPr lang="en-US" b="1">
              <a:latin typeface="Lucida Sans Unicode" pitchFamily="34" charset="0"/>
            </a:endParaRPr>
          </a:p>
          <a:p>
            <a:pPr>
              <a:tabLst>
                <a:tab pos="452438" algn="l"/>
              </a:tabLst>
            </a:pPr>
            <a:endParaRPr lang="kk-KZ" b="1">
              <a:solidFill>
                <a:srgbClr val="660066"/>
              </a:solidFill>
              <a:latin typeface="Lucida Sans Unicode" pitchFamily="34" charset="0"/>
            </a:endParaRPr>
          </a:p>
          <a:p>
            <a:pPr>
              <a:tabLst>
                <a:tab pos="452438" algn="l"/>
              </a:tabLst>
            </a:pPr>
            <a:r>
              <a:rPr lang="kk-KZ" b="1">
                <a:solidFill>
                  <a:srgbClr val="660066"/>
                </a:solidFill>
                <a:latin typeface="Lucida Sans Unicode" pitchFamily="34" charset="0"/>
              </a:rPr>
              <a:t>Еріндік </a:t>
            </a:r>
            <a:r>
              <a:rPr lang="en-US" b="1">
                <a:solidFill>
                  <a:srgbClr val="660066"/>
                </a:solidFill>
                <a:latin typeface="Lucida Sans Unicode" pitchFamily="34" charset="0"/>
              </a:rPr>
              <a:t>дауыстылар</a:t>
            </a:r>
            <a:r>
              <a:rPr lang="kk-KZ" b="1">
                <a:solidFill>
                  <a:srgbClr val="660066"/>
                </a:solidFill>
                <a:latin typeface="Lucida Sans Unicode" pitchFamily="34" charset="0"/>
              </a:rPr>
              <a:t>:</a:t>
            </a:r>
            <a:r>
              <a:rPr lang="en-US">
                <a:latin typeface="Lucida Sans Unicode" pitchFamily="34" charset="0"/>
              </a:rPr>
              <a:t> </a:t>
            </a:r>
            <a:r>
              <a:rPr lang="en-US" b="1" i="1">
                <a:latin typeface="Lucida Sans Unicode" pitchFamily="34" charset="0"/>
              </a:rPr>
              <a:t>а, ә, о, ө</a:t>
            </a:r>
            <a:r>
              <a:rPr lang="kk-KZ" b="1" i="1">
                <a:latin typeface="Lucida Sans Unicode" pitchFamily="34" charset="0"/>
              </a:rPr>
              <a:t>, е</a:t>
            </a:r>
            <a:r>
              <a:rPr lang="en-US" b="1" i="1">
                <a:latin typeface="Lucida Sans Unicode" pitchFamily="34" charset="0"/>
              </a:rPr>
              <a:t>.</a:t>
            </a:r>
            <a:r>
              <a:rPr lang="en-US" b="1">
                <a:latin typeface="Lucida Sans Unicode" pitchFamily="34" charset="0"/>
              </a:rPr>
              <a:t>   </a:t>
            </a:r>
          </a:p>
          <a:p>
            <a:pPr>
              <a:tabLst>
                <a:tab pos="452438" algn="l"/>
              </a:tabLst>
            </a:pPr>
            <a:r>
              <a:rPr lang="kk-KZ" b="1">
                <a:solidFill>
                  <a:srgbClr val="660066"/>
                </a:solidFill>
                <a:latin typeface="Lucida Sans Unicode" pitchFamily="34" charset="0"/>
              </a:rPr>
              <a:t>Езулік </a:t>
            </a:r>
            <a:r>
              <a:rPr lang="en-US" b="1">
                <a:solidFill>
                  <a:srgbClr val="660066"/>
                </a:solidFill>
                <a:latin typeface="Lucida Sans Unicode" pitchFamily="34" charset="0"/>
              </a:rPr>
              <a:t>дауыстылар</a:t>
            </a:r>
            <a:r>
              <a:rPr lang="kk-KZ" b="1">
                <a:solidFill>
                  <a:srgbClr val="660066"/>
                </a:solidFill>
                <a:latin typeface="Lucida Sans Unicode" pitchFamily="34" charset="0"/>
              </a:rPr>
              <a:t>:</a:t>
            </a:r>
            <a:r>
              <a:rPr lang="en-US">
                <a:latin typeface="Lucida Sans Unicode" pitchFamily="34" charset="0"/>
              </a:rPr>
              <a:t> </a:t>
            </a:r>
            <a:r>
              <a:rPr lang="en-US" b="1" i="1">
                <a:latin typeface="Lucida Sans Unicode" pitchFamily="34" charset="0"/>
              </a:rPr>
              <a:t>ұ, ү, ы, і</a:t>
            </a:r>
            <a:r>
              <a:rPr lang="kk-KZ" b="1" i="1">
                <a:latin typeface="Lucida Sans Unicode" pitchFamily="34" charset="0"/>
              </a:rPr>
              <a:t>, и</a:t>
            </a:r>
            <a:r>
              <a:rPr lang="en-US" b="1" i="1">
                <a:latin typeface="Lucida Sans Unicode" pitchFamily="34" charset="0"/>
              </a:rPr>
              <a:t>.</a:t>
            </a:r>
            <a:endParaRPr lang="en-US" b="1">
              <a:latin typeface="Lucida Sans Unicode" pitchFamily="34" charset="0"/>
            </a:endParaRPr>
          </a:p>
          <a:p>
            <a:pPr>
              <a:tabLst>
                <a:tab pos="452438" algn="l"/>
              </a:tabLst>
            </a:pPr>
            <a:endParaRPr lang="kk-KZ" b="1">
              <a:solidFill>
                <a:srgbClr val="660066"/>
              </a:solidFill>
              <a:latin typeface="Lucida Sans Unicode" pitchFamily="34" charset="0"/>
            </a:endParaRPr>
          </a:p>
          <a:p>
            <a:pPr>
              <a:tabLst>
                <a:tab pos="452438" algn="l"/>
              </a:tabLst>
            </a:pPr>
            <a:r>
              <a:rPr lang="en-US" b="1">
                <a:solidFill>
                  <a:srgbClr val="660066"/>
                </a:solidFill>
                <a:latin typeface="Lucida Sans Unicode" pitchFamily="34" charset="0"/>
              </a:rPr>
              <a:t>Ашық дауыстылар</a:t>
            </a:r>
            <a:r>
              <a:rPr lang="kk-KZ" b="1">
                <a:solidFill>
                  <a:srgbClr val="660066"/>
                </a:solidFill>
                <a:latin typeface="Lucida Sans Unicode" pitchFamily="34" charset="0"/>
              </a:rPr>
              <a:t>:</a:t>
            </a:r>
            <a:r>
              <a:rPr lang="en-US">
                <a:latin typeface="Lucida Sans Unicode" pitchFamily="34" charset="0"/>
              </a:rPr>
              <a:t> </a:t>
            </a:r>
            <a:r>
              <a:rPr lang="en-US" b="1" i="1">
                <a:latin typeface="Lucida Sans Unicode" pitchFamily="34" charset="0"/>
              </a:rPr>
              <a:t>о, ө, ұ, ү</a:t>
            </a:r>
            <a:r>
              <a:rPr lang="kk-KZ" b="1" i="1">
                <a:latin typeface="Lucida Sans Unicode" pitchFamily="34" charset="0"/>
              </a:rPr>
              <a:t>, у</a:t>
            </a:r>
            <a:r>
              <a:rPr lang="en-US" b="1" i="1">
                <a:latin typeface="Lucida Sans Unicode" pitchFamily="34" charset="0"/>
              </a:rPr>
              <a:t>.</a:t>
            </a:r>
            <a:r>
              <a:rPr lang="en-US">
                <a:latin typeface="Lucida Sans Unicode" pitchFamily="34" charset="0"/>
              </a:rPr>
              <a:t> </a:t>
            </a:r>
            <a:endParaRPr lang="ru-RU">
              <a:latin typeface="Lucida Sans Unicode" pitchFamily="34" charset="0"/>
            </a:endParaRPr>
          </a:p>
          <a:p>
            <a:pPr>
              <a:tabLst>
                <a:tab pos="452438" algn="l"/>
              </a:tabLst>
            </a:pPr>
            <a:r>
              <a:rPr lang="ru-RU" b="1">
                <a:solidFill>
                  <a:srgbClr val="660066"/>
                </a:solidFill>
                <a:latin typeface="Lucida Sans Unicode" pitchFamily="34" charset="0"/>
              </a:rPr>
              <a:t>Қысаң дауыстылар:</a:t>
            </a:r>
            <a:r>
              <a:rPr lang="ru-RU">
                <a:latin typeface="Lucida Sans Unicode" pitchFamily="34" charset="0"/>
              </a:rPr>
              <a:t> </a:t>
            </a:r>
            <a:r>
              <a:rPr lang="ru-RU" b="1" i="1">
                <a:latin typeface="Lucida Sans Unicode" pitchFamily="34" charset="0"/>
              </a:rPr>
              <a:t>а, ә, е, ы, і, и</a:t>
            </a:r>
            <a:r>
              <a:rPr lang="en-US" b="1">
                <a:latin typeface="Lucida Sans Unicode" pitchFamily="34" charset="0"/>
              </a:rPr>
              <a:t> </a:t>
            </a:r>
          </a:p>
        </p:txBody>
      </p:sp>
      <p:sp>
        <p:nvSpPr>
          <p:cNvPr id="18437" name="Прямоугольник 4"/>
          <p:cNvSpPr>
            <a:spLocks noChangeArrowheads="1"/>
          </p:cNvSpPr>
          <p:nvPr/>
        </p:nvSpPr>
        <p:spPr bwMode="auto">
          <a:xfrm>
            <a:off x="285750" y="3929063"/>
            <a:ext cx="6572250" cy="2308225"/>
          </a:xfrm>
          <a:prstGeom prst="rect">
            <a:avLst/>
          </a:prstGeom>
          <a:noFill/>
          <a:ln w="9525">
            <a:noFill/>
            <a:miter lim="800000"/>
            <a:headEnd/>
            <a:tailEnd/>
          </a:ln>
        </p:spPr>
        <p:txBody>
          <a:bodyPr>
            <a:spAutoFit/>
          </a:bodyPr>
          <a:lstStyle/>
          <a:p>
            <a:pPr>
              <a:tabLst>
                <a:tab pos="176213" algn="l"/>
              </a:tabLst>
            </a:pPr>
            <a:r>
              <a:rPr lang="kk-KZ" b="1">
                <a:solidFill>
                  <a:srgbClr val="660066"/>
                </a:solidFill>
                <a:latin typeface="Lucida Sans Unicode" pitchFamily="34" charset="0"/>
              </a:rPr>
              <a:t>Қатаң дауыссыздар:</a:t>
            </a:r>
            <a:r>
              <a:rPr lang="kk-KZ">
                <a:latin typeface="Lucida Sans Unicode" pitchFamily="34" charset="0"/>
              </a:rPr>
              <a:t> </a:t>
            </a:r>
            <a:r>
              <a:rPr lang="en-US" b="1" i="1">
                <a:solidFill>
                  <a:schemeClr val="accent1"/>
                </a:solidFill>
                <a:latin typeface="Lucida Sans Unicode" pitchFamily="34" charset="0"/>
              </a:rPr>
              <a:t>б,</a:t>
            </a:r>
            <a:r>
              <a:rPr lang="kk-KZ" b="1" i="1">
                <a:solidFill>
                  <a:schemeClr val="accent1"/>
                </a:solidFill>
                <a:latin typeface="Lucida Sans Unicode" pitchFamily="34" charset="0"/>
              </a:rPr>
              <a:t> в,</a:t>
            </a:r>
            <a:r>
              <a:rPr lang="en-US" b="1" i="1">
                <a:solidFill>
                  <a:schemeClr val="accent1"/>
                </a:solidFill>
                <a:latin typeface="Lucida Sans Unicode" pitchFamily="34" charset="0"/>
              </a:rPr>
              <a:t> г, ғ, д, ж, з</a:t>
            </a:r>
            <a:r>
              <a:rPr lang="kk-KZ" b="1" i="1">
                <a:solidFill>
                  <a:schemeClr val="accent1"/>
                </a:solidFill>
                <a:latin typeface="Lucida Sans Unicode" pitchFamily="34" charset="0"/>
              </a:rPr>
              <a:t>, Һ</a:t>
            </a:r>
            <a:r>
              <a:rPr lang="en-US" b="1" i="1">
                <a:solidFill>
                  <a:schemeClr val="accent1"/>
                </a:solidFill>
                <a:latin typeface="Lucida Sans Unicode" pitchFamily="34" charset="0"/>
              </a:rPr>
              <a:t>. </a:t>
            </a:r>
            <a:endParaRPr lang="kk-KZ" b="1" i="1">
              <a:solidFill>
                <a:schemeClr val="accent1"/>
              </a:solidFill>
              <a:latin typeface="Lucida Sans Unicode" pitchFamily="34" charset="0"/>
            </a:endParaRPr>
          </a:p>
          <a:p>
            <a:pPr>
              <a:tabLst>
                <a:tab pos="176213" algn="l"/>
              </a:tabLst>
            </a:pPr>
            <a:endParaRPr lang="kk-KZ" b="1" i="1">
              <a:solidFill>
                <a:schemeClr val="accent1"/>
              </a:solidFill>
              <a:latin typeface="Lucida Sans Unicode" pitchFamily="34" charset="0"/>
            </a:endParaRPr>
          </a:p>
          <a:p>
            <a:pPr>
              <a:tabLst>
                <a:tab pos="176213" algn="l"/>
              </a:tabLst>
            </a:pPr>
            <a:endParaRPr lang="kk-KZ" b="1" i="1">
              <a:solidFill>
                <a:schemeClr val="accent1"/>
              </a:solidFill>
              <a:latin typeface="Lucida Sans Unicode" pitchFamily="34" charset="0"/>
            </a:endParaRPr>
          </a:p>
          <a:p>
            <a:pPr>
              <a:tabLst>
                <a:tab pos="176213" algn="l"/>
              </a:tabLst>
            </a:pPr>
            <a:r>
              <a:rPr lang="kk-KZ" b="1">
                <a:solidFill>
                  <a:srgbClr val="660066"/>
                </a:solidFill>
                <a:latin typeface="Lucida Sans Unicode" pitchFamily="34" charset="0"/>
              </a:rPr>
              <a:t>Ұяң дауыссыздар:</a:t>
            </a:r>
            <a:r>
              <a:rPr lang="kk-KZ">
                <a:latin typeface="Lucida Sans Unicode" pitchFamily="34" charset="0"/>
              </a:rPr>
              <a:t> </a:t>
            </a:r>
            <a:r>
              <a:rPr lang="kk-KZ" b="1" i="1">
                <a:solidFill>
                  <a:schemeClr val="accent1"/>
                </a:solidFill>
                <a:latin typeface="Lucida Sans Unicode" pitchFamily="34" charset="0"/>
              </a:rPr>
              <a:t>к, қ, х, п, ф, с, т, ш, щ, ч, ц.</a:t>
            </a:r>
            <a:endParaRPr lang="en-US">
              <a:solidFill>
                <a:schemeClr val="accent1"/>
              </a:solidFill>
              <a:latin typeface="Lucida Sans Unicode" pitchFamily="34" charset="0"/>
            </a:endParaRPr>
          </a:p>
          <a:p>
            <a:pPr>
              <a:tabLst>
                <a:tab pos="176213" algn="l"/>
              </a:tabLst>
            </a:pPr>
            <a:r>
              <a:rPr lang="kk-KZ">
                <a:solidFill>
                  <a:schemeClr val="accent1"/>
                </a:solidFill>
                <a:latin typeface="Lucida Sans Unicode" pitchFamily="34" charset="0"/>
              </a:rPr>
              <a:t>	</a:t>
            </a:r>
          </a:p>
          <a:p>
            <a:pPr>
              <a:tabLst>
                <a:tab pos="176213" algn="l"/>
              </a:tabLst>
            </a:pPr>
            <a:r>
              <a:rPr lang="kk-KZ" b="1">
                <a:solidFill>
                  <a:srgbClr val="660066"/>
                </a:solidFill>
                <a:latin typeface="Lucida Sans Unicode" pitchFamily="34" charset="0"/>
              </a:rPr>
              <a:t> </a:t>
            </a:r>
            <a:endParaRPr lang="en-US">
              <a:solidFill>
                <a:schemeClr val="accent1"/>
              </a:solidFill>
              <a:latin typeface="Lucida Sans Unicode" pitchFamily="34" charset="0"/>
            </a:endParaRPr>
          </a:p>
          <a:p>
            <a:pPr>
              <a:tabLst>
                <a:tab pos="176213" algn="l"/>
              </a:tabLst>
            </a:pPr>
            <a:r>
              <a:rPr lang="en-US" b="1">
                <a:solidFill>
                  <a:srgbClr val="660066"/>
                </a:solidFill>
                <a:latin typeface="Lucida Sans Unicode" pitchFamily="34" charset="0"/>
              </a:rPr>
              <a:t>Үнді дауыссыздар</a:t>
            </a:r>
            <a:r>
              <a:rPr lang="kk-KZ" b="1">
                <a:solidFill>
                  <a:srgbClr val="660066"/>
                </a:solidFill>
                <a:latin typeface="Lucida Sans Unicode" pitchFamily="34" charset="0"/>
              </a:rPr>
              <a:t>:</a:t>
            </a:r>
            <a:r>
              <a:rPr lang="kk-KZ">
                <a:latin typeface="Lucida Sans Unicode" pitchFamily="34" charset="0"/>
              </a:rPr>
              <a:t> </a:t>
            </a:r>
            <a:r>
              <a:rPr lang="en-US" b="1" i="1">
                <a:solidFill>
                  <a:schemeClr val="accent1"/>
                </a:solidFill>
                <a:latin typeface="Lucida Sans Unicode" pitchFamily="34" charset="0"/>
              </a:rPr>
              <a:t>й, л, р, у</a:t>
            </a:r>
            <a:r>
              <a:rPr lang="en-US">
                <a:solidFill>
                  <a:schemeClr val="accent1"/>
                </a:solidFill>
                <a:latin typeface="Lucida Sans Unicode" pitchFamily="34" charset="0"/>
              </a:rPr>
              <a:t>; </a:t>
            </a:r>
            <a:r>
              <a:rPr lang="en-US" b="1" i="1">
                <a:solidFill>
                  <a:schemeClr val="accent1"/>
                </a:solidFill>
                <a:latin typeface="Lucida Sans Unicode" pitchFamily="34" charset="0"/>
              </a:rPr>
              <a:t>м, н, ң.</a:t>
            </a:r>
            <a:endParaRPr lang="en-US">
              <a:solidFill>
                <a:schemeClr val="accent1"/>
              </a:solidFill>
              <a:latin typeface="Lucida Sans Unicode" pitchFamily="34" charset="0"/>
            </a:endParaRPr>
          </a:p>
          <a:p>
            <a:pPr>
              <a:tabLst>
                <a:tab pos="176213" algn="l"/>
              </a:tabLst>
            </a:pPr>
            <a:r>
              <a:rPr lang="en-US">
                <a:latin typeface="Lucida Sans Unicode" pitchFamily="34" charset="0"/>
              </a:rPr>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7" name="Rectangle 7"/>
          <p:cNvSpPr>
            <a:spLocks noGrp="1" noRot="1" noChangeArrowheads="1"/>
          </p:cNvSpPr>
          <p:nvPr>
            <p:ph type="title"/>
          </p:nvPr>
        </p:nvSpPr>
        <p:spPr>
          <a:xfrm>
            <a:off x="457200" y="484188"/>
            <a:ext cx="8385175" cy="1431925"/>
          </a:xfrm>
        </p:spPr>
        <p:txBody>
          <a:bodyPr/>
          <a:lstStyle/>
          <a:p>
            <a:pPr algn="ctr" eaLnBrk="1" fontAlgn="auto" hangingPunct="1">
              <a:spcAft>
                <a:spcPts val="0"/>
              </a:spcAft>
              <a:defRPr/>
            </a:pPr>
            <a:r>
              <a:rPr lang="kk-KZ" dirty="0" smtClean="0">
                <a:effectLst/>
                <a:latin typeface="Arial" charset="0"/>
              </a:rPr>
              <a:t>«АДАСҚАҚ»  ойыны</a:t>
            </a:r>
            <a:br>
              <a:rPr lang="kk-KZ" dirty="0" smtClean="0">
                <a:effectLst/>
                <a:latin typeface="Arial" charset="0"/>
              </a:rPr>
            </a:br>
            <a:r>
              <a:rPr lang="kk-KZ" dirty="0" smtClean="0">
                <a:effectLst/>
                <a:latin typeface="Arial" charset="0"/>
              </a:rPr>
              <a:t>(жауабы)</a:t>
            </a:r>
            <a:endParaRPr lang="ru-RU" dirty="0" smtClean="0">
              <a:effectLst/>
              <a:latin typeface="Arial" charset="0"/>
            </a:endParaRPr>
          </a:p>
        </p:txBody>
      </p:sp>
      <p:sp>
        <p:nvSpPr>
          <p:cNvPr id="4" name="Прямоугольник 3"/>
          <p:cNvSpPr/>
          <p:nvPr/>
        </p:nvSpPr>
        <p:spPr>
          <a:xfrm>
            <a:off x="285750" y="1857375"/>
            <a:ext cx="8215313" cy="2308225"/>
          </a:xfrm>
          <a:prstGeom prst="rect">
            <a:avLst/>
          </a:prstGeom>
        </p:spPr>
        <p:txBody>
          <a:bodyPr>
            <a:spAutoFit/>
          </a:bodyPr>
          <a:lstStyle/>
          <a:p>
            <a:pPr fontAlgn="auto">
              <a:spcBef>
                <a:spcPts val="0"/>
              </a:spcBef>
              <a:spcAft>
                <a:spcPts val="0"/>
              </a:spcAft>
              <a:tabLst>
                <a:tab pos="452438" algn="l"/>
              </a:tabLst>
              <a:defRPr/>
            </a:pPr>
            <a:r>
              <a:rPr lang="en-US" b="1" dirty="0" err="1">
                <a:solidFill>
                  <a:srgbClr val="660066"/>
                </a:solidFill>
                <a:latin typeface="+mn-lt"/>
              </a:rPr>
              <a:t>Жуан</a:t>
            </a:r>
            <a:r>
              <a:rPr lang="en-US" b="1" dirty="0">
                <a:solidFill>
                  <a:srgbClr val="660066"/>
                </a:solidFill>
                <a:latin typeface="+mn-lt"/>
              </a:rPr>
              <a:t> </a:t>
            </a:r>
            <a:r>
              <a:rPr lang="en-US" b="1" dirty="0" err="1">
                <a:solidFill>
                  <a:srgbClr val="660066"/>
                </a:solidFill>
                <a:latin typeface="+mn-lt"/>
              </a:rPr>
              <a:t>дауысты</a:t>
            </a:r>
            <a:r>
              <a:rPr lang="kk-KZ" b="1" dirty="0">
                <a:solidFill>
                  <a:srgbClr val="660066"/>
                </a:solidFill>
                <a:latin typeface="+mn-lt"/>
              </a:rPr>
              <a:t>лар:</a:t>
            </a:r>
            <a:r>
              <a:rPr lang="en-US" dirty="0">
                <a:latin typeface="+mn-lt"/>
              </a:rPr>
              <a:t> </a:t>
            </a:r>
            <a:r>
              <a:rPr lang="en-US" b="1" i="1" dirty="0">
                <a:latin typeface="+mn-lt"/>
              </a:rPr>
              <a:t>а, о, ұ, ы</a:t>
            </a:r>
            <a:r>
              <a:rPr lang="kk-KZ" b="1" i="1" dirty="0">
                <a:latin typeface="+mn-lt"/>
              </a:rPr>
              <a:t>, у</a:t>
            </a:r>
            <a:endParaRPr lang="en-US" b="1" dirty="0">
              <a:latin typeface="+mn-lt"/>
            </a:endParaRPr>
          </a:p>
          <a:p>
            <a:pPr fontAlgn="auto">
              <a:spcBef>
                <a:spcPts val="0"/>
              </a:spcBef>
              <a:spcAft>
                <a:spcPts val="0"/>
              </a:spcAft>
              <a:tabLst>
                <a:tab pos="452438" algn="l"/>
              </a:tabLst>
              <a:defRPr/>
            </a:pPr>
            <a:r>
              <a:rPr lang="en-US" b="1" dirty="0" err="1">
                <a:solidFill>
                  <a:srgbClr val="660066"/>
                </a:solidFill>
                <a:latin typeface="+mn-lt"/>
              </a:rPr>
              <a:t>Жіңішке</a:t>
            </a:r>
            <a:r>
              <a:rPr lang="en-US" b="1" dirty="0">
                <a:solidFill>
                  <a:srgbClr val="660066"/>
                </a:solidFill>
                <a:latin typeface="+mn-lt"/>
              </a:rPr>
              <a:t> </a:t>
            </a:r>
            <a:r>
              <a:rPr lang="en-US" b="1" dirty="0" err="1">
                <a:solidFill>
                  <a:srgbClr val="660066"/>
                </a:solidFill>
                <a:latin typeface="+mn-lt"/>
              </a:rPr>
              <a:t>дауысты</a:t>
            </a:r>
            <a:r>
              <a:rPr lang="kk-KZ" b="1" dirty="0">
                <a:solidFill>
                  <a:srgbClr val="660066"/>
                </a:solidFill>
                <a:latin typeface="+mn-lt"/>
              </a:rPr>
              <a:t>лар:</a:t>
            </a:r>
            <a:r>
              <a:rPr lang="en-US" dirty="0">
                <a:latin typeface="+mn-lt"/>
              </a:rPr>
              <a:t> </a:t>
            </a:r>
            <a:r>
              <a:rPr lang="en-US" b="1" i="1" dirty="0">
                <a:latin typeface="+mn-lt"/>
              </a:rPr>
              <a:t>ә, е, ө, ү, і</a:t>
            </a:r>
            <a:r>
              <a:rPr lang="kk-KZ" b="1" i="1" dirty="0">
                <a:latin typeface="+mn-lt"/>
              </a:rPr>
              <a:t>, и</a:t>
            </a:r>
            <a:r>
              <a:rPr lang="en-US" b="1" i="1" dirty="0">
                <a:latin typeface="+mn-lt"/>
              </a:rPr>
              <a:t>.</a:t>
            </a:r>
            <a:endParaRPr lang="en-US" b="1" dirty="0">
              <a:latin typeface="+mn-lt"/>
            </a:endParaRPr>
          </a:p>
          <a:p>
            <a:pPr marL="360000" fontAlgn="auto">
              <a:spcBef>
                <a:spcPts val="0"/>
              </a:spcBef>
              <a:spcAft>
                <a:spcPts val="0"/>
              </a:spcAft>
              <a:tabLst>
                <a:tab pos="452438" algn="l"/>
              </a:tabLst>
              <a:defRPr/>
            </a:pPr>
            <a:endParaRPr lang="kk-KZ" b="1" dirty="0">
              <a:solidFill>
                <a:srgbClr val="660066"/>
              </a:solidFill>
              <a:latin typeface="+mn-lt"/>
            </a:endParaRPr>
          </a:p>
          <a:p>
            <a:pPr fontAlgn="auto">
              <a:spcBef>
                <a:spcPts val="0"/>
              </a:spcBef>
              <a:spcAft>
                <a:spcPts val="0"/>
              </a:spcAft>
              <a:tabLst>
                <a:tab pos="452438" algn="l"/>
              </a:tabLst>
              <a:defRPr/>
            </a:pPr>
            <a:r>
              <a:rPr lang="en-US" b="1" dirty="0" err="1">
                <a:solidFill>
                  <a:srgbClr val="660066"/>
                </a:solidFill>
                <a:latin typeface="+mn-lt"/>
              </a:rPr>
              <a:t>Ашық</a:t>
            </a:r>
            <a:r>
              <a:rPr lang="en-US" b="1" dirty="0">
                <a:solidFill>
                  <a:srgbClr val="660066"/>
                </a:solidFill>
                <a:latin typeface="+mn-lt"/>
              </a:rPr>
              <a:t> </a:t>
            </a:r>
            <a:r>
              <a:rPr lang="en-US" b="1" dirty="0" err="1">
                <a:solidFill>
                  <a:srgbClr val="660066"/>
                </a:solidFill>
                <a:latin typeface="+mn-lt"/>
              </a:rPr>
              <a:t>дауыстылар</a:t>
            </a:r>
            <a:r>
              <a:rPr lang="kk-KZ" b="1" dirty="0">
                <a:solidFill>
                  <a:srgbClr val="660066"/>
                </a:solidFill>
                <a:latin typeface="+mn-lt"/>
              </a:rPr>
              <a:t>:</a:t>
            </a:r>
            <a:r>
              <a:rPr lang="en-US" dirty="0">
                <a:latin typeface="+mn-lt"/>
              </a:rPr>
              <a:t> </a:t>
            </a:r>
            <a:r>
              <a:rPr lang="en-US" b="1" i="1" dirty="0">
                <a:latin typeface="+mn-lt"/>
              </a:rPr>
              <a:t>а, ә, о, ө</a:t>
            </a:r>
            <a:r>
              <a:rPr lang="kk-KZ" b="1" i="1" dirty="0">
                <a:latin typeface="+mn-lt"/>
              </a:rPr>
              <a:t>, е</a:t>
            </a:r>
            <a:r>
              <a:rPr lang="en-US" b="1" i="1" dirty="0">
                <a:latin typeface="+mn-lt"/>
              </a:rPr>
              <a:t>.</a:t>
            </a:r>
            <a:r>
              <a:rPr lang="en-US" b="1" dirty="0">
                <a:latin typeface="+mn-lt"/>
              </a:rPr>
              <a:t>   </a:t>
            </a:r>
          </a:p>
          <a:p>
            <a:pPr fontAlgn="auto">
              <a:spcBef>
                <a:spcPts val="0"/>
              </a:spcBef>
              <a:spcAft>
                <a:spcPts val="0"/>
              </a:spcAft>
              <a:tabLst>
                <a:tab pos="452438" algn="l"/>
              </a:tabLst>
              <a:defRPr/>
            </a:pPr>
            <a:r>
              <a:rPr lang="en-US" b="1" dirty="0" err="1">
                <a:solidFill>
                  <a:srgbClr val="660066"/>
                </a:solidFill>
                <a:latin typeface="+mn-lt"/>
              </a:rPr>
              <a:t>Қысаң</a:t>
            </a:r>
            <a:r>
              <a:rPr lang="en-US" b="1" dirty="0">
                <a:solidFill>
                  <a:srgbClr val="660066"/>
                </a:solidFill>
                <a:latin typeface="+mn-lt"/>
              </a:rPr>
              <a:t> </a:t>
            </a:r>
            <a:r>
              <a:rPr lang="en-US" b="1" dirty="0" err="1">
                <a:solidFill>
                  <a:srgbClr val="660066"/>
                </a:solidFill>
                <a:latin typeface="+mn-lt"/>
              </a:rPr>
              <a:t>дауыстылар</a:t>
            </a:r>
            <a:r>
              <a:rPr lang="kk-KZ" b="1" dirty="0">
                <a:solidFill>
                  <a:srgbClr val="660066"/>
                </a:solidFill>
                <a:latin typeface="+mn-lt"/>
              </a:rPr>
              <a:t>:</a:t>
            </a:r>
            <a:r>
              <a:rPr lang="en-US" dirty="0">
                <a:latin typeface="+mn-lt"/>
              </a:rPr>
              <a:t> </a:t>
            </a:r>
            <a:r>
              <a:rPr lang="en-US" b="1" i="1" dirty="0">
                <a:latin typeface="+mn-lt"/>
              </a:rPr>
              <a:t>ұ, ү, ы, і</a:t>
            </a:r>
            <a:r>
              <a:rPr lang="kk-KZ" b="1" i="1" dirty="0">
                <a:latin typeface="+mn-lt"/>
              </a:rPr>
              <a:t>, и</a:t>
            </a:r>
            <a:r>
              <a:rPr lang="en-US" b="1" i="1" dirty="0">
                <a:latin typeface="+mn-lt"/>
              </a:rPr>
              <a:t>.</a:t>
            </a:r>
            <a:endParaRPr lang="en-US" b="1" dirty="0">
              <a:latin typeface="+mn-lt"/>
            </a:endParaRPr>
          </a:p>
          <a:p>
            <a:pPr fontAlgn="auto">
              <a:spcBef>
                <a:spcPts val="0"/>
              </a:spcBef>
              <a:spcAft>
                <a:spcPts val="0"/>
              </a:spcAft>
              <a:tabLst>
                <a:tab pos="452438" algn="l"/>
              </a:tabLst>
              <a:defRPr/>
            </a:pPr>
            <a:endParaRPr lang="kk-KZ" b="1" dirty="0">
              <a:solidFill>
                <a:srgbClr val="660066"/>
              </a:solidFill>
              <a:latin typeface="+mn-lt"/>
            </a:endParaRPr>
          </a:p>
          <a:p>
            <a:pPr fontAlgn="auto">
              <a:spcBef>
                <a:spcPts val="0"/>
              </a:spcBef>
              <a:spcAft>
                <a:spcPts val="0"/>
              </a:spcAft>
              <a:tabLst>
                <a:tab pos="452438" algn="l"/>
              </a:tabLst>
              <a:defRPr/>
            </a:pPr>
            <a:r>
              <a:rPr lang="en-US" b="1" dirty="0" err="1">
                <a:solidFill>
                  <a:srgbClr val="660066"/>
                </a:solidFill>
                <a:latin typeface="+mn-lt"/>
              </a:rPr>
              <a:t>Еріндік</a:t>
            </a:r>
            <a:r>
              <a:rPr lang="en-US" b="1" dirty="0">
                <a:solidFill>
                  <a:srgbClr val="660066"/>
                </a:solidFill>
                <a:latin typeface="+mn-lt"/>
              </a:rPr>
              <a:t> </a:t>
            </a:r>
            <a:r>
              <a:rPr lang="en-US" b="1" dirty="0" err="1">
                <a:solidFill>
                  <a:srgbClr val="660066"/>
                </a:solidFill>
                <a:latin typeface="+mn-lt"/>
              </a:rPr>
              <a:t>дауыстылар</a:t>
            </a:r>
            <a:r>
              <a:rPr lang="kk-KZ" b="1" dirty="0">
                <a:solidFill>
                  <a:srgbClr val="660066"/>
                </a:solidFill>
                <a:latin typeface="+mn-lt"/>
              </a:rPr>
              <a:t>:</a:t>
            </a:r>
            <a:r>
              <a:rPr lang="en-US" dirty="0">
                <a:latin typeface="+mn-lt"/>
              </a:rPr>
              <a:t> </a:t>
            </a:r>
            <a:r>
              <a:rPr lang="en-US" b="1" i="1" dirty="0">
                <a:latin typeface="+mn-lt"/>
              </a:rPr>
              <a:t>о, ө, ұ, ү</a:t>
            </a:r>
            <a:r>
              <a:rPr lang="kk-KZ" b="1" i="1" dirty="0">
                <a:latin typeface="+mn-lt"/>
              </a:rPr>
              <a:t>, у</a:t>
            </a:r>
            <a:r>
              <a:rPr lang="en-US" b="1" i="1" dirty="0">
                <a:latin typeface="+mn-lt"/>
              </a:rPr>
              <a:t>.</a:t>
            </a:r>
            <a:r>
              <a:rPr lang="en-US" dirty="0">
                <a:latin typeface="+mn-lt"/>
              </a:rPr>
              <a:t> </a:t>
            </a:r>
            <a:endParaRPr lang="ru-RU" dirty="0">
              <a:latin typeface="+mn-lt"/>
            </a:endParaRPr>
          </a:p>
          <a:p>
            <a:pPr fontAlgn="auto">
              <a:spcBef>
                <a:spcPts val="0"/>
              </a:spcBef>
              <a:spcAft>
                <a:spcPts val="0"/>
              </a:spcAft>
              <a:tabLst>
                <a:tab pos="452438" algn="l"/>
              </a:tabLst>
              <a:defRPr/>
            </a:pPr>
            <a:r>
              <a:rPr lang="ru-RU" b="1" dirty="0" err="1">
                <a:solidFill>
                  <a:srgbClr val="660066"/>
                </a:solidFill>
                <a:latin typeface="+mn-lt"/>
              </a:rPr>
              <a:t>Езулік</a:t>
            </a:r>
            <a:r>
              <a:rPr lang="ru-RU" b="1" dirty="0">
                <a:solidFill>
                  <a:srgbClr val="660066"/>
                </a:solidFill>
                <a:latin typeface="+mn-lt"/>
              </a:rPr>
              <a:t> </a:t>
            </a:r>
            <a:r>
              <a:rPr lang="ru-RU" b="1" dirty="0" err="1">
                <a:solidFill>
                  <a:srgbClr val="660066"/>
                </a:solidFill>
                <a:latin typeface="+mn-lt"/>
              </a:rPr>
              <a:t>дауыстылар</a:t>
            </a:r>
            <a:r>
              <a:rPr lang="ru-RU" b="1" dirty="0">
                <a:solidFill>
                  <a:srgbClr val="660066"/>
                </a:solidFill>
                <a:latin typeface="+mn-lt"/>
              </a:rPr>
              <a:t>:</a:t>
            </a:r>
            <a:r>
              <a:rPr lang="ru-RU" dirty="0">
                <a:latin typeface="+mn-lt"/>
              </a:rPr>
              <a:t> </a:t>
            </a:r>
            <a:r>
              <a:rPr lang="ru-RU" b="1" i="1" dirty="0">
                <a:latin typeface="+mn-lt"/>
              </a:rPr>
              <a:t>а, </a:t>
            </a:r>
            <a:r>
              <a:rPr lang="ru-RU" b="1" i="1" dirty="0" err="1">
                <a:latin typeface="+mn-lt"/>
              </a:rPr>
              <a:t>ә, </a:t>
            </a:r>
            <a:r>
              <a:rPr lang="ru-RU" b="1" i="1" dirty="0">
                <a:latin typeface="+mn-lt"/>
              </a:rPr>
              <a:t>е, </a:t>
            </a:r>
            <a:r>
              <a:rPr lang="ru-RU" b="1" i="1" dirty="0" err="1">
                <a:latin typeface="+mn-lt"/>
              </a:rPr>
              <a:t>ы</a:t>
            </a:r>
            <a:r>
              <a:rPr lang="ru-RU" b="1" i="1" dirty="0">
                <a:latin typeface="+mn-lt"/>
              </a:rPr>
              <a:t>, </a:t>
            </a:r>
            <a:r>
              <a:rPr lang="ru-RU" b="1" i="1" dirty="0" err="1">
                <a:latin typeface="+mn-lt"/>
              </a:rPr>
              <a:t>і</a:t>
            </a:r>
            <a:r>
              <a:rPr lang="ru-RU" b="1" i="1" dirty="0">
                <a:latin typeface="+mn-lt"/>
              </a:rPr>
              <a:t>, и</a:t>
            </a:r>
            <a:r>
              <a:rPr lang="en-US" b="1" dirty="0">
                <a:latin typeface="+mn-lt"/>
              </a:rPr>
              <a:t> </a:t>
            </a:r>
          </a:p>
        </p:txBody>
      </p:sp>
      <p:sp>
        <p:nvSpPr>
          <p:cNvPr id="19460" name="Прямоугольник 4"/>
          <p:cNvSpPr>
            <a:spLocks noChangeArrowheads="1"/>
          </p:cNvSpPr>
          <p:nvPr/>
        </p:nvSpPr>
        <p:spPr bwMode="auto">
          <a:xfrm>
            <a:off x="285750" y="4214813"/>
            <a:ext cx="7143750" cy="1754187"/>
          </a:xfrm>
          <a:prstGeom prst="rect">
            <a:avLst/>
          </a:prstGeom>
          <a:noFill/>
          <a:ln w="9525">
            <a:noFill/>
            <a:miter lim="800000"/>
            <a:headEnd/>
            <a:tailEnd/>
          </a:ln>
        </p:spPr>
        <p:txBody>
          <a:bodyPr>
            <a:spAutoFit/>
          </a:bodyPr>
          <a:lstStyle/>
          <a:p>
            <a:pPr>
              <a:tabLst>
                <a:tab pos="176213" algn="l"/>
              </a:tabLst>
            </a:pPr>
            <a:r>
              <a:rPr lang="kk-KZ" b="1">
                <a:solidFill>
                  <a:srgbClr val="660066"/>
                </a:solidFill>
                <a:latin typeface="Lucida Sans Unicode" pitchFamily="34" charset="0"/>
              </a:rPr>
              <a:t>Қатаң дауыссыздар:</a:t>
            </a:r>
            <a:r>
              <a:rPr lang="kk-KZ">
                <a:latin typeface="Lucida Sans Unicode" pitchFamily="34" charset="0"/>
              </a:rPr>
              <a:t> </a:t>
            </a:r>
            <a:r>
              <a:rPr lang="kk-KZ" b="1" i="1">
                <a:solidFill>
                  <a:schemeClr val="accent1"/>
                </a:solidFill>
                <a:latin typeface="Lucida Sans Unicode" pitchFamily="34" charset="0"/>
              </a:rPr>
              <a:t>к, қ, х, п, ф, с, т, ш, щ, ч, ц.</a:t>
            </a:r>
            <a:endParaRPr lang="en-US">
              <a:solidFill>
                <a:schemeClr val="accent1"/>
              </a:solidFill>
              <a:latin typeface="Lucida Sans Unicode" pitchFamily="34" charset="0"/>
            </a:endParaRPr>
          </a:p>
          <a:p>
            <a:pPr>
              <a:tabLst>
                <a:tab pos="176213" algn="l"/>
              </a:tabLst>
            </a:pPr>
            <a:r>
              <a:rPr lang="kk-KZ">
                <a:solidFill>
                  <a:schemeClr val="accent1"/>
                </a:solidFill>
                <a:latin typeface="Lucida Sans Unicode" pitchFamily="34" charset="0"/>
              </a:rPr>
              <a:t>	</a:t>
            </a:r>
          </a:p>
          <a:p>
            <a:pPr>
              <a:tabLst>
                <a:tab pos="176213" algn="l"/>
              </a:tabLst>
            </a:pPr>
            <a:r>
              <a:rPr lang="kk-KZ" b="1">
                <a:solidFill>
                  <a:srgbClr val="660066"/>
                </a:solidFill>
                <a:latin typeface="Lucida Sans Unicode" pitchFamily="34" charset="0"/>
              </a:rPr>
              <a:t>2. Ұяң дауыссыздар:</a:t>
            </a:r>
            <a:r>
              <a:rPr lang="kk-KZ">
                <a:latin typeface="Lucida Sans Unicode" pitchFamily="34" charset="0"/>
              </a:rPr>
              <a:t> </a:t>
            </a:r>
            <a:r>
              <a:rPr lang="en-US" b="1" i="1">
                <a:solidFill>
                  <a:schemeClr val="accent1"/>
                </a:solidFill>
                <a:latin typeface="Lucida Sans Unicode" pitchFamily="34" charset="0"/>
              </a:rPr>
              <a:t>б,</a:t>
            </a:r>
            <a:r>
              <a:rPr lang="kk-KZ" b="1" i="1">
                <a:solidFill>
                  <a:schemeClr val="accent1"/>
                </a:solidFill>
                <a:latin typeface="Lucida Sans Unicode" pitchFamily="34" charset="0"/>
              </a:rPr>
              <a:t> в,</a:t>
            </a:r>
            <a:r>
              <a:rPr lang="en-US" b="1" i="1">
                <a:solidFill>
                  <a:schemeClr val="accent1"/>
                </a:solidFill>
                <a:latin typeface="Lucida Sans Unicode" pitchFamily="34" charset="0"/>
              </a:rPr>
              <a:t> г, ғ, д, ж, з</a:t>
            </a:r>
            <a:r>
              <a:rPr lang="kk-KZ" b="1" i="1">
                <a:solidFill>
                  <a:schemeClr val="accent1"/>
                </a:solidFill>
                <a:latin typeface="Lucida Sans Unicode" pitchFamily="34" charset="0"/>
              </a:rPr>
              <a:t>, Һ</a:t>
            </a:r>
            <a:r>
              <a:rPr lang="en-US" b="1" i="1">
                <a:solidFill>
                  <a:schemeClr val="accent1"/>
                </a:solidFill>
                <a:latin typeface="Lucida Sans Unicode" pitchFamily="34" charset="0"/>
              </a:rPr>
              <a:t>.</a:t>
            </a:r>
            <a:endParaRPr lang="en-US">
              <a:solidFill>
                <a:schemeClr val="accent1"/>
              </a:solidFill>
              <a:latin typeface="Lucida Sans Unicode" pitchFamily="34" charset="0"/>
            </a:endParaRPr>
          </a:p>
          <a:p>
            <a:pPr>
              <a:tabLst>
                <a:tab pos="176213" algn="l"/>
              </a:tabLst>
            </a:pPr>
            <a:r>
              <a:rPr lang="en-US">
                <a:latin typeface="Lucida Sans Unicode" pitchFamily="34" charset="0"/>
              </a:rPr>
              <a:t>	</a:t>
            </a:r>
            <a:endParaRPr lang="kk-KZ">
              <a:latin typeface="Lucida Sans Unicode" pitchFamily="34" charset="0"/>
            </a:endParaRPr>
          </a:p>
          <a:p>
            <a:pPr>
              <a:tabLst>
                <a:tab pos="176213" algn="l"/>
              </a:tabLst>
            </a:pPr>
            <a:r>
              <a:rPr lang="en-US" b="1">
                <a:solidFill>
                  <a:srgbClr val="660066"/>
                </a:solidFill>
                <a:latin typeface="Lucida Sans Unicode" pitchFamily="34" charset="0"/>
              </a:rPr>
              <a:t>3. Үнді дауыссыздар</a:t>
            </a:r>
            <a:r>
              <a:rPr lang="kk-KZ" b="1">
                <a:solidFill>
                  <a:srgbClr val="660066"/>
                </a:solidFill>
                <a:latin typeface="Lucida Sans Unicode" pitchFamily="34" charset="0"/>
              </a:rPr>
              <a:t>:</a:t>
            </a:r>
            <a:r>
              <a:rPr lang="kk-KZ">
                <a:latin typeface="Lucida Sans Unicode" pitchFamily="34" charset="0"/>
              </a:rPr>
              <a:t> </a:t>
            </a:r>
            <a:r>
              <a:rPr lang="en-US" b="1" i="1">
                <a:solidFill>
                  <a:schemeClr val="accent1"/>
                </a:solidFill>
                <a:latin typeface="Lucida Sans Unicode" pitchFamily="34" charset="0"/>
              </a:rPr>
              <a:t>й, л, р, у</a:t>
            </a:r>
            <a:r>
              <a:rPr lang="en-US">
                <a:solidFill>
                  <a:schemeClr val="accent1"/>
                </a:solidFill>
                <a:latin typeface="Lucida Sans Unicode" pitchFamily="34" charset="0"/>
              </a:rPr>
              <a:t>; </a:t>
            </a:r>
            <a:r>
              <a:rPr lang="en-US" b="1" i="1">
                <a:solidFill>
                  <a:schemeClr val="accent1"/>
                </a:solidFill>
                <a:latin typeface="Lucida Sans Unicode" pitchFamily="34" charset="0"/>
              </a:rPr>
              <a:t>м, н, ң.</a:t>
            </a:r>
            <a:endParaRPr lang="en-US">
              <a:solidFill>
                <a:schemeClr val="accent1"/>
              </a:solidFill>
              <a:latin typeface="Lucida Sans Unicode" pitchFamily="34" charset="0"/>
            </a:endParaRPr>
          </a:p>
          <a:p>
            <a:pPr>
              <a:tabLst>
                <a:tab pos="176213" algn="l"/>
              </a:tabLst>
            </a:pPr>
            <a:r>
              <a:rPr lang="en-US">
                <a:latin typeface="Lucida Sans Unicode"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12647"/>
                                        </p:tgtEl>
                                        <p:attrNameLst>
                                          <p:attrName>style.visibility</p:attrName>
                                        </p:attrNameLst>
                                      </p:cBhvr>
                                      <p:to>
                                        <p:strVal val="visible"/>
                                      </p:to>
                                    </p:set>
                                    <p:animEffect transition="in" filter="fade">
                                      <p:cBhvr>
                                        <p:cTn id="7" dur="768" decel="100000"/>
                                        <p:tgtEl>
                                          <p:spTgt spid="112647"/>
                                        </p:tgtEl>
                                      </p:cBhvr>
                                    </p:animEffect>
                                    <p:animScale>
                                      <p:cBhvr>
                                        <p:cTn id="8" dur="768" decel="100000"/>
                                        <p:tgtEl>
                                          <p:spTgt spid="112647"/>
                                        </p:tgtEl>
                                      </p:cBhvr>
                                      <p:from x="10000" y="10000"/>
                                      <p:to x="200000" y="450000"/>
                                    </p:animScale>
                                    <p:animScale>
                                      <p:cBhvr>
                                        <p:cTn id="9" dur="1230" accel="100000" fill="hold">
                                          <p:stCondLst>
                                            <p:cond delay="768"/>
                                          </p:stCondLst>
                                        </p:cTn>
                                        <p:tgtEl>
                                          <p:spTgt spid="112647"/>
                                        </p:tgtEl>
                                      </p:cBhvr>
                                      <p:from x="200000" y="450000"/>
                                      <p:to x="100000" y="100000"/>
                                    </p:animScale>
                                    <p:set>
                                      <p:cBhvr>
                                        <p:cTn id="10" dur="768" fill="hold"/>
                                        <p:tgtEl>
                                          <p:spTgt spid="112647"/>
                                        </p:tgtEl>
                                        <p:attrNameLst>
                                          <p:attrName>ppt_x</p:attrName>
                                        </p:attrNameLst>
                                      </p:cBhvr>
                                      <p:to>
                                        <p:strVal val="(0.5)"/>
                                      </p:to>
                                    </p:set>
                                    <p:anim from="(0.5)" to="(#ppt_x)" calcmode="lin" valueType="num">
                                      <p:cBhvr>
                                        <p:cTn id="11" dur="1230" accel="100000" fill="hold">
                                          <p:stCondLst>
                                            <p:cond delay="768"/>
                                          </p:stCondLst>
                                        </p:cTn>
                                        <p:tgtEl>
                                          <p:spTgt spid="112647"/>
                                        </p:tgtEl>
                                        <p:attrNameLst>
                                          <p:attrName>ppt_x</p:attrName>
                                        </p:attrNameLst>
                                      </p:cBhvr>
                                    </p:anim>
                                    <p:set>
                                      <p:cBhvr>
                                        <p:cTn id="12" dur="768" fill="hold"/>
                                        <p:tgtEl>
                                          <p:spTgt spid="112647"/>
                                        </p:tgtEl>
                                        <p:attrNameLst>
                                          <p:attrName>ppt_y</p:attrName>
                                        </p:attrNameLst>
                                      </p:cBhvr>
                                      <p:to>
                                        <p:strVal val="(#ppt_y+0.4)"/>
                                      </p:to>
                                    </p:set>
                                    <p:anim from="(#ppt_y+0.4)" to="(#ppt_y)" calcmode="lin" valueType="num">
                                      <p:cBhvr>
                                        <p:cTn id="13" dur="1230" accel="100000" fill="hold">
                                          <p:stCondLst>
                                            <p:cond delay="768"/>
                                          </p:stCondLst>
                                        </p:cTn>
                                        <p:tgtEl>
                                          <p:spTgt spid="11264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25"/>
          <p:cNvPicPr>
            <a:picLocks noChangeAspect="1" noChangeArrowheads="1" noCrop="1"/>
          </p:cNvPicPr>
          <p:nvPr/>
        </p:nvPicPr>
        <p:blipFill>
          <a:blip r:embed="rId2" cstate="print"/>
          <a:srcRect/>
          <a:stretch>
            <a:fillRect/>
          </a:stretch>
        </p:blipFill>
        <p:spPr bwMode="auto">
          <a:xfrm>
            <a:off x="6858000" y="4357688"/>
            <a:ext cx="1998663" cy="2357437"/>
          </a:xfrm>
          <a:prstGeom prst="rect">
            <a:avLst/>
          </a:prstGeom>
          <a:noFill/>
          <a:ln w="9525">
            <a:noFill/>
            <a:miter lim="800000"/>
            <a:headEnd/>
            <a:tailEnd/>
          </a:ln>
        </p:spPr>
      </p:pic>
      <p:sp>
        <p:nvSpPr>
          <p:cNvPr id="26625" name="Rectangle 1"/>
          <p:cNvSpPr>
            <a:spLocks noChangeArrowheads="1"/>
          </p:cNvSpPr>
          <p:nvPr/>
        </p:nvSpPr>
        <p:spPr bwMode="auto">
          <a:xfrm>
            <a:off x="785786" y="11127"/>
            <a:ext cx="7715304" cy="6247864"/>
          </a:xfrm>
          <a:prstGeom prst="rect">
            <a:avLst/>
          </a:prstGeom>
          <a:noFill/>
          <a:ln w="9525">
            <a:noFill/>
            <a:miter lim="800000"/>
            <a:headEnd/>
            <a:tailEnd/>
          </a:ln>
          <a:effectLst/>
        </p:spPr>
        <p:txBody>
          <a:bodyPr numCol="2" anchor="ctr">
            <a:spAutoFit/>
          </a:bodyPr>
          <a:lstStyle/>
          <a:p>
            <a:pPr indent="342900">
              <a:defRPr/>
            </a:pPr>
            <a:r>
              <a:rPr lang="kk-KZ" sz="1600" dirty="0">
                <a:solidFill>
                  <a:srgbClr val="000000"/>
                </a:solidFill>
                <a:latin typeface="Times New Roman" pitchFamily="18" charset="0"/>
                <a:ea typeface="Times New Roman" pitchFamily="18" charset="0"/>
                <a:cs typeface="Times New Roman" pitchFamily="18" charset="0"/>
              </a:rPr>
              <a:t>Балалар, сендердің алдарыңда 20 сұрақ    тұр. Бұл сұрақтарға иә не жоқ деп жауап бересіңдер. Дұрыс емес жауапты сызып тастаңдар.</a:t>
            </a:r>
            <a:endParaRPr lang="ru-RU" sz="1600" dirty="0">
              <a:latin typeface="Times New Roman" pitchFamily="18" charset="0"/>
              <a:cs typeface="Times New Roman" pitchFamily="18" charset="0"/>
            </a:endParaRPr>
          </a:p>
          <a:p>
            <a:pPr indent="342900" eaLnBrk="0" hangingPunct="0">
              <a:defRPr/>
            </a:pPr>
            <a:r>
              <a:rPr lang="kk-KZ" sz="1600" b="1" dirty="0">
                <a:solidFill>
                  <a:srgbClr val="000000"/>
                </a:solidFill>
                <a:latin typeface="Times New Roman" pitchFamily="18" charset="0"/>
                <a:ea typeface="Times New Roman" pitchFamily="18" charset="0"/>
                <a:cs typeface="Times New Roman" pitchFamily="18" charset="0"/>
              </a:rPr>
              <a:t>1.  Өкпеден шыққан ауаның кедергімен шығуынан дауыссыз жасала ма?</a:t>
            </a:r>
            <a:endParaRPr lang="ru-RU" sz="1600" b="1" dirty="0">
              <a:latin typeface="Times New Roman" pitchFamily="18" charset="0"/>
              <a:cs typeface="Times New Roman" pitchFamily="18" charset="0"/>
            </a:endParaRPr>
          </a:p>
          <a:p>
            <a:pPr indent="342900" eaLnBrk="0" hangingPunct="0">
              <a:defRPr/>
            </a:pPr>
            <a:r>
              <a:rPr lang="kk-KZ" sz="1600" dirty="0">
                <a:solidFill>
                  <a:srgbClr val="000000"/>
                </a:solidFill>
                <a:latin typeface="Times New Roman" pitchFamily="18" charset="0"/>
                <a:ea typeface="Times New Roman" pitchFamily="18" charset="0"/>
                <a:cs typeface="Times New Roman" pitchFamily="18" charset="0"/>
              </a:rPr>
              <a:t>Иә                        Жоқ</a:t>
            </a:r>
            <a:endParaRPr lang="ru-RU" sz="1600" dirty="0">
              <a:latin typeface="Times New Roman" pitchFamily="18" charset="0"/>
              <a:cs typeface="Times New Roman" pitchFamily="18" charset="0"/>
            </a:endParaRPr>
          </a:p>
          <a:p>
            <a:pPr indent="342900" eaLnBrk="0" hangingPunct="0">
              <a:defRPr/>
            </a:pPr>
            <a:r>
              <a:rPr lang="kk-KZ" sz="1600" b="1" dirty="0">
                <a:solidFill>
                  <a:srgbClr val="000000"/>
                </a:solidFill>
                <a:latin typeface="Times New Roman" pitchFamily="18" charset="0"/>
                <a:ea typeface="Times New Roman" pitchFamily="18" charset="0"/>
                <a:cs typeface="Times New Roman" pitchFamily="18" charset="0"/>
              </a:rPr>
              <a:t>2.  Дауыссыз дыбыстар үн мен салдырдың қатысына қарай төртке бөліне ме?</a:t>
            </a:r>
            <a:endParaRPr lang="ru-RU" sz="1600" b="1" dirty="0">
              <a:latin typeface="Times New Roman" pitchFamily="18" charset="0"/>
              <a:cs typeface="Times New Roman" pitchFamily="18" charset="0"/>
            </a:endParaRPr>
          </a:p>
          <a:p>
            <a:pPr indent="342900" eaLnBrk="0" hangingPunct="0">
              <a:defRPr/>
            </a:pPr>
            <a:r>
              <a:rPr lang="kk-KZ" sz="1600" dirty="0">
                <a:solidFill>
                  <a:srgbClr val="000000"/>
                </a:solidFill>
                <a:latin typeface="Times New Roman" pitchFamily="18" charset="0"/>
                <a:ea typeface="Times New Roman" pitchFamily="18" charset="0"/>
                <a:cs typeface="Times New Roman" pitchFamily="18" charset="0"/>
              </a:rPr>
              <a:t>Иә                        Жоқ</a:t>
            </a:r>
            <a:endParaRPr lang="ru-RU" sz="1600" dirty="0">
              <a:latin typeface="Times New Roman" pitchFamily="18" charset="0"/>
              <a:cs typeface="Times New Roman" pitchFamily="18" charset="0"/>
            </a:endParaRPr>
          </a:p>
          <a:p>
            <a:pPr indent="342900" eaLnBrk="0" hangingPunct="0">
              <a:defRPr/>
            </a:pPr>
            <a:r>
              <a:rPr lang="kk-KZ" sz="1600" dirty="0">
                <a:solidFill>
                  <a:srgbClr val="000000"/>
                </a:solidFill>
                <a:latin typeface="Times New Roman" pitchFamily="18" charset="0"/>
                <a:ea typeface="Times New Roman" pitchFamily="18" charset="0"/>
                <a:cs typeface="Times New Roman" pitchFamily="18" charset="0"/>
              </a:rPr>
              <a:t>3.  Үшке бөліне ме? </a:t>
            </a:r>
            <a:endParaRPr lang="ru-RU" sz="1600" dirty="0">
              <a:latin typeface="Times New Roman" pitchFamily="18" charset="0"/>
              <a:cs typeface="Times New Roman" pitchFamily="18" charset="0"/>
            </a:endParaRPr>
          </a:p>
          <a:p>
            <a:pPr indent="342900" eaLnBrk="0" hangingPunct="0">
              <a:defRPr/>
            </a:pPr>
            <a:r>
              <a:rPr lang="ru-RU" sz="1600" dirty="0" err="1">
                <a:solidFill>
                  <a:srgbClr val="000000"/>
                </a:solidFill>
                <a:latin typeface="Times New Roman" pitchFamily="18" charset="0"/>
                <a:ea typeface="Times New Roman" pitchFamily="18" charset="0"/>
                <a:cs typeface="Times New Roman" pitchFamily="18" charset="0"/>
              </a:rPr>
              <a:t>Иә                        Жоқ</a:t>
            </a:r>
            <a:endParaRPr lang="ru-RU" sz="1600" dirty="0">
              <a:latin typeface="Times New Roman" pitchFamily="18" charset="0"/>
              <a:cs typeface="Times New Roman" pitchFamily="18" charset="0"/>
            </a:endParaRPr>
          </a:p>
          <a:p>
            <a:pPr indent="342900" eaLnBrk="0" hangingPunct="0">
              <a:defRPr/>
            </a:pPr>
            <a:r>
              <a:rPr lang="ru-RU" sz="1600" b="1" dirty="0">
                <a:solidFill>
                  <a:srgbClr val="000000"/>
                </a:solidFill>
                <a:latin typeface="Times New Roman" pitchFamily="18" charset="0"/>
                <a:ea typeface="Times New Roman" pitchFamily="18" charset="0"/>
                <a:cs typeface="Times New Roman" pitchFamily="18" charset="0"/>
              </a:rPr>
              <a:t>4.  б, в, г, </a:t>
            </a:r>
            <a:r>
              <a:rPr lang="ru-RU" sz="1600" b="1" dirty="0" err="1">
                <a:solidFill>
                  <a:srgbClr val="000000"/>
                </a:solidFill>
                <a:latin typeface="Times New Roman" pitchFamily="18" charset="0"/>
                <a:ea typeface="Times New Roman" pitchFamily="18" charset="0"/>
                <a:cs typeface="Times New Roman" pitchFamily="18" charset="0"/>
              </a:rPr>
              <a:t>ғ дыбыстары</a:t>
            </a:r>
            <a:r>
              <a:rPr lang="ru-RU" sz="1600" b="1" dirty="0">
                <a:solidFill>
                  <a:srgbClr val="000000"/>
                </a:solidFill>
                <a:latin typeface="Times New Roman" pitchFamily="18" charset="0"/>
                <a:ea typeface="Times New Roman" pitchFamily="18" charset="0"/>
                <a:cs typeface="Times New Roman" pitchFamily="18" charset="0"/>
              </a:rPr>
              <a:t> </a:t>
            </a:r>
            <a:r>
              <a:rPr lang="ru-RU" sz="1600" b="1" dirty="0" err="1">
                <a:solidFill>
                  <a:srgbClr val="000000"/>
                </a:solidFill>
                <a:latin typeface="Times New Roman" pitchFamily="18" charset="0"/>
                <a:ea typeface="Times New Roman" pitchFamily="18" charset="0"/>
                <a:cs typeface="Times New Roman" pitchFamily="18" charset="0"/>
              </a:rPr>
              <a:t>үнді дауыссыз</a:t>
            </a:r>
            <a:r>
              <a:rPr lang="ru-RU" sz="1600" b="1" dirty="0">
                <a:solidFill>
                  <a:srgbClr val="000000"/>
                </a:solidFill>
                <a:latin typeface="Times New Roman" pitchFamily="18" charset="0"/>
                <a:ea typeface="Times New Roman" pitchFamily="18" charset="0"/>
                <a:cs typeface="Times New Roman" pitchFamily="18" charset="0"/>
              </a:rPr>
              <a:t> </a:t>
            </a:r>
            <a:r>
              <a:rPr lang="ru-RU" sz="1600" b="1" dirty="0" err="1">
                <a:solidFill>
                  <a:srgbClr val="000000"/>
                </a:solidFill>
                <a:latin typeface="Times New Roman" pitchFamily="18" charset="0"/>
                <a:ea typeface="Times New Roman" pitchFamily="18" charset="0"/>
                <a:cs typeface="Times New Roman" pitchFamily="18" charset="0"/>
              </a:rPr>
              <a:t>дыбысқа </a:t>
            </a:r>
            <a:r>
              <a:rPr lang="ru-RU" sz="1600" b="1" dirty="0">
                <a:solidFill>
                  <a:srgbClr val="000000"/>
                </a:solidFill>
                <a:latin typeface="Times New Roman" pitchFamily="18" charset="0"/>
                <a:ea typeface="Times New Roman" pitchFamily="18" charset="0"/>
                <a:cs typeface="Times New Roman" pitchFamily="18" charset="0"/>
              </a:rPr>
              <a:t>жата </a:t>
            </a:r>
            <a:r>
              <a:rPr lang="ru-RU" sz="1600" b="1" dirty="0" err="1">
                <a:solidFill>
                  <a:srgbClr val="000000"/>
                </a:solidFill>
                <a:latin typeface="Times New Roman" pitchFamily="18" charset="0"/>
                <a:ea typeface="Times New Roman" pitchFamily="18" charset="0"/>
                <a:cs typeface="Times New Roman" pitchFamily="18" charset="0"/>
              </a:rPr>
              <a:t>ма</a:t>
            </a:r>
            <a:r>
              <a:rPr lang="ru-RU" sz="1600" b="1" dirty="0">
                <a:solidFill>
                  <a:srgbClr val="000000"/>
                </a:solidFill>
                <a:latin typeface="Times New Roman" pitchFamily="18" charset="0"/>
                <a:ea typeface="Times New Roman" pitchFamily="18" charset="0"/>
                <a:cs typeface="Times New Roman" pitchFamily="18" charset="0"/>
              </a:rPr>
              <a:t>?</a:t>
            </a:r>
            <a:endParaRPr lang="ru-RU" sz="1600" b="1" dirty="0">
              <a:latin typeface="Times New Roman" pitchFamily="18" charset="0"/>
              <a:cs typeface="Times New Roman" pitchFamily="18" charset="0"/>
            </a:endParaRPr>
          </a:p>
          <a:p>
            <a:pPr indent="342900" eaLnBrk="0" hangingPunct="0">
              <a:defRPr/>
            </a:pPr>
            <a:r>
              <a:rPr lang="ru-RU" sz="1600" dirty="0" err="1">
                <a:solidFill>
                  <a:srgbClr val="000000"/>
                </a:solidFill>
                <a:latin typeface="Times New Roman" pitchFamily="18" charset="0"/>
                <a:ea typeface="Times New Roman" pitchFamily="18" charset="0"/>
                <a:cs typeface="Times New Roman" pitchFamily="18" charset="0"/>
              </a:rPr>
              <a:t>Иә                        Жоқ</a:t>
            </a:r>
            <a:endParaRPr lang="ru-RU" sz="1600" dirty="0">
              <a:latin typeface="Times New Roman" pitchFamily="18" charset="0"/>
              <a:cs typeface="Times New Roman" pitchFamily="18" charset="0"/>
            </a:endParaRPr>
          </a:p>
          <a:p>
            <a:pPr indent="342900" eaLnBrk="0" hangingPunct="0">
              <a:defRPr/>
            </a:pPr>
            <a:r>
              <a:rPr lang="ru-RU" sz="1600" b="1" dirty="0">
                <a:solidFill>
                  <a:srgbClr val="000000"/>
                </a:solidFill>
                <a:latin typeface="Times New Roman" pitchFamily="18" charset="0"/>
                <a:ea typeface="Times New Roman" pitchFamily="18" charset="0"/>
                <a:cs typeface="Times New Roman" pitchFamily="18" charset="0"/>
              </a:rPr>
              <a:t>5.  </a:t>
            </a:r>
            <a:r>
              <a:rPr lang="ru-RU" sz="1600" b="1" dirty="0" err="1">
                <a:solidFill>
                  <a:srgbClr val="000000"/>
                </a:solidFill>
                <a:latin typeface="Times New Roman" pitchFamily="18" charset="0"/>
                <a:ea typeface="Times New Roman" pitchFamily="18" charset="0"/>
                <a:cs typeface="Times New Roman" pitchFamily="18" charset="0"/>
              </a:rPr>
              <a:t>Ұяң дауыссыз</a:t>
            </a:r>
            <a:r>
              <a:rPr lang="ru-RU" sz="1600" b="1" dirty="0">
                <a:solidFill>
                  <a:srgbClr val="000000"/>
                </a:solidFill>
                <a:latin typeface="Times New Roman" pitchFamily="18" charset="0"/>
                <a:ea typeface="Times New Roman" pitchFamily="18" charset="0"/>
                <a:cs typeface="Times New Roman" pitchFamily="18" charset="0"/>
              </a:rPr>
              <a:t> </a:t>
            </a:r>
            <a:r>
              <a:rPr lang="ru-RU" sz="1600" b="1" dirty="0" err="1">
                <a:solidFill>
                  <a:srgbClr val="000000"/>
                </a:solidFill>
                <a:latin typeface="Times New Roman" pitchFamily="18" charset="0"/>
                <a:ea typeface="Times New Roman" pitchFamily="18" charset="0"/>
                <a:cs typeface="Times New Roman" pitchFamily="18" charset="0"/>
              </a:rPr>
              <a:t>дыбыстарға </a:t>
            </a:r>
            <a:r>
              <a:rPr lang="ru-RU" sz="1600" b="1" dirty="0">
                <a:solidFill>
                  <a:srgbClr val="000000"/>
                </a:solidFill>
                <a:latin typeface="Times New Roman" pitchFamily="18" charset="0"/>
                <a:ea typeface="Times New Roman" pitchFamily="18" charset="0"/>
                <a:cs typeface="Times New Roman" pitchFamily="18" charset="0"/>
              </a:rPr>
              <a:t>жата </a:t>
            </a:r>
            <a:r>
              <a:rPr lang="ru-RU" sz="1600" b="1" dirty="0" err="1">
                <a:solidFill>
                  <a:srgbClr val="000000"/>
                </a:solidFill>
                <a:latin typeface="Times New Roman" pitchFamily="18" charset="0"/>
                <a:ea typeface="Times New Roman" pitchFamily="18" charset="0"/>
                <a:cs typeface="Times New Roman" pitchFamily="18" charset="0"/>
              </a:rPr>
              <a:t>ма</a:t>
            </a:r>
            <a:r>
              <a:rPr lang="ru-RU" sz="1600" b="1" dirty="0">
                <a:solidFill>
                  <a:srgbClr val="000000"/>
                </a:solidFill>
                <a:latin typeface="Times New Roman" pitchFamily="18" charset="0"/>
                <a:ea typeface="Times New Roman" pitchFamily="18" charset="0"/>
                <a:cs typeface="Times New Roman" pitchFamily="18" charset="0"/>
              </a:rPr>
              <a:t>?</a:t>
            </a:r>
            <a:endParaRPr lang="ru-RU" sz="1600" b="1" dirty="0">
              <a:latin typeface="Times New Roman" pitchFamily="18" charset="0"/>
              <a:cs typeface="Times New Roman" pitchFamily="18" charset="0"/>
            </a:endParaRPr>
          </a:p>
          <a:p>
            <a:pPr indent="342900" eaLnBrk="0" hangingPunct="0">
              <a:defRPr/>
            </a:pPr>
            <a:r>
              <a:rPr lang="ru-RU" sz="1600" dirty="0" err="1">
                <a:solidFill>
                  <a:srgbClr val="000000"/>
                </a:solidFill>
                <a:latin typeface="Times New Roman" pitchFamily="18" charset="0"/>
                <a:ea typeface="Times New Roman" pitchFamily="18" charset="0"/>
                <a:cs typeface="Times New Roman" pitchFamily="18" charset="0"/>
              </a:rPr>
              <a:t>Иә                        Жоқ</a:t>
            </a:r>
            <a:endParaRPr lang="ru-RU" sz="1600" dirty="0">
              <a:latin typeface="Times New Roman" pitchFamily="18" charset="0"/>
              <a:cs typeface="Times New Roman" pitchFamily="18" charset="0"/>
            </a:endParaRPr>
          </a:p>
          <a:p>
            <a:pPr indent="342900" eaLnBrk="0" hangingPunct="0">
              <a:defRPr/>
            </a:pPr>
            <a:r>
              <a:rPr lang="ru-RU" sz="1600" b="1" dirty="0">
                <a:solidFill>
                  <a:srgbClr val="000000"/>
                </a:solidFill>
                <a:latin typeface="Times New Roman" pitchFamily="18" charset="0"/>
                <a:ea typeface="Times New Roman" pitchFamily="18" charset="0"/>
                <a:cs typeface="Times New Roman" pitchFamily="18" charset="0"/>
              </a:rPr>
              <a:t>6.  </a:t>
            </a:r>
            <a:r>
              <a:rPr lang="ru-RU" sz="1600" b="1" dirty="0" err="1">
                <a:solidFill>
                  <a:srgbClr val="000000"/>
                </a:solidFill>
                <a:latin typeface="Times New Roman" pitchFamily="18" charset="0"/>
                <a:ea typeface="Times New Roman" pitchFamily="18" charset="0"/>
                <a:cs typeface="Times New Roman" pitchFamily="18" charset="0"/>
              </a:rPr>
              <a:t>"Темірқазық" сөзінде </a:t>
            </a:r>
            <a:r>
              <a:rPr lang="ru-RU" sz="1600" b="1" dirty="0">
                <a:solidFill>
                  <a:srgbClr val="000000"/>
                </a:solidFill>
                <a:latin typeface="Times New Roman" pitchFamily="18" charset="0"/>
                <a:ea typeface="Times New Roman" pitchFamily="18" charset="0"/>
                <a:cs typeface="Times New Roman" pitchFamily="18" charset="0"/>
              </a:rPr>
              <a:t>3 </a:t>
            </a:r>
            <a:r>
              <a:rPr lang="ru-RU" sz="1600" b="1" dirty="0" err="1">
                <a:solidFill>
                  <a:srgbClr val="000000"/>
                </a:solidFill>
                <a:latin typeface="Times New Roman" pitchFamily="18" charset="0"/>
                <a:ea typeface="Times New Roman" pitchFamily="18" charset="0"/>
                <a:cs typeface="Times New Roman" pitchFamily="18" charset="0"/>
              </a:rPr>
              <a:t>қатаң</a:t>
            </a:r>
            <a:r>
              <a:rPr lang="ru-RU" sz="1600" b="1" dirty="0">
                <a:solidFill>
                  <a:srgbClr val="000000"/>
                </a:solidFill>
                <a:latin typeface="Times New Roman" pitchFamily="18" charset="0"/>
                <a:ea typeface="Times New Roman" pitchFamily="18" charset="0"/>
                <a:cs typeface="Times New Roman" pitchFamily="18" charset="0"/>
              </a:rPr>
              <a:t>, 2 </a:t>
            </a:r>
            <a:r>
              <a:rPr lang="ru-RU" sz="1600" b="1" dirty="0" err="1">
                <a:solidFill>
                  <a:srgbClr val="000000"/>
                </a:solidFill>
                <a:latin typeface="Times New Roman" pitchFamily="18" charset="0"/>
                <a:ea typeface="Times New Roman" pitchFamily="18" charset="0"/>
                <a:cs typeface="Times New Roman" pitchFamily="18" charset="0"/>
              </a:rPr>
              <a:t>үнді</a:t>
            </a:r>
            <a:r>
              <a:rPr lang="ru-RU" sz="1600" b="1" dirty="0">
                <a:solidFill>
                  <a:srgbClr val="000000"/>
                </a:solidFill>
                <a:latin typeface="Times New Roman" pitchFamily="18" charset="0"/>
                <a:ea typeface="Times New Roman" pitchFamily="18" charset="0"/>
                <a:cs typeface="Times New Roman" pitchFamily="18" charset="0"/>
              </a:rPr>
              <a:t>, 2 </a:t>
            </a:r>
            <a:r>
              <a:rPr lang="ru-RU" sz="1600" b="1" dirty="0" err="1">
                <a:solidFill>
                  <a:srgbClr val="000000"/>
                </a:solidFill>
                <a:latin typeface="Times New Roman" pitchFamily="18" charset="0"/>
                <a:ea typeface="Times New Roman" pitchFamily="18" charset="0"/>
                <a:cs typeface="Times New Roman" pitchFamily="18" charset="0"/>
              </a:rPr>
              <a:t>ұяң дыбыс</a:t>
            </a:r>
            <a:r>
              <a:rPr lang="ru-RU" sz="1600" b="1" dirty="0">
                <a:solidFill>
                  <a:srgbClr val="000000"/>
                </a:solidFill>
                <a:latin typeface="Times New Roman" pitchFamily="18" charset="0"/>
                <a:ea typeface="Times New Roman" pitchFamily="18" charset="0"/>
                <a:cs typeface="Times New Roman" pitchFamily="18" charset="0"/>
              </a:rPr>
              <a:t> бар </a:t>
            </a:r>
            <a:r>
              <a:rPr lang="ru-RU" sz="1600" b="1" dirty="0" err="1">
                <a:solidFill>
                  <a:srgbClr val="000000"/>
                </a:solidFill>
                <a:latin typeface="Times New Roman" pitchFamily="18" charset="0"/>
                <a:ea typeface="Times New Roman" pitchFamily="18" charset="0"/>
                <a:cs typeface="Times New Roman" pitchFamily="18" charset="0"/>
              </a:rPr>
              <a:t>ма</a:t>
            </a:r>
            <a:r>
              <a:rPr lang="ru-RU" sz="1600" b="1" dirty="0">
                <a:solidFill>
                  <a:srgbClr val="000000"/>
                </a:solidFill>
                <a:latin typeface="Times New Roman" pitchFamily="18" charset="0"/>
                <a:ea typeface="Times New Roman" pitchFamily="18" charset="0"/>
                <a:cs typeface="Times New Roman" pitchFamily="18" charset="0"/>
              </a:rPr>
              <a:t>?</a:t>
            </a:r>
            <a:endParaRPr lang="ru-RU" sz="1600" b="1" dirty="0">
              <a:latin typeface="Times New Roman" pitchFamily="18" charset="0"/>
              <a:cs typeface="Times New Roman" pitchFamily="18" charset="0"/>
            </a:endParaRPr>
          </a:p>
          <a:p>
            <a:pPr indent="342900" eaLnBrk="0" hangingPunct="0">
              <a:defRPr/>
            </a:pPr>
            <a:r>
              <a:rPr lang="ru-RU" sz="1600" dirty="0" err="1">
                <a:solidFill>
                  <a:srgbClr val="000000"/>
                </a:solidFill>
                <a:latin typeface="Times New Roman" pitchFamily="18" charset="0"/>
                <a:ea typeface="Times New Roman" pitchFamily="18" charset="0"/>
                <a:cs typeface="Times New Roman" pitchFamily="18" charset="0"/>
              </a:rPr>
              <a:t>Иә                        Жоқ</a:t>
            </a:r>
            <a:endParaRPr lang="ru-RU" sz="1600" dirty="0">
              <a:latin typeface="Times New Roman" pitchFamily="18" charset="0"/>
              <a:cs typeface="Times New Roman" pitchFamily="18" charset="0"/>
            </a:endParaRPr>
          </a:p>
          <a:p>
            <a:pPr indent="342900" eaLnBrk="0" hangingPunct="0">
              <a:defRPr/>
            </a:pPr>
            <a:r>
              <a:rPr lang="ru-RU" sz="1600" b="1" dirty="0">
                <a:solidFill>
                  <a:srgbClr val="000000"/>
                </a:solidFill>
                <a:latin typeface="Times New Roman" pitchFamily="18" charset="0"/>
                <a:ea typeface="Times New Roman" pitchFamily="18" charset="0"/>
                <a:cs typeface="Times New Roman" pitchFamily="18" charset="0"/>
              </a:rPr>
              <a:t>7.  </a:t>
            </a:r>
            <a:r>
              <a:rPr lang="ru-RU" sz="1600" b="1" dirty="0" err="1">
                <a:solidFill>
                  <a:srgbClr val="000000"/>
                </a:solidFill>
                <a:latin typeface="Times New Roman" pitchFamily="18" charset="0"/>
                <a:ea typeface="Times New Roman" pitchFamily="18" charset="0"/>
                <a:cs typeface="Times New Roman" pitchFamily="18" charset="0"/>
              </a:rPr>
              <a:t>Үнді дауыссыздар</a:t>
            </a:r>
            <a:r>
              <a:rPr lang="ru-RU" sz="1600" b="1" dirty="0">
                <a:solidFill>
                  <a:srgbClr val="000000"/>
                </a:solidFill>
                <a:latin typeface="Times New Roman" pitchFamily="18" charset="0"/>
                <a:ea typeface="Times New Roman" pitchFamily="18" charset="0"/>
                <a:cs typeface="Times New Roman" pitchFamily="18" charset="0"/>
              </a:rPr>
              <a:t> </a:t>
            </a:r>
            <a:r>
              <a:rPr lang="ru-RU" sz="1600" b="1" dirty="0" err="1">
                <a:solidFill>
                  <a:srgbClr val="000000"/>
                </a:solidFill>
                <a:latin typeface="Times New Roman" pitchFamily="18" charset="0"/>
                <a:ea typeface="Times New Roman" pitchFamily="18" charset="0"/>
                <a:cs typeface="Times New Roman" pitchFamily="18" charset="0"/>
              </a:rPr>
              <a:t>деп</a:t>
            </a:r>
            <a:r>
              <a:rPr lang="ru-RU" sz="1600" b="1" dirty="0">
                <a:solidFill>
                  <a:srgbClr val="000000"/>
                </a:solidFill>
                <a:latin typeface="Times New Roman" pitchFamily="18" charset="0"/>
                <a:ea typeface="Times New Roman" pitchFamily="18" charset="0"/>
                <a:cs typeface="Times New Roman" pitchFamily="18" charset="0"/>
              </a:rPr>
              <a:t> - </a:t>
            </a:r>
            <a:r>
              <a:rPr lang="ru-RU" sz="1600" b="1" dirty="0" err="1">
                <a:solidFill>
                  <a:srgbClr val="000000"/>
                </a:solidFill>
                <a:latin typeface="Times New Roman" pitchFamily="18" charset="0"/>
                <a:ea typeface="Times New Roman" pitchFamily="18" charset="0"/>
                <a:cs typeface="Times New Roman" pitchFamily="18" charset="0"/>
              </a:rPr>
              <a:t>үн </a:t>
            </a:r>
            <a:r>
              <a:rPr lang="ru-RU" sz="1600" b="1" dirty="0">
                <a:solidFill>
                  <a:srgbClr val="000000"/>
                </a:solidFill>
                <a:latin typeface="Times New Roman" pitchFamily="18" charset="0"/>
                <a:ea typeface="Times New Roman" pitchFamily="18" charset="0"/>
                <a:cs typeface="Times New Roman" pitchFamily="18" charset="0"/>
              </a:rPr>
              <a:t>мен </a:t>
            </a:r>
          </a:p>
          <a:p>
            <a:pPr indent="342900" eaLnBrk="0" hangingPunct="0">
              <a:defRPr/>
            </a:pPr>
            <a:r>
              <a:rPr lang="ru-RU" sz="1600" b="1" dirty="0" err="1">
                <a:solidFill>
                  <a:srgbClr val="000000"/>
                </a:solidFill>
                <a:latin typeface="Times New Roman" pitchFamily="18" charset="0"/>
                <a:ea typeface="Times New Roman" pitchFamily="18" charset="0"/>
                <a:cs typeface="Times New Roman" pitchFamily="18" charset="0"/>
              </a:rPr>
              <a:t>салдырдың қатысынан жасалған бірақ үн басым</a:t>
            </a:r>
            <a:r>
              <a:rPr lang="ru-RU" sz="1600" b="1" dirty="0">
                <a:solidFill>
                  <a:srgbClr val="000000"/>
                </a:solidFill>
                <a:latin typeface="Times New Roman" pitchFamily="18" charset="0"/>
                <a:ea typeface="Times New Roman" pitchFamily="18" charset="0"/>
                <a:cs typeface="Times New Roman" pitchFamily="18" charset="0"/>
              </a:rPr>
              <a:t> </a:t>
            </a:r>
            <a:r>
              <a:rPr lang="ru-RU" sz="1600" b="1" dirty="0" err="1">
                <a:solidFill>
                  <a:srgbClr val="000000"/>
                </a:solidFill>
                <a:latin typeface="Times New Roman" pitchFamily="18" charset="0"/>
                <a:ea typeface="Times New Roman" pitchFamily="18" charset="0"/>
                <a:cs typeface="Times New Roman" pitchFamily="18" charset="0"/>
              </a:rPr>
              <a:t>дыбыстарды</a:t>
            </a:r>
            <a:r>
              <a:rPr lang="ru-RU" sz="1600" b="1" dirty="0">
                <a:solidFill>
                  <a:srgbClr val="000000"/>
                </a:solidFill>
                <a:latin typeface="Times New Roman" pitchFamily="18" charset="0"/>
                <a:ea typeface="Times New Roman" pitchFamily="18" charset="0"/>
                <a:cs typeface="Times New Roman" pitchFamily="18" charset="0"/>
              </a:rPr>
              <a:t> </a:t>
            </a:r>
            <a:r>
              <a:rPr lang="ru-RU" sz="1600" b="1" dirty="0" err="1">
                <a:solidFill>
                  <a:srgbClr val="000000"/>
                </a:solidFill>
                <a:latin typeface="Times New Roman" pitchFamily="18" charset="0"/>
                <a:ea typeface="Times New Roman" pitchFamily="18" charset="0"/>
                <a:cs typeface="Times New Roman" pitchFamily="18" charset="0"/>
              </a:rPr>
              <a:t>айтамыз</a:t>
            </a:r>
            <a:r>
              <a:rPr lang="ru-RU" sz="1600" b="1" dirty="0">
                <a:solidFill>
                  <a:srgbClr val="000000"/>
                </a:solidFill>
                <a:latin typeface="Times New Roman" pitchFamily="18" charset="0"/>
                <a:ea typeface="Times New Roman" pitchFamily="18" charset="0"/>
                <a:cs typeface="Times New Roman" pitchFamily="18" charset="0"/>
              </a:rPr>
              <a:t> ба?</a:t>
            </a:r>
            <a:endParaRPr lang="ru-RU" sz="1600" b="1" dirty="0">
              <a:latin typeface="Times New Roman" pitchFamily="18" charset="0"/>
              <a:cs typeface="Times New Roman" pitchFamily="18" charset="0"/>
            </a:endParaRPr>
          </a:p>
          <a:p>
            <a:pPr indent="342900" eaLnBrk="0" hangingPunct="0">
              <a:defRPr/>
            </a:pPr>
            <a:r>
              <a:rPr lang="ru-RU" sz="1600" dirty="0" err="1">
                <a:solidFill>
                  <a:srgbClr val="000000"/>
                </a:solidFill>
                <a:latin typeface="Times New Roman" pitchFamily="18" charset="0"/>
                <a:ea typeface="Times New Roman" pitchFamily="18" charset="0"/>
                <a:cs typeface="Times New Roman" pitchFamily="18" charset="0"/>
              </a:rPr>
              <a:t>Иә                        Жоқ</a:t>
            </a:r>
            <a:endParaRPr lang="ru-RU" sz="1600" dirty="0">
              <a:latin typeface="Times New Roman" pitchFamily="18" charset="0"/>
              <a:cs typeface="Times New Roman" pitchFamily="18" charset="0"/>
            </a:endParaRPr>
          </a:p>
          <a:p>
            <a:pPr indent="342900" eaLnBrk="0" hangingPunct="0">
              <a:defRPr/>
            </a:pPr>
            <a:r>
              <a:rPr lang="ru-RU" sz="1600" b="1" dirty="0">
                <a:solidFill>
                  <a:srgbClr val="000000"/>
                </a:solidFill>
                <a:latin typeface="Times New Roman" pitchFamily="18" charset="0"/>
                <a:ea typeface="Times New Roman" pitchFamily="18" charset="0"/>
                <a:cs typeface="Times New Roman" pitchFamily="18" charset="0"/>
              </a:rPr>
              <a:t>8.  </a:t>
            </a:r>
            <a:r>
              <a:rPr lang="ru-RU" sz="1600" b="1" dirty="0" err="1">
                <a:solidFill>
                  <a:srgbClr val="000000"/>
                </a:solidFill>
                <a:latin typeface="Times New Roman" pitchFamily="18" charset="0"/>
                <a:ea typeface="Times New Roman" pitchFamily="18" charset="0"/>
                <a:cs typeface="Times New Roman" pitchFamily="18" charset="0"/>
              </a:rPr>
              <a:t>"Кітапқұмар Қаһарман" </a:t>
            </a:r>
            <a:r>
              <a:rPr lang="ru-RU" sz="1600" b="1" dirty="0">
                <a:solidFill>
                  <a:srgbClr val="000000"/>
                </a:solidFill>
                <a:latin typeface="Times New Roman" pitchFamily="18" charset="0"/>
                <a:ea typeface="Times New Roman" pitchFamily="18" charset="0"/>
                <a:cs typeface="Times New Roman" pitchFamily="18" charset="0"/>
              </a:rPr>
              <a:t>с</a:t>
            </a:r>
            <a:r>
              <a:rPr lang="kk-KZ" sz="1600" b="1" dirty="0">
                <a:solidFill>
                  <a:srgbClr val="000000"/>
                </a:solidFill>
                <a:latin typeface="Times New Roman" pitchFamily="18" charset="0"/>
                <a:ea typeface="Times New Roman" pitchFamily="18" charset="0"/>
                <a:cs typeface="Times New Roman" pitchFamily="18" charset="0"/>
              </a:rPr>
              <a:t>ө</a:t>
            </a:r>
            <a:r>
              <a:rPr lang="ru-RU" sz="1600" b="1" dirty="0" err="1">
                <a:solidFill>
                  <a:srgbClr val="000000"/>
                </a:solidFill>
                <a:latin typeface="Times New Roman" pitchFamily="18" charset="0"/>
                <a:ea typeface="Times New Roman" pitchFamily="18" charset="0"/>
                <a:cs typeface="Times New Roman" pitchFamily="18" charset="0"/>
              </a:rPr>
              <a:t>з</a:t>
            </a:r>
            <a:r>
              <a:rPr lang="ru-RU" sz="1600" b="1" dirty="0">
                <a:solidFill>
                  <a:srgbClr val="000000"/>
                </a:solidFill>
                <a:latin typeface="Times New Roman" pitchFamily="18" charset="0"/>
                <a:ea typeface="Times New Roman" pitchFamily="18" charset="0"/>
                <a:cs typeface="Times New Roman" pitchFamily="18" charset="0"/>
              </a:rPr>
              <a:t> </a:t>
            </a:r>
            <a:r>
              <a:rPr lang="ru-RU" sz="1600" b="1" dirty="0" err="1">
                <a:solidFill>
                  <a:srgbClr val="000000"/>
                </a:solidFill>
                <a:latin typeface="Times New Roman" pitchFamily="18" charset="0"/>
                <a:ea typeface="Times New Roman" pitchFamily="18" charset="0"/>
                <a:cs typeface="Times New Roman" pitchFamily="18" charset="0"/>
              </a:rPr>
              <a:t>тіркесінде</a:t>
            </a:r>
            <a:r>
              <a:rPr lang="ru-RU" sz="1600" b="1" dirty="0">
                <a:solidFill>
                  <a:srgbClr val="000000"/>
                </a:solidFill>
                <a:latin typeface="Times New Roman" pitchFamily="18" charset="0"/>
                <a:ea typeface="Times New Roman" pitchFamily="18" charset="0"/>
                <a:cs typeface="Times New Roman" pitchFamily="18" charset="0"/>
              </a:rPr>
              <a:t> </a:t>
            </a:r>
            <a:r>
              <a:rPr lang="ru-RU" sz="1600" b="1" dirty="0" err="1">
                <a:solidFill>
                  <a:srgbClr val="000000"/>
                </a:solidFill>
                <a:latin typeface="Times New Roman" pitchFamily="18" charset="0"/>
                <a:ea typeface="Times New Roman" pitchFamily="18" charset="0"/>
                <a:cs typeface="Times New Roman" pitchFamily="18" charset="0"/>
              </a:rPr>
              <a:t>тоғыз дауыссыз</a:t>
            </a:r>
            <a:r>
              <a:rPr lang="ru-RU" sz="1600" b="1" dirty="0">
                <a:solidFill>
                  <a:srgbClr val="000000"/>
                </a:solidFill>
                <a:latin typeface="Times New Roman" pitchFamily="18" charset="0"/>
                <a:ea typeface="Times New Roman" pitchFamily="18" charset="0"/>
                <a:cs typeface="Times New Roman" pitchFamily="18" charset="0"/>
              </a:rPr>
              <a:t> </a:t>
            </a:r>
            <a:r>
              <a:rPr lang="ru-RU" sz="1600" b="1" dirty="0" err="1">
                <a:solidFill>
                  <a:srgbClr val="000000"/>
                </a:solidFill>
                <a:latin typeface="Times New Roman" pitchFamily="18" charset="0"/>
                <a:ea typeface="Times New Roman" pitchFamily="18" charset="0"/>
                <a:cs typeface="Times New Roman" pitchFamily="18" charset="0"/>
              </a:rPr>
              <a:t>дыбыс</a:t>
            </a:r>
            <a:r>
              <a:rPr lang="ru-RU" sz="1600" b="1" dirty="0">
                <a:solidFill>
                  <a:srgbClr val="000000"/>
                </a:solidFill>
                <a:latin typeface="Times New Roman" pitchFamily="18" charset="0"/>
                <a:ea typeface="Times New Roman" pitchFamily="18" charset="0"/>
                <a:cs typeface="Times New Roman" pitchFamily="18" charset="0"/>
              </a:rPr>
              <a:t> бар </a:t>
            </a:r>
            <a:r>
              <a:rPr lang="ru-RU" sz="1600" b="1" dirty="0" err="1">
                <a:solidFill>
                  <a:srgbClr val="000000"/>
                </a:solidFill>
                <a:latin typeface="Times New Roman" pitchFamily="18" charset="0"/>
                <a:ea typeface="Times New Roman" pitchFamily="18" charset="0"/>
                <a:cs typeface="Times New Roman" pitchFamily="18" charset="0"/>
              </a:rPr>
              <a:t>ма</a:t>
            </a:r>
            <a:r>
              <a:rPr lang="ru-RU" sz="1600" b="1" dirty="0">
                <a:solidFill>
                  <a:srgbClr val="000000"/>
                </a:solidFill>
                <a:latin typeface="Times New Roman" pitchFamily="18" charset="0"/>
                <a:ea typeface="Times New Roman" pitchFamily="18" charset="0"/>
                <a:cs typeface="Times New Roman" pitchFamily="18" charset="0"/>
              </a:rPr>
              <a:t>?</a:t>
            </a:r>
            <a:endParaRPr lang="ru-RU" sz="1600" b="1" dirty="0">
              <a:latin typeface="Times New Roman" pitchFamily="18" charset="0"/>
              <a:cs typeface="Times New Roman" pitchFamily="18" charset="0"/>
            </a:endParaRPr>
          </a:p>
          <a:p>
            <a:pPr indent="342900" eaLnBrk="0" hangingPunct="0">
              <a:defRPr/>
            </a:pPr>
            <a:r>
              <a:rPr lang="ru-RU" sz="1600" dirty="0" err="1">
                <a:solidFill>
                  <a:srgbClr val="000000"/>
                </a:solidFill>
                <a:latin typeface="Times New Roman" pitchFamily="18" charset="0"/>
                <a:ea typeface="Times New Roman" pitchFamily="18" charset="0"/>
                <a:cs typeface="Times New Roman" pitchFamily="18" charset="0"/>
              </a:rPr>
              <a:t>Иә                        Жоқ</a:t>
            </a:r>
            <a:endParaRPr lang="ru-RU" sz="1600" dirty="0">
              <a:latin typeface="Times New Roman" pitchFamily="18" charset="0"/>
              <a:cs typeface="Times New Roman" pitchFamily="18" charset="0"/>
            </a:endParaRPr>
          </a:p>
          <a:p>
            <a:pPr indent="342900" eaLnBrk="0" hangingPunct="0">
              <a:defRPr/>
            </a:pPr>
            <a:r>
              <a:rPr lang="ru-RU" sz="1600" b="1" dirty="0">
                <a:solidFill>
                  <a:srgbClr val="000000"/>
                </a:solidFill>
                <a:latin typeface="Times New Roman" pitchFamily="18" charset="0"/>
                <a:ea typeface="Times New Roman" pitchFamily="18" charset="0"/>
                <a:cs typeface="Times New Roman" pitchFamily="18" charset="0"/>
              </a:rPr>
              <a:t>9.  </a:t>
            </a:r>
            <a:r>
              <a:rPr lang="ru-RU" sz="1600" b="1" dirty="0" err="1">
                <a:solidFill>
                  <a:srgbClr val="000000"/>
                </a:solidFill>
                <a:latin typeface="Times New Roman" pitchFamily="18" charset="0"/>
                <a:ea typeface="Times New Roman" pitchFamily="18" charset="0"/>
                <a:cs typeface="Times New Roman" pitchFamily="18" charset="0"/>
              </a:rPr>
              <a:t>р</a:t>
            </a:r>
            <a:r>
              <a:rPr lang="ru-RU" sz="1600" b="1" dirty="0">
                <a:solidFill>
                  <a:srgbClr val="000000"/>
                </a:solidFill>
                <a:latin typeface="Times New Roman" pitchFamily="18" charset="0"/>
                <a:ea typeface="Times New Roman" pitchFamily="18" charset="0"/>
                <a:cs typeface="Times New Roman" pitchFamily="18" charset="0"/>
              </a:rPr>
              <a:t>, л, м, </a:t>
            </a:r>
            <a:r>
              <a:rPr lang="ru-RU" sz="1600" b="1" dirty="0" err="1">
                <a:solidFill>
                  <a:srgbClr val="000000"/>
                </a:solidFill>
                <a:latin typeface="Times New Roman" pitchFamily="18" charset="0"/>
                <a:ea typeface="Times New Roman" pitchFamily="18" charset="0"/>
                <a:cs typeface="Times New Roman" pitchFamily="18" charset="0"/>
              </a:rPr>
              <a:t>н</a:t>
            </a:r>
            <a:r>
              <a:rPr lang="ru-RU" sz="1600" b="1" dirty="0">
                <a:solidFill>
                  <a:srgbClr val="000000"/>
                </a:solidFill>
                <a:latin typeface="Times New Roman" pitchFamily="18" charset="0"/>
                <a:ea typeface="Times New Roman" pitchFamily="18" charset="0"/>
                <a:cs typeface="Times New Roman" pitchFamily="18" charset="0"/>
              </a:rPr>
              <a:t> </a:t>
            </a:r>
            <a:r>
              <a:rPr lang="ru-RU" sz="1600" b="1" dirty="0" err="1">
                <a:solidFill>
                  <a:srgbClr val="000000"/>
                </a:solidFill>
                <a:latin typeface="Times New Roman" pitchFamily="18" charset="0"/>
                <a:ea typeface="Times New Roman" pitchFamily="18" charset="0"/>
                <a:cs typeface="Times New Roman" pitchFamily="18" charset="0"/>
              </a:rPr>
              <a:t>дыбыстары</a:t>
            </a:r>
            <a:r>
              <a:rPr lang="ru-RU" sz="1600" b="1" dirty="0">
                <a:solidFill>
                  <a:srgbClr val="000000"/>
                </a:solidFill>
                <a:latin typeface="Times New Roman" pitchFamily="18" charset="0"/>
                <a:ea typeface="Times New Roman" pitchFamily="18" charset="0"/>
                <a:cs typeface="Times New Roman" pitchFamily="18" charset="0"/>
              </a:rPr>
              <a:t> </a:t>
            </a:r>
            <a:r>
              <a:rPr lang="ru-RU" sz="1600" b="1" dirty="0" err="1">
                <a:solidFill>
                  <a:srgbClr val="000000"/>
                </a:solidFill>
                <a:latin typeface="Times New Roman" pitchFamily="18" charset="0"/>
                <a:ea typeface="Times New Roman" pitchFamily="18" charset="0"/>
                <a:cs typeface="Times New Roman" pitchFamily="18" charset="0"/>
              </a:rPr>
              <a:t>ұяң дауыссыздарға </a:t>
            </a:r>
            <a:r>
              <a:rPr lang="ru-RU" sz="1600" b="1" dirty="0">
                <a:solidFill>
                  <a:srgbClr val="000000"/>
                </a:solidFill>
                <a:latin typeface="Times New Roman" pitchFamily="18" charset="0"/>
                <a:ea typeface="Times New Roman" pitchFamily="18" charset="0"/>
                <a:cs typeface="Times New Roman" pitchFamily="18" charset="0"/>
              </a:rPr>
              <a:t>жата </a:t>
            </a:r>
            <a:r>
              <a:rPr lang="ru-RU" sz="1600" b="1" dirty="0" err="1">
                <a:solidFill>
                  <a:srgbClr val="000000"/>
                </a:solidFill>
                <a:latin typeface="Times New Roman" pitchFamily="18" charset="0"/>
                <a:ea typeface="Times New Roman" pitchFamily="18" charset="0"/>
                <a:cs typeface="Times New Roman" pitchFamily="18" charset="0"/>
              </a:rPr>
              <a:t>ма</a:t>
            </a:r>
            <a:r>
              <a:rPr lang="ru-RU" sz="1600" b="1" dirty="0">
                <a:solidFill>
                  <a:srgbClr val="000000"/>
                </a:solidFill>
                <a:latin typeface="Times New Roman" pitchFamily="18" charset="0"/>
                <a:ea typeface="Times New Roman" pitchFamily="18" charset="0"/>
                <a:cs typeface="Times New Roman" pitchFamily="18" charset="0"/>
              </a:rPr>
              <a:t>?</a:t>
            </a:r>
            <a:endParaRPr lang="ru-RU" sz="1600" b="1" dirty="0">
              <a:latin typeface="Times New Roman" pitchFamily="18" charset="0"/>
              <a:cs typeface="Times New Roman" pitchFamily="18" charset="0"/>
            </a:endParaRPr>
          </a:p>
          <a:p>
            <a:pPr indent="342900" eaLnBrk="0" hangingPunct="0">
              <a:defRPr/>
            </a:pPr>
            <a:r>
              <a:rPr lang="ru-RU" sz="1600" dirty="0" err="1">
                <a:solidFill>
                  <a:srgbClr val="000000"/>
                </a:solidFill>
                <a:latin typeface="Times New Roman" pitchFamily="18" charset="0"/>
                <a:ea typeface="Times New Roman" pitchFamily="18" charset="0"/>
                <a:cs typeface="Times New Roman" pitchFamily="18" charset="0"/>
              </a:rPr>
              <a:t>Иә                        Жоқ</a:t>
            </a:r>
            <a:endParaRPr lang="ru-RU" sz="1600" dirty="0">
              <a:latin typeface="Times New Roman" pitchFamily="18" charset="0"/>
              <a:cs typeface="Times New Roman" pitchFamily="18" charset="0"/>
            </a:endParaRPr>
          </a:p>
          <a:p>
            <a:pPr indent="342900" eaLnBrk="0" hangingPunct="0">
              <a:defRPr/>
            </a:pPr>
            <a:r>
              <a:rPr lang="ru-RU" sz="1600" b="1" dirty="0">
                <a:solidFill>
                  <a:srgbClr val="000000"/>
                </a:solidFill>
                <a:latin typeface="Times New Roman" pitchFamily="18" charset="0"/>
                <a:ea typeface="Times New Roman" pitchFamily="18" charset="0"/>
                <a:cs typeface="Times New Roman" pitchFamily="18" charset="0"/>
              </a:rPr>
              <a:t>10.  т, с, </a:t>
            </a:r>
            <a:r>
              <a:rPr lang="ru-RU" sz="1600" b="1" dirty="0" err="1">
                <a:solidFill>
                  <a:srgbClr val="000000"/>
                </a:solidFill>
                <a:latin typeface="Times New Roman" pitchFamily="18" charset="0"/>
                <a:ea typeface="Times New Roman" pitchFamily="18" charset="0"/>
                <a:cs typeface="Times New Roman" pitchFamily="18" charset="0"/>
              </a:rPr>
              <a:t>қ дыбыстары</a:t>
            </a:r>
            <a:r>
              <a:rPr lang="ru-RU" sz="1600" b="1" dirty="0">
                <a:solidFill>
                  <a:srgbClr val="000000"/>
                </a:solidFill>
                <a:latin typeface="Times New Roman" pitchFamily="18" charset="0"/>
                <a:ea typeface="Times New Roman" pitchFamily="18" charset="0"/>
                <a:cs typeface="Times New Roman" pitchFamily="18" charset="0"/>
              </a:rPr>
              <a:t> </a:t>
            </a:r>
            <a:r>
              <a:rPr lang="ru-RU" sz="1600" b="1" dirty="0" err="1">
                <a:solidFill>
                  <a:srgbClr val="000000"/>
                </a:solidFill>
                <a:latin typeface="Times New Roman" pitchFamily="18" charset="0"/>
                <a:ea typeface="Times New Roman" pitchFamily="18" charset="0"/>
                <a:cs typeface="Times New Roman" pitchFamily="18" charset="0"/>
              </a:rPr>
              <a:t>қатаң дауыссыз</a:t>
            </a:r>
            <a:r>
              <a:rPr lang="ru-RU" sz="1600" b="1" dirty="0">
                <a:solidFill>
                  <a:srgbClr val="000000"/>
                </a:solidFill>
                <a:latin typeface="Times New Roman" pitchFamily="18" charset="0"/>
                <a:ea typeface="Times New Roman" pitchFamily="18" charset="0"/>
                <a:cs typeface="Times New Roman" pitchFamily="18" charset="0"/>
              </a:rPr>
              <a:t> </a:t>
            </a:r>
            <a:r>
              <a:rPr lang="ru-RU" sz="1600" b="1" dirty="0" err="1">
                <a:solidFill>
                  <a:srgbClr val="000000"/>
                </a:solidFill>
                <a:latin typeface="Times New Roman" pitchFamily="18" charset="0"/>
                <a:ea typeface="Times New Roman" pitchFamily="18" charset="0"/>
                <a:cs typeface="Times New Roman" pitchFamily="18" charset="0"/>
              </a:rPr>
              <a:t>дыбыстарға </a:t>
            </a:r>
            <a:r>
              <a:rPr lang="ru-RU" sz="1600" b="1" dirty="0">
                <a:solidFill>
                  <a:srgbClr val="000000"/>
                </a:solidFill>
                <a:latin typeface="Times New Roman" pitchFamily="18" charset="0"/>
                <a:ea typeface="Times New Roman" pitchFamily="18" charset="0"/>
                <a:cs typeface="Times New Roman" pitchFamily="18" charset="0"/>
              </a:rPr>
              <a:t>жата </a:t>
            </a:r>
            <a:r>
              <a:rPr lang="ru-RU" sz="1600" b="1" dirty="0" err="1">
                <a:solidFill>
                  <a:srgbClr val="000000"/>
                </a:solidFill>
                <a:latin typeface="Times New Roman" pitchFamily="18" charset="0"/>
                <a:ea typeface="Times New Roman" pitchFamily="18" charset="0"/>
                <a:cs typeface="Times New Roman" pitchFamily="18" charset="0"/>
              </a:rPr>
              <a:t>ма</a:t>
            </a:r>
            <a:r>
              <a:rPr lang="ru-RU" sz="1600" b="1" dirty="0">
                <a:solidFill>
                  <a:srgbClr val="000000"/>
                </a:solidFill>
                <a:latin typeface="Times New Roman" pitchFamily="18" charset="0"/>
                <a:ea typeface="Times New Roman" pitchFamily="18" charset="0"/>
                <a:cs typeface="Times New Roman" pitchFamily="18" charset="0"/>
              </a:rPr>
              <a:t>?</a:t>
            </a:r>
            <a:endParaRPr lang="ru-RU" sz="1600" b="1" dirty="0">
              <a:latin typeface="Times New Roman" pitchFamily="18" charset="0"/>
              <a:cs typeface="Times New Roman" pitchFamily="18" charset="0"/>
            </a:endParaRPr>
          </a:p>
          <a:p>
            <a:pPr indent="342900" eaLnBrk="0" hangingPunct="0">
              <a:defRPr/>
            </a:pPr>
            <a:r>
              <a:rPr lang="ru-RU" sz="1600" dirty="0" err="1">
                <a:solidFill>
                  <a:srgbClr val="000000"/>
                </a:solidFill>
                <a:latin typeface="Times New Roman" pitchFamily="18" charset="0"/>
                <a:ea typeface="Times New Roman" pitchFamily="18" charset="0"/>
                <a:cs typeface="Times New Roman" pitchFamily="18" charset="0"/>
              </a:rPr>
              <a:t>Иә                        Жоқ</a:t>
            </a:r>
            <a:endParaRPr lang="ru-RU" sz="1600" dirty="0">
              <a:latin typeface="Times New Roman" pitchFamily="18" charset="0"/>
              <a:cs typeface="Times New Roman" pitchFamily="18" charset="0"/>
            </a:endParaRPr>
          </a:p>
          <a:p>
            <a:pPr indent="342900" eaLnBrk="0" hangingPunct="0">
              <a:defRPr/>
            </a:pPr>
            <a:r>
              <a:rPr lang="kk-KZ" sz="1600" b="1" dirty="0">
                <a:solidFill>
                  <a:srgbClr val="000000"/>
                </a:solidFill>
                <a:latin typeface="Times New Roman" pitchFamily="18" charset="0"/>
                <a:ea typeface="Times New Roman" pitchFamily="18" charset="0"/>
                <a:cs typeface="Times New Roman" pitchFamily="18" charset="0"/>
              </a:rPr>
              <a:t>11. Буынның төрт түрі бар ма?</a:t>
            </a:r>
            <a:endParaRPr lang="ru-RU" sz="1600" b="1" dirty="0">
              <a:latin typeface="Times New Roman" pitchFamily="18" charset="0"/>
              <a:cs typeface="Times New Roman" pitchFamily="18" charset="0"/>
            </a:endParaRPr>
          </a:p>
          <a:p>
            <a:pPr indent="342900" eaLnBrk="0" hangingPunct="0">
              <a:defRPr/>
            </a:pPr>
            <a:r>
              <a:rPr lang="kk-KZ" sz="1600" dirty="0">
                <a:solidFill>
                  <a:srgbClr val="000000"/>
                </a:solidFill>
                <a:latin typeface="Times New Roman" pitchFamily="18" charset="0"/>
                <a:ea typeface="Times New Roman" pitchFamily="18" charset="0"/>
                <a:cs typeface="Times New Roman" pitchFamily="18" charset="0"/>
              </a:rPr>
              <a:t>Иә                        Жоқ</a:t>
            </a:r>
            <a:endParaRPr lang="ru-RU" sz="1600" dirty="0">
              <a:latin typeface="Times New Roman" pitchFamily="18" charset="0"/>
              <a:cs typeface="Times New Roman" pitchFamily="18" charset="0"/>
            </a:endParaRPr>
          </a:p>
          <a:p>
            <a:pPr indent="342900" eaLnBrk="0" hangingPunct="0">
              <a:defRPr/>
            </a:pPr>
            <a:r>
              <a:rPr lang="kk-KZ" sz="1600" b="1" dirty="0">
                <a:latin typeface="Times New Roman" pitchFamily="18" charset="0"/>
                <a:ea typeface="Times New Roman" pitchFamily="18" charset="0"/>
                <a:cs typeface="Times New Roman" pitchFamily="18" charset="0"/>
              </a:rPr>
              <a:t>12. Аға сөзі ашық буын ба?</a:t>
            </a:r>
            <a:endParaRPr lang="ru-RU" sz="1600" b="1" dirty="0">
              <a:latin typeface="Times New Roman" pitchFamily="18" charset="0"/>
              <a:cs typeface="Times New Roman" pitchFamily="18" charset="0"/>
            </a:endParaRPr>
          </a:p>
          <a:p>
            <a:pPr indent="342900" eaLnBrk="0" hangingPunct="0">
              <a:defRPr/>
            </a:pPr>
            <a:r>
              <a:rPr lang="kk-KZ" sz="1600" dirty="0">
                <a:solidFill>
                  <a:srgbClr val="000000"/>
                </a:solidFill>
                <a:latin typeface="Times New Roman" pitchFamily="18" charset="0"/>
                <a:ea typeface="Times New Roman" pitchFamily="18" charset="0"/>
                <a:cs typeface="Times New Roman" pitchFamily="18" charset="0"/>
              </a:rPr>
              <a:t>Иә                        Жоқ</a:t>
            </a:r>
            <a:endParaRPr lang="ru-RU" sz="1600" dirty="0">
              <a:latin typeface="Times New Roman" pitchFamily="18" charset="0"/>
              <a:cs typeface="Times New Roman" pitchFamily="18" charset="0"/>
            </a:endParaRPr>
          </a:p>
          <a:p>
            <a:pPr indent="342900" eaLnBrk="0" hangingPunct="0">
              <a:defRPr/>
            </a:pPr>
            <a:r>
              <a:rPr lang="kk-KZ" sz="1600" b="1" dirty="0">
                <a:latin typeface="Times New Roman" pitchFamily="18" charset="0"/>
                <a:ea typeface="Times New Roman" pitchFamily="18" charset="0"/>
                <a:cs typeface="Times New Roman" pitchFamily="18" charset="0"/>
              </a:rPr>
              <a:t>13. Қарт сөзі тұйық буын ба?</a:t>
            </a:r>
            <a:endParaRPr lang="ru-RU" sz="1600" b="1" dirty="0">
              <a:latin typeface="Times New Roman" pitchFamily="18" charset="0"/>
              <a:cs typeface="Times New Roman" pitchFamily="18" charset="0"/>
            </a:endParaRPr>
          </a:p>
          <a:p>
            <a:pPr indent="342900" eaLnBrk="0" hangingPunct="0">
              <a:defRPr/>
            </a:pPr>
            <a:r>
              <a:rPr lang="kk-KZ" sz="1600" b="1" dirty="0">
                <a:latin typeface="Times New Roman" pitchFamily="18" charset="0"/>
                <a:ea typeface="Times New Roman" pitchFamily="18" charset="0"/>
                <a:cs typeface="Times New Roman" pitchFamily="18" charset="0"/>
              </a:rPr>
              <a:t>14.Кітапхана сөзінде 5 буын бар ма?</a:t>
            </a:r>
            <a:endParaRPr lang="ru-RU" sz="1600" b="1" dirty="0">
              <a:latin typeface="Times New Roman" pitchFamily="18" charset="0"/>
              <a:cs typeface="Times New Roman" pitchFamily="18" charset="0"/>
            </a:endParaRPr>
          </a:p>
          <a:p>
            <a:pPr indent="342900" eaLnBrk="0" hangingPunct="0">
              <a:defRPr/>
            </a:pPr>
            <a:r>
              <a:rPr lang="kk-KZ" sz="1600" dirty="0">
                <a:solidFill>
                  <a:srgbClr val="000000"/>
                </a:solidFill>
                <a:latin typeface="Times New Roman" pitchFamily="18" charset="0"/>
                <a:ea typeface="Times New Roman" pitchFamily="18" charset="0"/>
                <a:cs typeface="Times New Roman" pitchFamily="18" charset="0"/>
              </a:rPr>
              <a:t>Иә                        Жоқ</a:t>
            </a:r>
            <a:endParaRPr lang="ru-RU" sz="1600" dirty="0">
              <a:latin typeface="Times New Roman" pitchFamily="18" charset="0"/>
              <a:cs typeface="Times New Roman" pitchFamily="18" charset="0"/>
            </a:endParaRPr>
          </a:p>
          <a:p>
            <a:pPr indent="342900" eaLnBrk="0" hangingPunct="0">
              <a:defRPr/>
            </a:pPr>
            <a:r>
              <a:rPr lang="kk-KZ" sz="1600" b="1" dirty="0">
                <a:latin typeface="Times New Roman" pitchFamily="18" charset="0"/>
                <a:ea typeface="Times New Roman" pitchFamily="18" charset="0"/>
                <a:cs typeface="Times New Roman" pitchFamily="18" charset="0"/>
              </a:rPr>
              <a:t>15. Буын саны дауыссыз дыбысқа байланысты ма?</a:t>
            </a:r>
            <a:endParaRPr lang="ru-RU" sz="1600" b="1" dirty="0">
              <a:latin typeface="Times New Roman" pitchFamily="18" charset="0"/>
              <a:cs typeface="Times New Roman" pitchFamily="18" charset="0"/>
            </a:endParaRPr>
          </a:p>
          <a:p>
            <a:pPr indent="342900" eaLnBrk="0" hangingPunct="0">
              <a:defRPr/>
            </a:pPr>
            <a:r>
              <a:rPr lang="kk-KZ" sz="1600" dirty="0">
                <a:solidFill>
                  <a:srgbClr val="000000"/>
                </a:solidFill>
                <a:latin typeface="Times New Roman" pitchFamily="18" charset="0"/>
                <a:ea typeface="Times New Roman" pitchFamily="18" charset="0"/>
                <a:cs typeface="Times New Roman" pitchFamily="18" charset="0"/>
              </a:rPr>
              <a:t>Иә                        Жоқ</a:t>
            </a:r>
            <a:endParaRPr lang="ru-RU" sz="1600" dirty="0">
              <a:latin typeface="Times New Roman" pitchFamily="18" charset="0"/>
              <a:cs typeface="Times New Roman" pitchFamily="18" charset="0"/>
            </a:endParaRPr>
          </a:p>
          <a:p>
            <a:pPr indent="342900" eaLnBrk="0" hangingPunct="0">
              <a:defRPr/>
            </a:pP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88889E-6 3.7037E-7 C 0.01753 -0.09583 0.03507 -0.19167 0.01319 -0.26019 C -0.00868 -0.32824 -0.08091 -0.37407 -0.1316 -0.40949 C -0.1823 -0.44514 -0.2573 -0.43287 -0.2908 -0.47431 C -0.32431 -0.51528 -0.34167 -0.56574 -0.33299 -0.65718 C -0.32431 -0.74769 -0.28125 -0.88403 -0.2382 -1.0206 " pathEditMode="relative" rAng="0" ptsTypes="aaaaaA">
                                      <p:cBhvr>
                                        <p:cTn id="6" dur="5000" fill="hold"/>
                                        <p:tgtEl>
                                          <p:spTgt spid="10"/>
                                        </p:tgtEl>
                                        <p:attrNameLst>
                                          <p:attrName>ppt_x</p:attrName>
                                          <p:attrName>ppt_y</p:attrName>
                                        </p:attrNameLst>
                                      </p:cBhvr>
                                      <p:rCtr x="-153" y="-5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571500" y="296863"/>
            <a:ext cx="7715250" cy="1323975"/>
          </a:xfrm>
          <a:prstGeom prst="rect">
            <a:avLst/>
          </a:prstGeom>
          <a:noFill/>
          <a:ln w="9525">
            <a:noFill/>
            <a:miter lim="800000"/>
            <a:headEnd/>
            <a:tailEnd/>
          </a:ln>
        </p:spPr>
        <p:txBody>
          <a:bodyPr anchor="ctr">
            <a:spAutoFit/>
          </a:bodyPr>
          <a:lstStyle/>
          <a:p>
            <a:pPr algn="just"/>
            <a:r>
              <a:rPr lang="kk-KZ" sz="1600" b="1">
                <a:solidFill>
                  <a:srgbClr val="002060"/>
                </a:solidFill>
                <a:latin typeface="Times New Roman" pitchFamily="18" charset="0"/>
                <a:cs typeface="Times New Roman" pitchFamily="18" charset="0"/>
              </a:rPr>
              <a:t>«Қай буынды жоғалттым ?» ойыны.</a:t>
            </a:r>
            <a:endParaRPr lang="ru-RU" sz="1600">
              <a:solidFill>
                <a:srgbClr val="002060"/>
              </a:solidFill>
              <a:latin typeface="Times New Roman" pitchFamily="18" charset="0"/>
              <a:cs typeface="Times New Roman" pitchFamily="18" charset="0"/>
            </a:endParaRPr>
          </a:p>
          <a:p>
            <a:pPr algn="just" eaLnBrk="0" hangingPunct="0"/>
            <a:r>
              <a:rPr lang="kk-KZ" sz="1600">
                <a:solidFill>
                  <a:srgbClr val="002060"/>
                </a:solidFill>
                <a:latin typeface="Times New Roman" pitchFamily="18" charset="0"/>
                <a:cs typeface="Times New Roman" pitchFamily="18" charset="0"/>
              </a:rPr>
              <a:t>5 сыныпта буындарды өтіп, сөздерді дұрыс бөлуге жаттықтыру үшін алғашқы ойын тсілін пайдалануға болады. Мысалы: қалам, мектеп, досым сөздеріндегі қа... , ... теп, дос... жазылмаған буындарды дұрыс, шапшаң, әрі көп тапқан оқушылар ұтады. Бұл ойынды интерактивті тақтада өткізген әсерлі, әрі тиімді болып табылады.</a:t>
            </a:r>
          </a:p>
        </p:txBody>
      </p:sp>
      <p:sp>
        <p:nvSpPr>
          <p:cNvPr id="21507" name="Rectangle 2"/>
          <p:cNvSpPr>
            <a:spLocks noChangeArrowheads="1"/>
          </p:cNvSpPr>
          <p:nvPr/>
        </p:nvSpPr>
        <p:spPr bwMode="auto">
          <a:xfrm>
            <a:off x="285750" y="1671638"/>
            <a:ext cx="6500813" cy="400050"/>
          </a:xfrm>
          <a:prstGeom prst="rect">
            <a:avLst/>
          </a:prstGeom>
          <a:noFill/>
          <a:ln w="9525">
            <a:noFill/>
            <a:miter lim="800000"/>
            <a:headEnd/>
            <a:tailEnd/>
          </a:ln>
        </p:spPr>
        <p:txBody>
          <a:bodyPr anchor="ctr">
            <a:spAutoFit/>
          </a:bodyPr>
          <a:lstStyle/>
          <a:p>
            <a:r>
              <a:rPr lang="kk-KZ" sz="2000">
                <a:solidFill>
                  <a:srgbClr val="EC767C"/>
                </a:solidFill>
                <a:latin typeface="Times New Roman" pitchFamily="18" charset="0"/>
                <a:cs typeface="Times New Roman" pitchFamily="18" charset="0"/>
              </a:rPr>
              <a:t>Екінші буыным қайда?</a:t>
            </a:r>
          </a:p>
        </p:txBody>
      </p:sp>
      <p:graphicFrame>
        <p:nvGraphicFramePr>
          <p:cNvPr id="4" name="Схема 3"/>
          <p:cNvGraphicFramePr/>
          <p:nvPr/>
        </p:nvGraphicFramePr>
        <p:xfrm>
          <a:off x="500034" y="2143116"/>
          <a:ext cx="2428892" cy="1962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28596" y="4357694"/>
          <a:ext cx="2286016" cy="22145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7651" name="Rectangle 3"/>
          <p:cNvSpPr>
            <a:spLocks noChangeArrowheads="1"/>
          </p:cNvSpPr>
          <p:nvPr/>
        </p:nvSpPr>
        <p:spPr bwMode="auto">
          <a:xfrm>
            <a:off x="3357563" y="1714500"/>
            <a:ext cx="4071937" cy="22161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a:defRPr/>
            </a:pPr>
            <a:r>
              <a:rPr lang="kk-KZ" sz="2000">
                <a:solidFill>
                  <a:schemeClr val="tx1"/>
                </a:solidFill>
                <a:latin typeface="Times New Roman" pitchFamily="18" charset="0"/>
                <a:cs typeface="Times New Roman" pitchFamily="18" charset="0"/>
              </a:rPr>
              <a:t>Адасқан әріптерді орнына қой, буын түрлерін ажырат.</a:t>
            </a:r>
            <a:endParaRPr lang="ru-RU" sz="2000">
              <a:solidFill>
                <a:schemeClr val="tx1"/>
              </a:solidFill>
              <a:latin typeface="Times New Roman" pitchFamily="18" charset="0"/>
              <a:cs typeface="Times New Roman" pitchFamily="18" charset="0"/>
            </a:endParaRPr>
          </a:p>
          <a:p>
            <a:pPr eaLnBrk="0" hangingPunct="0">
              <a:defRPr/>
            </a:pPr>
            <a:r>
              <a:rPr lang="kk-KZ" sz="2000">
                <a:solidFill>
                  <a:schemeClr val="tx1"/>
                </a:solidFill>
                <a:latin typeface="Times New Roman" pitchFamily="18" charset="0"/>
                <a:cs typeface="Times New Roman" pitchFamily="18" charset="0"/>
              </a:rPr>
              <a:t>А) н м ә д и е т е </a:t>
            </a:r>
            <a:r>
              <a:rPr lang="ru-RU" sz="2000">
                <a:solidFill>
                  <a:schemeClr val="tx1"/>
                </a:solidFill>
                <a:latin typeface="Times New Roman" pitchFamily="18" charset="0"/>
                <a:cs typeface="Times New Roman" pitchFamily="18" charset="0"/>
              </a:rPr>
              <a:t>=</a:t>
            </a:r>
            <a:r>
              <a:rPr lang="kk-KZ" sz="2000">
                <a:solidFill>
                  <a:schemeClr val="tx1"/>
                </a:solidFill>
                <a:latin typeface="Times New Roman" pitchFamily="18" charset="0"/>
                <a:cs typeface="Times New Roman" pitchFamily="18" charset="0"/>
              </a:rPr>
              <a:t> мәдениет</a:t>
            </a:r>
            <a:endParaRPr lang="ru-RU" sz="2000">
              <a:solidFill>
                <a:schemeClr val="tx1"/>
              </a:solidFill>
              <a:latin typeface="Times New Roman" pitchFamily="18" charset="0"/>
              <a:cs typeface="Times New Roman" pitchFamily="18" charset="0"/>
            </a:endParaRPr>
          </a:p>
          <a:p>
            <a:pPr eaLnBrk="0" hangingPunct="0">
              <a:defRPr/>
            </a:pPr>
            <a:r>
              <a:rPr lang="kk-KZ" sz="2000">
                <a:solidFill>
                  <a:schemeClr val="tx1"/>
                </a:solidFill>
                <a:latin typeface="Times New Roman" pitchFamily="18" charset="0"/>
                <a:cs typeface="Times New Roman" pitchFamily="18" charset="0"/>
              </a:rPr>
              <a:t>Ә) т л е д и р е д а</a:t>
            </a:r>
            <a:r>
              <a:rPr lang="ru-RU" sz="2000">
                <a:solidFill>
                  <a:schemeClr val="tx1"/>
                </a:solidFill>
                <a:latin typeface="Times New Roman" pitchFamily="18" charset="0"/>
                <a:cs typeface="Times New Roman" pitchFamily="18" charset="0"/>
              </a:rPr>
              <a:t>=</a:t>
            </a:r>
            <a:r>
              <a:rPr lang="kk-KZ" sz="2000">
                <a:solidFill>
                  <a:schemeClr val="tx1"/>
                </a:solidFill>
                <a:latin typeface="Times New Roman" pitchFamily="18" charset="0"/>
                <a:cs typeface="Times New Roman" pitchFamily="18" charset="0"/>
              </a:rPr>
              <a:t> теледидар</a:t>
            </a:r>
            <a:endParaRPr lang="ru-RU" sz="2000">
              <a:solidFill>
                <a:schemeClr val="tx1"/>
              </a:solidFill>
              <a:latin typeface="Times New Roman" pitchFamily="18" charset="0"/>
              <a:cs typeface="Times New Roman" pitchFamily="18" charset="0"/>
            </a:endParaRPr>
          </a:p>
          <a:p>
            <a:pPr eaLnBrk="0" hangingPunct="0">
              <a:defRPr/>
            </a:pPr>
            <a:r>
              <a:rPr lang="kk-KZ" sz="2000">
                <a:solidFill>
                  <a:schemeClr val="tx1"/>
                </a:solidFill>
                <a:latin typeface="Times New Roman" pitchFamily="18" charset="0"/>
                <a:cs typeface="Times New Roman" pitchFamily="18" charset="0"/>
              </a:rPr>
              <a:t>Б) ж р а п ы қ а </a:t>
            </a:r>
            <a:r>
              <a:rPr lang="ru-RU" sz="2000">
                <a:solidFill>
                  <a:schemeClr val="tx1"/>
                </a:solidFill>
                <a:latin typeface="Times New Roman" pitchFamily="18" charset="0"/>
                <a:cs typeface="Times New Roman" pitchFamily="18" charset="0"/>
              </a:rPr>
              <a:t>=</a:t>
            </a:r>
            <a:r>
              <a:rPr lang="kk-KZ" sz="2000">
                <a:solidFill>
                  <a:schemeClr val="tx1"/>
                </a:solidFill>
                <a:latin typeface="Times New Roman" pitchFamily="18" charset="0"/>
                <a:cs typeface="Times New Roman" pitchFamily="18" charset="0"/>
              </a:rPr>
              <a:t> жапырақ</a:t>
            </a:r>
            <a:endParaRPr lang="ru-RU" sz="2000">
              <a:solidFill>
                <a:schemeClr val="tx1"/>
              </a:solidFill>
              <a:latin typeface="Times New Roman" pitchFamily="18" charset="0"/>
              <a:cs typeface="Times New Roman" pitchFamily="18" charset="0"/>
            </a:endParaRPr>
          </a:p>
          <a:p>
            <a:pPr eaLnBrk="0" hangingPunct="0">
              <a:defRPr/>
            </a:pPr>
            <a:r>
              <a:rPr lang="kk-KZ" sz="2000">
                <a:solidFill>
                  <a:schemeClr val="tx1"/>
                </a:solidFill>
                <a:latin typeface="Times New Roman" pitchFamily="18" charset="0"/>
                <a:cs typeface="Times New Roman" pitchFamily="18" charset="0"/>
              </a:rPr>
              <a:t>В) б а о т а н қ </a:t>
            </a:r>
            <a:r>
              <a:rPr lang="ru-RU" sz="2000">
                <a:solidFill>
                  <a:schemeClr val="tx1"/>
                </a:solidFill>
                <a:latin typeface="Times New Roman" pitchFamily="18" charset="0"/>
                <a:cs typeface="Times New Roman" pitchFamily="18" charset="0"/>
              </a:rPr>
              <a:t>=</a:t>
            </a:r>
            <a:r>
              <a:rPr lang="kk-KZ" sz="2000">
                <a:solidFill>
                  <a:schemeClr val="tx1"/>
                </a:solidFill>
                <a:latin typeface="Times New Roman" pitchFamily="18" charset="0"/>
                <a:cs typeface="Times New Roman" pitchFamily="18" charset="0"/>
              </a:rPr>
              <a:t> ботақан</a:t>
            </a:r>
            <a:endParaRPr lang="ru-RU" sz="2000">
              <a:solidFill>
                <a:schemeClr val="tx1"/>
              </a:solidFill>
              <a:latin typeface="Times New Roman" pitchFamily="18" charset="0"/>
              <a:cs typeface="Times New Roman" pitchFamily="18" charset="0"/>
            </a:endParaRPr>
          </a:p>
          <a:p>
            <a:pPr eaLnBrk="0" hangingPunct="0">
              <a:defRPr/>
            </a:pPr>
            <a:endParaRPr lang="ru-RU">
              <a:solidFill>
                <a:schemeClr val="tx1"/>
              </a:solidFill>
              <a:latin typeface="Times New Roman" pitchFamily="18" charset="0"/>
              <a:cs typeface="Times New Roman" pitchFamily="18" charset="0"/>
            </a:endParaRPr>
          </a:p>
        </p:txBody>
      </p:sp>
      <p:pic>
        <p:nvPicPr>
          <p:cNvPr id="21511" name="Picture 10" descr="киска"/>
          <p:cNvPicPr>
            <a:picLocks noChangeAspect="1" noChangeArrowheads="1" noCrop="1"/>
          </p:cNvPicPr>
          <p:nvPr/>
        </p:nvPicPr>
        <p:blipFill>
          <a:blip r:embed="rId12" cstate="print"/>
          <a:srcRect/>
          <a:stretch>
            <a:fillRect/>
          </a:stretch>
        </p:blipFill>
        <p:spPr bwMode="auto">
          <a:xfrm>
            <a:off x="7286625" y="4071938"/>
            <a:ext cx="2398713" cy="2214562"/>
          </a:xfrm>
          <a:prstGeom prst="rect">
            <a:avLst/>
          </a:prstGeom>
          <a:noFill/>
          <a:ln w="9525">
            <a:noFill/>
            <a:miter lim="800000"/>
            <a:headEnd/>
            <a:tailEnd/>
          </a:ln>
        </p:spPr>
      </p:pic>
      <p:sp>
        <p:nvSpPr>
          <p:cNvPr id="9" name="Прямоугольник 8"/>
          <p:cNvSpPr/>
          <p:nvPr/>
        </p:nvSpPr>
        <p:spPr>
          <a:xfrm>
            <a:off x="3357563" y="4143375"/>
            <a:ext cx="4071937" cy="2216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kk-KZ" sz="2000" b="1" dirty="0">
                <a:latin typeface="Times New Roman" pitchFamily="18" charset="0"/>
                <a:cs typeface="Times New Roman" pitchFamily="18" charset="0"/>
              </a:rPr>
              <a:t>Грамматикалық ойын «Сөз ойла,тез ойла»</a:t>
            </a:r>
            <a:br>
              <a:rPr lang="kk-KZ" sz="2000" b="1" dirty="0">
                <a:latin typeface="Times New Roman" pitchFamily="18" charset="0"/>
                <a:cs typeface="Times New Roman" pitchFamily="18" charset="0"/>
              </a:rPr>
            </a:br>
            <a:r>
              <a:rPr lang="kk-KZ" sz="2000" dirty="0">
                <a:latin typeface="Times New Roman" pitchFamily="18" charset="0"/>
                <a:cs typeface="Times New Roman" pitchFamily="18" charset="0"/>
              </a:rPr>
              <a:t>Аға,бала,қала - ........ буын</a:t>
            </a:r>
            <a:br>
              <a:rPr lang="kk-KZ" sz="2000" dirty="0">
                <a:latin typeface="Times New Roman" pitchFamily="18" charset="0"/>
                <a:cs typeface="Times New Roman" pitchFamily="18" charset="0"/>
              </a:rPr>
            </a:br>
            <a:r>
              <a:rPr lang="kk-KZ" sz="2000" dirty="0">
                <a:latin typeface="Times New Roman" pitchFamily="18" charset="0"/>
                <a:cs typeface="Times New Roman" pitchFamily="18" charset="0"/>
              </a:rPr>
              <a:t>Ат,аз,ақ,өрт,ұл,ант - ....... буын</a:t>
            </a:r>
            <a:br>
              <a:rPr lang="kk-KZ" sz="2000" dirty="0">
                <a:latin typeface="Times New Roman" pitchFamily="18" charset="0"/>
                <a:cs typeface="Times New Roman" pitchFamily="18" charset="0"/>
              </a:rPr>
            </a:br>
            <a:r>
              <a:rPr lang="kk-KZ" sz="2000" dirty="0">
                <a:latin typeface="Times New Roman" pitchFamily="18" charset="0"/>
                <a:cs typeface="Times New Roman" pitchFamily="18" charset="0"/>
              </a:rPr>
              <a:t>Тал,төрт,бар,жаз,қант,кент - ....... буын</a:t>
            </a:r>
            <a:r>
              <a:rPr lang="kk-KZ" dirty="0"/>
              <a:t/>
            </a:r>
            <a:br>
              <a:rPr lang="kk-KZ" dirty="0"/>
            </a:b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E:\Документы\Пушкарь\59.gif"/>
          <p:cNvPicPr>
            <a:picLocks noChangeAspect="1" noChangeArrowheads="1" noCrop="1"/>
          </p:cNvPicPr>
          <p:nvPr/>
        </p:nvPicPr>
        <p:blipFill>
          <a:blip r:embed="rId2" cstate="print"/>
          <a:srcRect/>
          <a:stretch>
            <a:fillRect/>
          </a:stretch>
        </p:blipFill>
        <p:spPr bwMode="auto">
          <a:xfrm>
            <a:off x="4572000" y="4000500"/>
            <a:ext cx="1857375" cy="1790700"/>
          </a:xfrm>
          <a:prstGeom prst="rect">
            <a:avLst/>
          </a:prstGeom>
          <a:noFill/>
          <a:ln w="9525">
            <a:noFill/>
            <a:miter lim="800000"/>
            <a:headEnd/>
            <a:tailEnd/>
          </a:ln>
        </p:spPr>
      </p:pic>
      <p:pic>
        <p:nvPicPr>
          <p:cNvPr id="22531" name="Picture 8" descr="E:\Документы\Пушкарь\kvadr.jpg"/>
          <p:cNvPicPr>
            <a:picLocks noChangeAspect="1" noChangeArrowheads="1"/>
          </p:cNvPicPr>
          <p:nvPr/>
        </p:nvPicPr>
        <p:blipFill>
          <a:blip r:embed="rId3" cstate="print"/>
          <a:srcRect/>
          <a:stretch>
            <a:fillRect/>
          </a:stretch>
        </p:blipFill>
        <p:spPr bwMode="auto">
          <a:xfrm>
            <a:off x="7643813" y="3857625"/>
            <a:ext cx="915987" cy="1979613"/>
          </a:xfrm>
          <a:prstGeom prst="rect">
            <a:avLst/>
          </a:prstGeom>
          <a:noFill/>
          <a:ln w="9525">
            <a:noFill/>
            <a:miter lim="800000"/>
            <a:headEnd/>
            <a:tailEnd/>
          </a:ln>
        </p:spPr>
      </p:pic>
      <p:pic>
        <p:nvPicPr>
          <p:cNvPr id="22532" name="Picture 32" descr="pt11p"/>
          <p:cNvPicPr>
            <a:picLocks noChangeAspect="1" noChangeArrowheads="1" noCrop="1"/>
          </p:cNvPicPr>
          <p:nvPr/>
        </p:nvPicPr>
        <p:blipFill>
          <a:blip r:embed="rId4" cstate="print"/>
          <a:srcRect/>
          <a:stretch>
            <a:fillRect/>
          </a:stretch>
        </p:blipFill>
        <p:spPr bwMode="auto">
          <a:xfrm>
            <a:off x="7000875" y="1714500"/>
            <a:ext cx="1843088" cy="1571625"/>
          </a:xfrm>
          <a:prstGeom prst="rect">
            <a:avLst/>
          </a:prstGeom>
          <a:noFill/>
          <a:ln w="9525">
            <a:noFill/>
            <a:miter lim="800000"/>
            <a:headEnd/>
            <a:tailEnd/>
          </a:ln>
        </p:spPr>
      </p:pic>
      <p:pic>
        <p:nvPicPr>
          <p:cNvPr id="22533" name="Picture 11" descr="E:\Документы\Мои рисунки\к6.png"/>
          <p:cNvPicPr>
            <a:picLocks noChangeAspect="1" noChangeArrowheads="1"/>
          </p:cNvPicPr>
          <p:nvPr/>
        </p:nvPicPr>
        <p:blipFill>
          <a:blip r:embed="rId5" cstate="print"/>
          <a:srcRect/>
          <a:stretch>
            <a:fillRect/>
          </a:stretch>
        </p:blipFill>
        <p:spPr bwMode="auto">
          <a:xfrm>
            <a:off x="4000500" y="1428750"/>
            <a:ext cx="1825625" cy="1836738"/>
          </a:xfrm>
          <a:prstGeom prst="rect">
            <a:avLst/>
          </a:prstGeom>
          <a:noFill/>
          <a:ln w="9525">
            <a:noFill/>
            <a:miter lim="800000"/>
            <a:headEnd/>
            <a:tailEnd/>
          </a:ln>
        </p:spPr>
      </p:pic>
      <p:grpSp>
        <p:nvGrpSpPr>
          <p:cNvPr id="22534" name="Group 4"/>
          <p:cNvGrpSpPr>
            <a:grpSpLocks/>
          </p:cNvGrpSpPr>
          <p:nvPr/>
        </p:nvGrpSpPr>
        <p:grpSpPr bwMode="auto">
          <a:xfrm rot="1900796">
            <a:off x="347663" y="1182688"/>
            <a:ext cx="2940050" cy="2159000"/>
            <a:chOff x="1632" y="2352"/>
            <a:chExt cx="2415" cy="1304"/>
          </a:xfrm>
        </p:grpSpPr>
        <p:sp>
          <p:nvSpPr>
            <p:cNvPr id="22559" name="Freeform 5"/>
            <p:cNvSpPr>
              <a:spLocks noEditPoints="1"/>
            </p:cNvSpPr>
            <p:nvPr/>
          </p:nvSpPr>
          <p:spPr bwMode="auto">
            <a:xfrm>
              <a:off x="1632" y="2352"/>
              <a:ext cx="2415" cy="1304"/>
            </a:xfrm>
            <a:custGeom>
              <a:avLst/>
              <a:gdLst>
                <a:gd name="T0" fmla="*/ 0 w 4829"/>
                <a:gd name="T1" fmla="*/ 3 h 2610"/>
                <a:gd name="T2" fmla="*/ 9 w 4829"/>
                <a:gd name="T3" fmla="*/ 0 h 2610"/>
                <a:gd name="T4" fmla="*/ 10 w 4829"/>
                <a:gd name="T5" fmla="*/ 1 h 2610"/>
                <a:gd name="T6" fmla="*/ 1 w 4829"/>
                <a:gd name="T7" fmla="*/ 5 h 2610"/>
                <a:gd name="T8" fmla="*/ 0 w 4829"/>
                <a:gd name="T9" fmla="*/ 3 h 2610"/>
                <a:gd name="T10" fmla="*/ 1 w 4829"/>
                <a:gd name="T11" fmla="*/ 4 h 2610"/>
                <a:gd name="T12" fmla="*/ 1 w 4829"/>
                <a:gd name="T13" fmla="*/ 4 h 2610"/>
                <a:gd name="T14" fmla="*/ 1 w 4829"/>
                <a:gd name="T15" fmla="*/ 4 h 2610"/>
                <a:gd name="T16" fmla="*/ 1 w 4829"/>
                <a:gd name="T17" fmla="*/ 4 h 2610"/>
                <a:gd name="T18" fmla="*/ 1 w 4829"/>
                <a:gd name="T19" fmla="*/ 4 h 2610"/>
                <a:gd name="T20" fmla="*/ 1 w 4829"/>
                <a:gd name="T21" fmla="*/ 4 h 2610"/>
                <a:gd name="T22" fmla="*/ 1 w 4829"/>
                <a:gd name="T23" fmla="*/ 4 h 2610"/>
                <a:gd name="T24" fmla="*/ 1 w 4829"/>
                <a:gd name="T25" fmla="*/ 4 h 2610"/>
                <a:gd name="T26" fmla="*/ 1 w 4829"/>
                <a:gd name="T27" fmla="*/ 4 h 2610"/>
                <a:gd name="T28" fmla="*/ 1 w 4829"/>
                <a:gd name="T29" fmla="*/ 4 h 2610"/>
                <a:gd name="T30" fmla="*/ 1 w 4829"/>
                <a:gd name="T31" fmla="*/ 4 h 2610"/>
                <a:gd name="T32" fmla="*/ 1 w 4829"/>
                <a:gd name="T33" fmla="*/ 4 h 2610"/>
                <a:gd name="T34" fmla="*/ 1 w 4829"/>
                <a:gd name="T35" fmla="*/ 4 h 2610"/>
                <a:gd name="T36" fmla="*/ 1 w 4829"/>
                <a:gd name="T37" fmla="*/ 4 h 2610"/>
                <a:gd name="T38" fmla="*/ 1 w 4829"/>
                <a:gd name="T39" fmla="*/ 4 h 2610"/>
                <a:gd name="T40" fmla="*/ 1 w 4829"/>
                <a:gd name="T41" fmla="*/ 4 h 2610"/>
                <a:gd name="T42" fmla="*/ 1 w 4829"/>
                <a:gd name="T43" fmla="*/ 4 h 2610"/>
                <a:gd name="T44" fmla="*/ 1 w 4829"/>
                <a:gd name="T45" fmla="*/ 4 h 2610"/>
                <a:gd name="T46" fmla="*/ 1 w 4829"/>
                <a:gd name="T47" fmla="*/ 4 h 2610"/>
                <a:gd name="T48" fmla="*/ 1 w 4829"/>
                <a:gd name="T49" fmla="*/ 4 h 2610"/>
                <a:gd name="T50" fmla="*/ 1 w 4829"/>
                <a:gd name="T51" fmla="*/ 4 h 2610"/>
                <a:gd name="T52" fmla="*/ 1 w 4829"/>
                <a:gd name="T53" fmla="*/ 4 h 2610"/>
                <a:gd name="T54" fmla="*/ 1 w 4829"/>
                <a:gd name="T55" fmla="*/ 4 h 2610"/>
                <a:gd name="T56" fmla="*/ 1 w 4829"/>
                <a:gd name="T57" fmla="*/ 4 h 2610"/>
                <a:gd name="T58" fmla="*/ 1 w 4829"/>
                <a:gd name="T59" fmla="*/ 4 h 2610"/>
                <a:gd name="T60" fmla="*/ 1 w 4829"/>
                <a:gd name="T61" fmla="*/ 4 h 2610"/>
                <a:gd name="T62" fmla="*/ 1 w 4829"/>
                <a:gd name="T63" fmla="*/ 4 h 2610"/>
                <a:gd name="T64" fmla="*/ 1 w 4829"/>
                <a:gd name="T65" fmla="*/ 4 h 2610"/>
                <a:gd name="T66" fmla="*/ 1 w 4829"/>
                <a:gd name="T67" fmla="*/ 4 h 2610"/>
                <a:gd name="T68" fmla="*/ 1 w 4829"/>
                <a:gd name="T69" fmla="*/ 4 h 2610"/>
                <a:gd name="T70" fmla="*/ 1 w 4829"/>
                <a:gd name="T71" fmla="*/ 4 h 2610"/>
                <a:gd name="T72" fmla="*/ 1 w 4829"/>
                <a:gd name="T73" fmla="*/ 4 h 2610"/>
                <a:gd name="T74" fmla="*/ 1 w 4829"/>
                <a:gd name="T75" fmla="*/ 4 h 26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29"/>
                <a:gd name="T115" fmla="*/ 0 h 2610"/>
                <a:gd name="T116" fmla="*/ 4829 w 4829"/>
                <a:gd name="T117" fmla="*/ 2610 h 26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29" h="2610">
                  <a:moveTo>
                    <a:pt x="0" y="1914"/>
                  </a:moveTo>
                  <a:lnTo>
                    <a:pt x="4536" y="0"/>
                  </a:lnTo>
                  <a:lnTo>
                    <a:pt x="4829" y="692"/>
                  </a:lnTo>
                  <a:lnTo>
                    <a:pt x="293" y="2610"/>
                  </a:lnTo>
                  <a:lnTo>
                    <a:pt x="0" y="1914"/>
                  </a:lnTo>
                  <a:close/>
                  <a:moveTo>
                    <a:pt x="339" y="2311"/>
                  </a:moveTo>
                  <a:lnTo>
                    <a:pt x="314" y="2290"/>
                  </a:lnTo>
                  <a:lnTo>
                    <a:pt x="289" y="2278"/>
                  </a:lnTo>
                  <a:lnTo>
                    <a:pt x="264" y="2272"/>
                  </a:lnTo>
                  <a:lnTo>
                    <a:pt x="242" y="2274"/>
                  </a:lnTo>
                  <a:lnTo>
                    <a:pt x="223" y="2280"/>
                  </a:lnTo>
                  <a:lnTo>
                    <a:pt x="211" y="2292"/>
                  </a:lnTo>
                  <a:lnTo>
                    <a:pt x="206" y="2307"/>
                  </a:lnTo>
                  <a:lnTo>
                    <a:pt x="213" y="2328"/>
                  </a:lnTo>
                  <a:lnTo>
                    <a:pt x="221" y="2346"/>
                  </a:lnTo>
                  <a:lnTo>
                    <a:pt x="231" y="2363"/>
                  </a:lnTo>
                  <a:lnTo>
                    <a:pt x="244" y="2377"/>
                  </a:lnTo>
                  <a:lnTo>
                    <a:pt x="264" y="2392"/>
                  </a:lnTo>
                  <a:lnTo>
                    <a:pt x="287" y="2408"/>
                  </a:lnTo>
                  <a:lnTo>
                    <a:pt x="320" y="2427"/>
                  </a:lnTo>
                  <a:lnTo>
                    <a:pt x="363" y="2453"/>
                  </a:lnTo>
                  <a:lnTo>
                    <a:pt x="421" y="2486"/>
                  </a:lnTo>
                  <a:lnTo>
                    <a:pt x="417" y="2453"/>
                  </a:lnTo>
                  <a:lnTo>
                    <a:pt x="423" y="2418"/>
                  </a:lnTo>
                  <a:lnTo>
                    <a:pt x="432" y="2381"/>
                  </a:lnTo>
                  <a:lnTo>
                    <a:pt x="448" y="2346"/>
                  </a:lnTo>
                  <a:lnTo>
                    <a:pt x="458" y="2307"/>
                  </a:lnTo>
                  <a:lnTo>
                    <a:pt x="465" y="2274"/>
                  </a:lnTo>
                  <a:lnTo>
                    <a:pt x="462" y="2245"/>
                  </a:lnTo>
                  <a:lnTo>
                    <a:pt x="448" y="2224"/>
                  </a:lnTo>
                  <a:lnTo>
                    <a:pt x="425" y="2208"/>
                  </a:lnTo>
                  <a:lnTo>
                    <a:pt x="403" y="2206"/>
                  </a:lnTo>
                  <a:lnTo>
                    <a:pt x="382" y="2212"/>
                  </a:lnTo>
                  <a:lnTo>
                    <a:pt x="367" y="2226"/>
                  </a:lnTo>
                  <a:lnTo>
                    <a:pt x="353" y="2241"/>
                  </a:lnTo>
                  <a:lnTo>
                    <a:pt x="343" y="2265"/>
                  </a:lnTo>
                  <a:lnTo>
                    <a:pt x="337" y="2288"/>
                  </a:lnTo>
                  <a:lnTo>
                    <a:pt x="339" y="2311"/>
                  </a:lnTo>
                  <a:close/>
                </a:path>
              </a:pathLst>
            </a:custGeom>
            <a:solidFill>
              <a:srgbClr val="FFAD00"/>
            </a:solidFill>
            <a:ln w="1588">
              <a:solidFill>
                <a:srgbClr val="FF8000"/>
              </a:solidFill>
              <a:round/>
              <a:headEnd/>
              <a:tailEnd/>
            </a:ln>
          </p:spPr>
          <p:txBody>
            <a:bodyPr/>
            <a:lstStyle/>
            <a:p>
              <a:endParaRPr lang="ru-RU"/>
            </a:p>
          </p:txBody>
        </p:sp>
        <p:sp>
          <p:nvSpPr>
            <p:cNvPr id="22560" name="Freeform 6"/>
            <p:cNvSpPr>
              <a:spLocks/>
            </p:cNvSpPr>
            <p:nvPr/>
          </p:nvSpPr>
          <p:spPr bwMode="auto">
            <a:xfrm>
              <a:off x="2429" y="2944"/>
              <a:ext cx="387" cy="210"/>
            </a:xfrm>
            <a:custGeom>
              <a:avLst/>
              <a:gdLst>
                <a:gd name="T0" fmla="*/ 0 w 776"/>
                <a:gd name="T1" fmla="*/ 0 h 421"/>
                <a:gd name="T2" fmla="*/ 0 w 776"/>
                <a:gd name="T3" fmla="*/ 0 h 421"/>
                <a:gd name="T4" fmla="*/ 0 w 776"/>
                <a:gd name="T5" fmla="*/ 0 h 421"/>
                <a:gd name="T6" fmla="*/ 0 w 776"/>
                <a:gd name="T7" fmla="*/ 0 h 421"/>
                <a:gd name="T8" fmla="*/ 0 w 776"/>
                <a:gd name="T9" fmla="*/ 0 h 421"/>
                <a:gd name="T10" fmla="*/ 1 w 776"/>
                <a:gd name="T11" fmla="*/ 0 h 421"/>
                <a:gd name="T12" fmla="*/ 1 w 776"/>
                <a:gd name="T13" fmla="*/ 0 h 421"/>
                <a:gd name="T14" fmla="*/ 1 w 776"/>
                <a:gd name="T15" fmla="*/ 0 h 421"/>
                <a:gd name="T16" fmla="*/ 1 w 776"/>
                <a:gd name="T17" fmla="*/ 0 h 421"/>
                <a:gd name="T18" fmla="*/ 1 w 776"/>
                <a:gd name="T19" fmla="*/ 0 h 421"/>
                <a:gd name="T20" fmla="*/ 1 w 776"/>
                <a:gd name="T21" fmla="*/ 0 h 421"/>
                <a:gd name="T22" fmla="*/ 0 w 776"/>
                <a:gd name="T23" fmla="*/ 0 h 421"/>
                <a:gd name="T24" fmla="*/ 0 w 776"/>
                <a:gd name="T25" fmla="*/ 0 h 421"/>
                <a:gd name="T26" fmla="*/ 0 w 776"/>
                <a:gd name="T27" fmla="*/ 0 h 421"/>
                <a:gd name="T28" fmla="*/ 0 w 776"/>
                <a:gd name="T29" fmla="*/ 0 h 421"/>
                <a:gd name="T30" fmla="*/ 0 w 776"/>
                <a:gd name="T31" fmla="*/ 0 h 421"/>
                <a:gd name="T32" fmla="*/ 0 w 776"/>
                <a:gd name="T33" fmla="*/ 0 h 4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6"/>
                <a:gd name="T52" fmla="*/ 0 h 421"/>
                <a:gd name="T53" fmla="*/ 776 w 776"/>
                <a:gd name="T54" fmla="*/ 421 h 4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6" h="421">
                  <a:moveTo>
                    <a:pt x="64" y="302"/>
                  </a:moveTo>
                  <a:lnTo>
                    <a:pt x="91" y="285"/>
                  </a:lnTo>
                  <a:lnTo>
                    <a:pt x="169" y="242"/>
                  </a:lnTo>
                  <a:lnTo>
                    <a:pt x="276" y="184"/>
                  </a:lnTo>
                  <a:lnTo>
                    <a:pt x="404" y="122"/>
                  </a:lnTo>
                  <a:lnTo>
                    <a:pt x="530" y="62"/>
                  </a:lnTo>
                  <a:lnTo>
                    <a:pt x="646" y="17"/>
                  </a:lnTo>
                  <a:lnTo>
                    <a:pt x="731" y="0"/>
                  </a:lnTo>
                  <a:lnTo>
                    <a:pt x="776" y="17"/>
                  </a:lnTo>
                  <a:lnTo>
                    <a:pt x="760" y="122"/>
                  </a:lnTo>
                  <a:lnTo>
                    <a:pt x="662" y="223"/>
                  </a:lnTo>
                  <a:lnTo>
                    <a:pt x="506" y="310"/>
                  </a:lnTo>
                  <a:lnTo>
                    <a:pt x="334" y="378"/>
                  </a:lnTo>
                  <a:lnTo>
                    <a:pt x="169" y="415"/>
                  </a:lnTo>
                  <a:lnTo>
                    <a:pt x="47" y="421"/>
                  </a:lnTo>
                  <a:lnTo>
                    <a:pt x="0" y="386"/>
                  </a:lnTo>
                  <a:lnTo>
                    <a:pt x="64" y="302"/>
                  </a:lnTo>
                  <a:close/>
                </a:path>
              </a:pathLst>
            </a:custGeom>
            <a:solidFill>
              <a:srgbClr val="FFAD00"/>
            </a:solidFill>
            <a:ln w="9525">
              <a:noFill/>
              <a:round/>
              <a:headEnd/>
              <a:tailEnd/>
            </a:ln>
          </p:spPr>
          <p:txBody>
            <a:bodyPr/>
            <a:lstStyle/>
            <a:p>
              <a:endParaRPr lang="ru-RU"/>
            </a:p>
          </p:txBody>
        </p:sp>
        <p:sp>
          <p:nvSpPr>
            <p:cNvPr id="22561" name="Freeform 7"/>
            <p:cNvSpPr>
              <a:spLocks/>
            </p:cNvSpPr>
            <p:nvPr/>
          </p:nvSpPr>
          <p:spPr bwMode="auto">
            <a:xfrm>
              <a:off x="2499" y="2962"/>
              <a:ext cx="291" cy="158"/>
            </a:xfrm>
            <a:custGeom>
              <a:avLst/>
              <a:gdLst>
                <a:gd name="T0" fmla="*/ 1 w 582"/>
                <a:gd name="T1" fmla="*/ 1 h 316"/>
                <a:gd name="T2" fmla="*/ 1 w 582"/>
                <a:gd name="T3" fmla="*/ 1 h 316"/>
                <a:gd name="T4" fmla="*/ 1 w 582"/>
                <a:gd name="T5" fmla="*/ 1 h 316"/>
                <a:gd name="T6" fmla="*/ 1 w 582"/>
                <a:gd name="T7" fmla="*/ 1 h 316"/>
                <a:gd name="T8" fmla="*/ 1 w 582"/>
                <a:gd name="T9" fmla="*/ 1 h 316"/>
                <a:gd name="T10" fmla="*/ 1 w 582"/>
                <a:gd name="T11" fmla="*/ 1 h 316"/>
                <a:gd name="T12" fmla="*/ 1 w 582"/>
                <a:gd name="T13" fmla="*/ 1 h 316"/>
                <a:gd name="T14" fmla="*/ 1 w 582"/>
                <a:gd name="T15" fmla="*/ 0 h 316"/>
                <a:gd name="T16" fmla="*/ 1 w 582"/>
                <a:gd name="T17" fmla="*/ 1 h 316"/>
                <a:gd name="T18" fmla="*/ 1 w 582"/>
                <a:gd name="T19" fmla="*/ 1 h 316"/>
                <a:gd name="T20" fmla="*/ 1 w 582"/>
                <a:gd name="T21" fmla="*/ 1 h 316"/>
                <a:gd name="T22" fmla="*/ 1 w 582"/>
                <a:gd name="T23" fmla="*/ 1 h 316"/>
                <a:gd name="T24" fmla="*/ 1 w 582"/>
                <a:gd name="T25" fmla="*/ 1 h 316"/>
                <a:gd name="T26" fmla="*/ 1 w 582"/>
                <a:gd name="T27" fmla="*/ 1 h 316"/>
                <a:gd name="T28" fmla="*/ 1 w 582"/>
                <a:gd name="T29" fmla="*/ 1 h 316"/>
                <a:gd name="T30" fmla="*/ 0 w 582"/>
                <a:gd name="T31" fmla="*/ 1 h 316"/>
                <a:gd name="T32" fmla="*/ 1 w 582"/>
                <a:gd name="T33" fmla="*/ 1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2"/>
                <a:gd name="T52" fmla="*/ 0 h 316"/>
                <a:gd name="T53" fmla="*/ 582 w 582"/>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2" h="316">
                  <a:moveTo>
                    <a:pt x="48" y="229"/>
                  </a:moveTo>
                  <a:lnTo>
                    <a:pt x="70" y="215"/>
                  </a:lnTo>
                  <a:lnTo>
                    <a:pt x="126" y="182"/>
                  </a:lnTo>
                  <a:lnTo>
                    <a:pt x="207" y="137"/>
                  </a:lnTo>
                  <a:lnTo>
                    <a:pt x="302" y="91"/>
                  </a:lnTo>
                  <a:lnTo>
                    <a:pt x="397" y="46"/>
                  </a:lnTo>
                  <a:lnTo>
                    <a:pt x="485" y="13"/>
                  </a:lnTo>
                  <a:lnTo>
                    <a:pt x="549" y="0"/>
                  </a:lnTo>
                  <a:lnTo>
                    <a:pt x="582" y="13"/>
                  </a:lnTo>
                  <a:lnTo>
                    <a:pt x="570" y="91"/>
                  </a:lnTo>
                  <a:lnTo>
                    <a:pt x="496" y="167"/>
                  </a:lnTo>
                  <a:lnTo>
                    <a:pt x="380" y="232"/>
                  </a:lnTo>
                  <a:lnTo>
                    <a:pt x="250" y="283"/>
                  </a:lnTo>
                  <a:lnTo>
                    <a:pt x="126" y="312"/>
                  </a:lnTo>
                  <a:lnTo>
                    <a:pt x="35" y="316"/>
                  </a:lnTo>
                  <a:lnTo>
                    <a:pt x="0" y="289"/>
                  </a:lnTo>
                  <a:lnTo>
                    <a:pt x="48" y="229"/>
                  </a:lnTo>
                  <a:close/>
                </a:path>
              </a:pathLst>
            </a:custGeom>
            <a:solidFill>
              <a:srgbClr val="FFBD00"/>
            </a:solidFill>
            <a:ln w="9525">
              <a:noFill/>
              <a:round/>
              <a:headEnd/>
              <a:tailEnd/>
            </a:ln>
          </p:spPr>
          <p:txBody>
            <a:bodyPr/>
            <a:lstStyle/>
            <a:p>
              <a:endParaRPr lang="ru-RU"/>
            </a:p>
          </p:txBody>
        </p:sp>
        <p:sp>
          <p:nvSpPr>
            <p:cNvPr id="22562" name="Freeform 8"/>
            <p:cNvSpPr>
              <a:spLocks/>
            </p:cNvSpPr>
            <p:nvPr/>
          </p:nvSpPr>
          <p:spPr bwMode="auto">
            <a:xfrm>
              <a:off x="2572" y="2980"/>
              <a:ext cx="193" cy="105"/>
            </a:xfrm>
            <a:custGeom>
              <a:avLst/>
              <a:gdLst>
                <a:gd name="T0" fmla="*/ 1 w 386"/>
                <a:gd name="T1" fmla="*/ 0 h 211"/>
                <a:gd name="T2" fmla="*/ 1 w 386"/>
                <a:gd name="T3" fmla="*/ 0 h 211"/>
                <a:gd name="T4" fmla="*/ 1 w 386"/>
                <a:gd name="T5" fmla="*/ 0 h 211"/>
                <a:gd name="T6" fmla="*/ 1 w 386"/>
                <a:gd name="T7" fmla="*/ 0 h 211"/>
                <a:gd name="T8" fmla="*/ 1 w 386"/>
                <a:gd name="T9" fmla="*/ 0 h 211"/>
                <a:gd name="T10" fmla="*/ 1 w 386"/>
                <a:gd name="T11" fmla="*/ 0 h 211"/>
                <a:gd name="T12" fmla="*/ 1 w 386"/>
                <a:gd name="T13" fmla="*/ 0 h 211"/>
                <a:gd name="T14" fmla="*/ 1 w 386"/>
                <a:gd name="T15" fmla="*/ 0 h 211"/>
                <a:gd name="T16" fmla="*/ 1 w 386"/>
                <a:gd name="T17" fmla="*/ 0 h 211"/>
                <a:gd name="T18" fmla="*/ 1 w 386"/>
                <a:gd name="T19" fmla="*/ 0 h 211"/>
                <a:gd name="T20" fmla="*/ 1 w 386"/>
                <a:gd name="T21" fmla="*/ 0 h 211"/>
                <a:gd name="T22" fmla="*/ 1 w 386"/>
                <a:gd name="T23" fmla="*/ 0 h 211"/>
                <a:gd name="T24" fmla="*/ 1 w 386"/>
                <a:gd name="T25" fmla="*/ 0 h 211"/>
                <a:gd name="T26" fmla="*/ 1 w 386"/>
                <a:gd name="T27" fmla="*/ 0 h 211"/>
                <a:gd name="T28" fmla="*/ 1 w 386"/>
                <a:gd name="T29" fmla="*/ 0 h 211"/>
                <a:gd name="T30" fmla="*/ 0 w 386"/>
                <a:gd name="T31" fmla="*/ 0 h 211"/>
                <a:gd name="T32" fmla="*/ 1 w 386"/>
                <a:gd name="T33" fmla="*/ 0 h 2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6"/>
                <a:gd name="T52" fmla="*/ 0 h 211"/>
                <a:gd name="T53" fmla="*/ 386 w 386"/>
                <a:gd name="T54" fmla="*/ 211 h 2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6" h="211">
                  <a:moveTo>
                    <a:pt x="33" y="153"/>
                  </a:moveTo>
                  <a:lnTo>
                    <a:pt x="47" y="143"/>
                  </a:lnTo>
                  <a:lnTo>
                    <a:pt x="86" y="122"/>
                  </a:lnTo>
                  <a:lnTo>
                    <a:pt x="138" y="93"/>
                  </a:lnTo>
                  <a:lnTo>
                    <a:pt x="202" y="62"/>
                  </a:lnTo>
                  <a:lnTo>
                    <a:pt x="264" y="31"/>
                  </a:lnTo>
                  <a:lnTo>
                    <a:pt x="322" y="9"/>
                  </a:lnTo>
                  <a:lnTo>
                    <a:pt x="363" y="0"/>
                  </a:lnTo>
                  <a:lnTo>
                    <a:pt x="386" y="9"/>
                  </a:lnTo>
                  <a:lnTo>
                    <a:pt x="378" y="62"/>
                  </a:lnTo>
                  <a:lnTo>
                    <a:pt x="328" y="112"/>
                  </a:lnTo>
                  <a:lnTo>
                    <a:pt x="252" y="155"/>
                  </a:lnTo>
                  <a:lnTo>
                    <a:pt x="165" y="188"/>
                  </a:lnTo>
                  <a:lnTo>
                    <a:pt x="82" y="207"/>
                  </a:lnTo>
                  <a:lnTo>
                    <a:pt x="23" y="211"/>
                  </a:lnTo>
                  <a:lnTo>
                    <a:pt x="0" y="192"/>
                  </a:lnTo>
                  <a:lnTo>
                    <a:pt x="33" y="153"/>
                  </a:lnTo>
                  <a:close/>
                </a:path>
              </a:pathLst>
            </a:custGeom>
            <a:solidFill>
              <a:srgbClr val="FFCC00"/>
            </a:solidFill>
            <a:ln w="9525">
              <a:noFill/>
              <a:round/>
              <a:headEnd/>
              <a:tailEnd/>
            </a:ln>
          </p:spPr>
          <p:txBody>
            <a:bodyPr/>
            <a:lstStyle/>
            <a:p>
              <a:endParaRPr lang="ru-RU"/>
            </a:p>
          </p:txBody>
        </p:sp>
        <p:sp>
          <p:nvSpPr>
            <p:cNvPr id="22563" name="Freeform 9"/>
            <p:cNvSpPr>
              <a:spLocks/>
            </p:cNvSpPr>
            <p:nvPr/>
          </p:nvSpPr>
          <p:spPr bwMode="auto">
            <a:xfrm>
              <a:off x="2642" y="2998"/>
              <a:ext cx="97" cy="53"/>
            </a:xfrm>
            <a:custGeom>
              <a:avLst/>
              <a:gdLst>
                <a:gd name="T0" fmla="*/ 1 w 194"/>
                <a:gd name="T1" fmla="*/ 1 h 104"/>
                <a:gd name="T2" fmla="*/ 1 w 194"/>
                <a:gd name="T3" fmla="*/ 1 h 104"/>
                <a:gd name="T4" fmla="*/ 1 w 194"/>
                <a:gd name="T5" fmla="*/ 1 h 104"/>
                <a:gd name="T6" fmla="*/ 1 w 194"/>
                <a:gd name="T7" fmla="*/ 1 h 104"/>
                <a:gd name="T8" fmla="*/ 1 w 194"/>
                <a:gd name="T9" fmla="*/ 1 h 104"/>
                <a:gd name="T10" fmla="*/ 1 w 194"/>
                <a:gd name="T11" fmla="*/ 1 h 104"/>
                <a:gd name="T12" fmla="*/ 1 w 194"/>
                <a:gd name="T13" fmla="*/ 1 h 104"/>
                <a:gd name="T14" fmla="*/ 1 w 194"/>
                <a:gd name="T15" fmla="*/ 0 h 104"/>
                <a:gd name="T16" fmla="*/ 1 w 194"/>
                <a:gd name="T17" fmla="*/ 1 h 104"/>
                <a:gd name="T18" fmla="*/ 1 w 194"/>
                <a:gd name="T19" fmla="*/ 1 h 104"/>
                <a:gd name="T20" fmla="*/ 1 w 194"/>
                <a:gd name="T21" fmla="*/ 1 h 104"/>
                <a:gd name="T22" fmla="*/ 1 w 194"/>
                <a:gd name="T23" fmla="*/ 1 h 104"/>
                <a:gd name="T24" fmla="*/ 1 w 194"/>
                <a:gd name="T25" fmla="*/ 1 h 104"/>
                <a:gd name="T26" fmla="*/ 1 w 194"/>
                <a:gd name="T27" fmla="*/ 1 h 104"/>
                <a:gd name="T28" fmla="*/ 1 w 194"/>
                <a:gd name="T29" fmla="*/ 1 h 104"/>
                <a:gd name="T30" fmla="*/ 0 w 194"/>
                <a:gd name="T31" fmla="*/ 1 h 104"/>
                <a:gd name="T32" fmla="*/ 1 w 194"/>
                <a:gd name="T33" fmla="*/ 1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4"/>
                <a:gd name="T52" fmla="*/ 0 h 104"/>
                <a:gd name="T53" fmla="*/ 194 w 194"/>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4" h="104">
                  <a:moveTo>
                    <a:pt x="17" y="75"/>
                  </a:moveTo>
                  <a:lnTo>
                    <a:pt x="23" y="69"/>
                  </a:lnTo>
                  <a:lnTo>
                    <a:pt x="43" y="60"/>
                  </a:lnTo>
                  <a:lnTo>
                    <a:pt x="68" y="44"/>
                  </a:lnTo>
                  <a:lnTo>
                    <a:pt x="101" y="31"/>
                  </a:lnTo>
                  <a:lnTo>
                    <a:pt x="132" y="13"/>
                  </a:lnTo>
                  <a:lnTo>
                    <a:pt x="161" y="3"/>
                  </a:lnTo>
                  <a:lnTo>
                    <a:pt x="182" y="0"/>
                  </a:lnTo>
                  <a:lnTo>
                    <a:pt x="194" y="5"/>
                  </a:lnTo>
                  <a:lnTo>
                    <a:pt x="188" y="31"/>
                  </a:lnTo>
                  <a:lnTo>
                    <a:pt x="165" y="54"/>
                  </a:lnTo>
                  <a:lnTo>
                    <a:pt x="126" y="75"/>
                  </a:lnTo>
                  <a:lnTo>
                    <a:pt x="85" y="93"/>
                  </a:lnTo>
                  <a:lnTo>
                    <a:pt x="43" y="102"/>
                  </a:lnTo>
                  <a:lnTo>
                    <a:pt x="13" y="104"/>
                  </a:lnTo>
                  <a:lnTo>
                    <a:pt x="0" y="95"/>
                  </a:lnTo>
                  <a:lnTo>
                    <a:pt x="17" y="75"/>
                  </a:lnTo>
                  <a:close/>
                </a:path>
              </a:pathLst>
            </a:custGeom>
            <a:solidFill>
              <a:srgbClr val="FFDE00"/>
            </a:solidFill>
            <a:ln w="9525">
              <a:noFill/>
              <a:round/>
              <a:headEnd/>
              <a:tailEnd/>
            </a:ln>
          </p:spPr>
          <p:txBody>
            <a:bodyPr/>
            <a:lstStyle/>
            <a:p>
              <a:endParaRPr lang="ru-RU"/>
            </a:p>
          </p:txBody>
        </p:sp>
        <p:sp>
          <p:nvSpPr>
            <p:cNvPr id="22564" name="Freeform 10"/>
            <p:cNvSpPr>
              <a:spLocks/>
            </p:cNvSpPr>
            <p:nvPr/>
          </p:nvSpPr>
          <p:spPr bwMode="auto">
            <a:xfrm>
              <a:off x="2815" y="2781"/>
              <a:ext cx="386" cy="210"/>
            </a:xfrm>
            <a:custGeom>
              <a:avLst/>
              <a:gdLst>
                <a:gd name="T0" fmla="*/ 0 w 774"/>
                <a:gd name="T1" fmla="*/ 0 h 421"/>
                <a:gd name="T2" fmla="*/ 0 w 774"/>
                <a:gd name="T3" fmla="*/ 0 h 421"/>
                <a:gd name="T4" fmla="*/ 0 w 774"/>
                <a:gd name="T5" fmla="*/ 0 h 421"/>
                <a:gd name="T6" fmla="*/ 0 w 774"/>
                <a:gd name="T7" fmla="*/ 0 h 421"/>
                <a:gd name="T8" fmla="*/ 0 w 774"/>
                <a:gd name="T9" fmla="*/ 0 h 421"/>
                <a:gd name="T10" fmla="*/ 1 w 774"/>
                <a:gd name="T11" fmla="*/ 0 h 421"/>
                <a:gd name="T12" fmla="*/ 1 w 774"/>
                <a:gd name="T13" fmla="*/ 0 h 421"/>
                <a:gd name="T14" fmla="*/ 1 w 774"/>
                <a:gd name="T15" fmla="*/ 0 h 421"/>
                <a:gd name="T16" fmla="*/ 1 w 774"/>
                <a:gd name="T17" fmla="*/ 0 h 421"/>
                <a:gd name="T18" fmla="*/ 1 w 774"/>
                <a:gd name="T19" fmla="*/ 0 h 421"/>
                <a:gd name="T20" fmla="*/ 1 w 774"/>
                <a:gd name="T21" fmla="*/ 0 h 421"/>
                <a:gd name="T22" fmla="*/ 0 w 774"/>
                <a:gd name="T23" fmla="*/ 0 h 421"/>
                <a:gd name="T24" fmla="*/ 0 w 774"/>
                <a:gd name="T25" fmla="*/ 0 h 421"/>
                <a:gd name="T26" fmla="*/ 0 w 774"/>
                <a:gd name="T27" fmla="*/ 0 h 421"/>
                <a:gd name="T28" fmla="*/ 0 w 774"/>
                <a:gd name="T29" fmla="*/ 0 h 421"/>
                <a:gd name="T30" fmla="*/ 0 w 774"/>
                <a:gd name="T31" fmla="*/ 0 h 421"/>
                <a:gd name="T32" fmla="*/ 0 w 774"/>
                <a:gd name="T33" fmla="*/ 0 h 4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4"/>
                <a:gd name="T52" fmla="*/ 0 h 421"/>
                <a:gd name="T53" fmla="*/ 774 w 774"/>
                <a:gd name="T54" fmla="*/ 421 h 4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4" h="421">
                  <a:moveTo>
                    <a:pt x="62" y="303"/>
                  </a:moveTo>
                  <a:lnTo>
                    <a:pt x="89" y="285"/>
                  </a:lnTo>
                  <a:lnTo>
                    <a:pt x="167" y="243"/>
                  </a:lnTo>
                  <a:lnTo>
                    <a:pt x="275" y="184"/>
                  </a:lnTo>
                  <a:lnTo>
                    <a:pt x="403" y="122"/>
                  </a:lnTo>
                  <a:lnTo>
                    <a:pt x="530" y="62"/>
                  </a:lnTo>
                  <a:lnTo>
                    <a:pt x="646" y="18"/>
                  </a:lnTo>
                  <a:lnTo>
                    <a:pt x="731" y="0"/>
                  </a:lnTo>
                  <a:lnTo>
                    <a:pt x="774" y="18"/>
                  </a:lnTo>
                  <a:lnTo>
                    <a:pt x="760" y="122"/>
                  </a:lnTo>
                  <a:lnTo>
                    <a:pt x="661" y="223"/>
                  </a:lnTo>
                  <a:lnTo>
                    <a:pt x="506" y="310"/>
                  </a:lnTo>
                  <a:lnTo>
                    <a:pt x="334" y="378"/>
                  </a:lnTo>
                  <a:lnTo>
                    <a:pt x="167" y="415"/>
                  </a:lnTo>
                  <a:lnTo>
                    <a:pt x="47" y="421"/>
                  </a:lnTo>
                  <a:lnTo>
                    <a:pt x="0" y="386"/>
                  </a:lnTo>
                  <a:lnTo>
                    <a:pt x="62" y="303"/>
                  </a:lnTo>
                  <a:close/>
                </a:path>
              </a:pathLst>
            </a:custGeom>
            <a:solidFill>
              <a:srgbClr val="FFAD00"/>
            </a:solidFill>
            <a:ln w="9525">
              <a:noFill/>
              <a:round/>
              <a:headEnd/>
              <a:tailEnd/>
            </a:ln>
          </p:spPr>
          <p:txBody>
            <a:bodyPr/>
            <a:lstStyle/>
            <a:p>
              <a:endParaRPr lang="ru-RU"/>
            </a:p>
          </p:txBody>
        </p:sp>
        <p:sp>
          <p:nvSpPr>
            <p:cNvPr id="22565" name="Freeform 11"/>
            <p:cNvSpPr>
              <a:spLocks/>
            </p:cNvSpPr>
            <p:nvPr/>
          </p:nvSpPr>
          <p:spPr bwMode="auto">
            <a:xfrm>
              <a:off x="2886" y="2799"/>
              <a:ext cx="290" cy="159"/>
            </a:xfrm>
            <a:custGeom>
              <a:avLst/>
              <a:gdLst>
                <a:gd name="T0" fmla="*/ 1 w 579"/>
                <a:gd name="T1" fmla="*/ 1 h 318"/>
                <a:gd name="T2" fmla="*/ 1 w 579"/>
                <a:gd name="T3" fmla="*/ 1 h 318"/>
                <a:gd name="T4" fmla="*/ 1 w 579"/>
                <a:gd name="T5" fmla="*/ 1 h 318"/>
                <a:gd name="T6" fmla="*/ 1 w 579"/>
                <a:gd name="T7" fmla="*/ 1 h 318"/>
                <a:gd name="T8" fmla="*/ 1 w 579"/>
                <a:gd name="T9" fmla="*/ 1 h 318"/>
                <a:gd name="T10" fmla="*/ 1 w 579"/>
                <a:gd name="T11" fmla="*/ 1 h 318"/>
                <a:gd name="T12" fmla="*/ 1 w 579"/>
                <a:gd name="T13" fmla="*/ 1 h 318"/>
                <a:gd name="T14" fmla="*/ 2 w 579"/>
                <a:gd name="T15" fmla="*/ 0 h 318"/>
                <a:gd name="T16" fmla="*/ 2 w 579"/>
                <a:gd name="T17" fmla="*/ 1 h 318"/>
                <a:gd name="T18" fmla="*/ 2 w 579"/>
                <a:gd name="T19" fmla="*/ 1 h 318"/>
                <a:gd name="T20" fmla="*/ 1 w 579"/>
                <a:gd name="T21" fmla="*/ 1 h 318"/>
                <a:gd name="T22" fmla="*/ 1 w 579"/>
                <a:gd name="T23" fmla="*/ 1 h 318"/>
                <a:gd name="T24" fmla="*/ 1 w 579"/>
                <a:gd name="T25" fmla="*/ 1 h 318"/>
                <a:gd name="T26" fmla="*/ 1 w 579"/>
                <a:gd name="T27" fmla="*/ 1 h 318"/>
                <a:gd name="T28" fmla="*/ 1 w 579"/>
                <a:gd name="T29" fmla="*/ 1 h 318"/>
                <a:gd name="T30" fmla="*/ 0 w 579"/>
                <a:gd name="T31" fmla="*/ 1 h 318"/>
                <a:gd name="T32" fmla="*/ 1 w 579"/>
                <a:gd name="T33" fmla="*/ 1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318"/>
                <a:gd name="T53" fmla="*/ 579 w 579"/>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318">
                  <a:moveTo>
                    <a:pt x="48" y="231"/>
                  </a:moveTo>
                  <a:lnTo>
                    <a:pt x="69" y="217"/>
                  </a:lnTo>
                  <a:lnTo>
                    <a:pt x="126" y="186"/>
                  </a:lnTo>
                  <a:lnTo>
                    <a:pt x="207" y="142"/>
                  </a:lnTo>
                  <a:lnTo>
                    <a:pt x="302" y="95"/>
                  </a:lnTo>
                  <a:lnTo>
                    <a:pt x="397" y="49"/>
                  </a:lnTo>
                  <a:lnTo>
                    <a:pt x="484" y="16"/>
                  </a:lnTo>
                  <a:lnTo>
                    <a:pt x="546" y="0"/>
                  </a:lnTo>
                  <a:lnTo>
                    <a:pt x="579" y="14"/>
                  </a:lnTo>
                  <a:lnTo>
                    <a:pt x="568" y="93"/>
                  </a:lnTo>
                  <a:lnTo>
                    <a:pt x="494" y="169"/>
                  </a:lnTo>
                  <a:lnTo>
                    <a:pt x="380" y="235"/>
                  </a:lnTo>
                  <a:lnTo>
                    <a:pt x="250" y="285"/>
                  </a:lnTo>
                  <a:lnTo>
                    <a:pt x="126" y="314"/>
                  </a:lnTo>
                  <a:lnTo>
                    <a:pt x="34" y="318"/>
                  </a:lnTo>
                  <a:lnTo>
                    <a:pt x="0" y="291"/>
                  </a:lnTo>
                  <a:lnTo>
                    <a:pt x="48" y="231"/>
                  </a:lnTo>
                  <a:close/>
                </a:path>
              </a:pathLst>
            </a:custGeom>
            <a:solidFill>
              <a:srgbClr val="FA9600"/>
            </a:solidFill>
            <a:ln w="9525">
              <a:noFill/>
              <a:round/>
              <a:headEnd/>
              <a:tailEnd/>
            </a:ln>
          </p:spPr>
          <p:txBody>
            <a:bodyPr/>
            <a:lstStyle/>
            <a:p>
              <a:endParaRPr lang="ru-RU"/>
            </a:p>
          </p:txBody>
        </p:sp>
        <p:sp>
          <p:nvSpPr>
            <p:cNvPr id="22566" name="Freeform 12"/>
            <p:cNvSpPr>
              <a:spLocks/>
            </p:cNvSpPr>
            <p:nvPr/>
          </p:nvSpPr>
          <p:spPr bwMode="auto">
            <a:xfrm>
              <a:off x="2957" y="2817"/>
              <a:ext cx="194" cy="106"/>
            </a:xfrm>
            <a:custGeom>
              <a:avLst/>
              <a:gdLst>
                <a:gd name="T0" fmla="*/ 1 w 388"/>
                <a:gd name="T1" fmla="*/ 1 h 211"/>
                <a:gd name="T2" fmla="*/ 1 w 388"/>
                <a:gd name="T3" fmla="*/ 1 h 211"/>
                <a:gd name="T4" fmla="*/ 1 w 388"/>
                <a:gd name="T5" fmla="*/ 1 h 211"/>
                <a:gd name="T6" fmla="*/ 1 w 388"/>
                <a:gd name="T7" fmla="*/ 1 h 211"/>
                <a:gd name="T8" fmla="*/ 1 w 388"/>
                <a:gd name="T9" fmla="*/ 1 h 211"/>
                <a:gd name="T10" fmla="*/ 1 w 388"/>
                <a:gd name="T11" fmla="*/ 1 h 211"/>
                <a:gd name="T12" fmla="*/ 1 w 388"/>
                <a:gd name="T13" fmla="*/ 1 h 211"/>
                <a:gd name="T14" fmla="*/ 1 w 388"/>
                <a:gd name="T15" fmla="*/ 0 h 211"/>
                <a:gd name="T16" fmla="*/ 1 w 388"/>
                <a:gd name="T17" fmla="*/ 1 h 211"/>
                <a:gd name="T18" fmla="*/ 1 w 388"/>
                <a:gd name="T19" fmla="*/ 1 h 211"/>
                <a:gd name="T20" fmla="*/ 1 w 388"/>
                <a:gd name="T21" fmla="*/ 1 h 211"/>
                <a:gd name="T22" fmla="*/ 1 w 388"/>
                <a:gd name="T23" fmla="*/ 1 h 211"/>
                <a:gd name="T24" fmla="*/ 1 w 388"/>
                <a:gd name="T25" fmla="*/ 1 h 211"/>
                <a:gd name="T26" fmla="*/ 1 w 388"/>
                <a:gd name="T27" fmla="*/ 1 h 211"/>
                <a:gd name="T28" fmla="*/ 1 w 388"/>
                <a:gd name="T29" fmla="*/ 1 h 211"/>
                <a:gd name="T30" fmla="*/ 0 w 388"/>
                <a:gd name="T31" fmla="*/ 1 h 211"/>
                <a:gd name="T32" fmla="*/ 1 w 388"/>
                <a:gd name="T33" fmla="*/ 1 h 2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8"/>
                <a:gd name="T52" fmla="*/ 0 h 211"/>
                <a:gd name="T53" fmla="*/ 388 w 388"/>
                <a:gd name="T54" fmla="*/ 211 h 2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8" h="211">
                  <a:moveTo>
                    <a:pt x="33" y="153"/>
                  </a:moveTo>
                  <a:lnTo>
                    <a:pt x="47" y="143"/>
                  </a:lnTo>
                  <a:lnTo>
                    <a:pt x="85" y="122"/>
                  </a:lnTo>
                  <a:lnTo>
                    <a:pt x="138" y="93"/>
                  </a:lnTo>
                  <a:lnTo>
                    <a:pt x="202" y="62"/>
                  </a:lnTo>
                  <a:lnTo>
                    <a:pt x="266" y="31"/>
                  </a:lnTo>
                  <a:lnTo>
                    <a:pt x="324" y="10"/>
                  </a:lnTo>
                  <a:lnTo>
                    <a:pt x="365" y="0"/>
                  </a:lnTo>
                  <a:lnTo>
                    <a:pt x="388" y="10"/>
                  </a:lnTo>
                  <a:lnTo>
                    <a:pt x="378" y="62"/>
                  </a:lnTo>
                  <a:lnTo>
                    <a:pt x="330" y="112"/>
                  </a:lnTo>
                  <a:lnTo>
                    <a:pt x="252" y="155"/>
                  </a:lnTo>
                  <a:lnTo>
                    <a:pt x="167" y="188"/>
                  </a:lnTo>
                  <a:lnTo>
                    <a:pt x="84" y="207"/>
                  </a:lnTo>
                  <a:lnTo>
                    <a:pt x="23" y="211"/>
                  </a:lnTo>
                  <a:lnTo>
                    <a:pt x="0" y="192"/>
                  </a:lnTo>
                  <a:lnTo>
                    <a:pt x="33" y="153"/>
                  </a:lnTo>
                  <a:close/>
                </a:path>
              </a:pathLst>
            </a:custGeom>
            <a:solidFill>
              <a:srgbClr val="F58000"/>
            </a:solidFill>
            <a:ln w="9525">
              <a:noFill/>
              <a:round/>
              <a:headEnd/>
              <a:tailEnd/>
            </a:ln>
          </p:spPr>
          <p:txBody>
            <a:bodyPr/>
            <a:lstStyle/>
            <a:p>
              <a:endParaRPr lang="ru-RU"/>
            </a:p>
          </p:txBody>
        </p:sp>
        <p:sp>
          <p:nvSpPr>
            <p:cNvPr id="22567" name="Freeform 13"/>
            <p:cNvSpPr>
              <a:spLocks/>
            </p:cNvSpPr>
            <p:nvPr/>
          </p:nvSpPr>
          <p:spPr bwMode="auto">
            <a:xfrm>
              <a:off x="3029" y="2835"/>
              <a:ext cx="96" cy="53"/>
            </a:xfrm>
            <a:custGeom>
              <a:avLst/>
              <a:gdLst>
                <a:gd name="T0" fmla="*/ 1 w 192"/>
                <a:gd name="T1" fmla="*/ 1 h 105"/>
                <a:gd name="T2" fmla="*/ 1 w 192"/>
                <a:gd name="T3" fmla="*/ 1 h 105"/>
                <a:gd name="T4" fmla="*/ 1 w 192"/>
                <a:gd name="T5" fmla="*/ 1 h 105"/>
                <a:gd name="T6" fmla="*/ 1 w 192"/>
                <a:gd name="T7" fmla="*/ 1 h 105"/>
                <a:gd name="T8" fmla="*/ 1 w 192"/>
                <a:gd name="T9" fmla="*/ 1 h 105"/>
                <a:gd name="T10" fmla="*/ 1 w 192"/>
                <a:gd name="T11" fmla="*/ 1 h 105"/>
                <a:gd name="T12" fmla="*/ 1 w 192"/>
                <a:gd name="T13" fmla="*/ 1 h 105"/>
                <a:gd name="T14" fmla="*/ 1 w 192"/>
                <a:gd name="T15" fmla="*/ 0 h 105"/>
                <a:gd name="T16" fmla="*/ 1 w 192"/>
                <a:gd name="T17" fmla="*/ 1 h 105"/>
                <a:gd name="T18" fmla="*/ 1 w 192"/>
                <a:gd name="T19" fmla="*/ 1 h 105"/>
                <a:gd name="T20" fmla="*/ 1 w 192"/>
                <a:gd name="T21" fmla="*/ 1 h 105"/>
                <a:gd name="T22" fmla="*/ 1 w 192"/>
                <a:gd name="T23" fmla="*/ 1 h 105"/>
                <a:gd name="T24" fmla="*/ 1 w 192"/>
                <a:gd name="T25" fmla="*/ 1 h 105"/>
                <a:gd name="T26" fmla="*/ 1 w 192"/>
                <a:gd name="T27" fmla="*/ 1 h 105"/>
                <a:gd name="T28" fmla="*/ 1 w 192"/>
                <a:gd name="T29" fmla="*/ 1 h 105"/>
                <a:gd name="T30" fmla="*/ 0 w 192"/>
                <a:gd name="T31" fmla="*/ 1 h 105"/>
                <a:gd name="T32" fmla="*/ 1 w 192"/>
                <a:gd name="T33" fmla="*/ 1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05"/>
                <a:gd name="T53" fmla="*/ 192 w 192"/>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05">
                  <a:moveTo>
                    <a:pt x="17" y="77"/>
                  </a:moveTo>
                  <a:lnTo>
                    <a:pt x="23" y="72"/>
                  </a:lnTo>
                  <a:lnTo>
                    <a:pt x="42" y="62"/>
                  </a:lnTo>
                  <a:lnTo>
                    <a:pt x="68" y="46"/>
                  </a:lnTo>
                  <a:lnTo>
                    <a:pt x="101" y="31"/>
                  </a:lnTo>
                  <a:lnTo>
                    <a:pt x="132" y="13"/>
                  </a:lnTo>
                  <a:lnTo>
                    <a:pt x="161" y="4"/>
                  </a:lnTo>
                  <a:lnTo>
                    <a:pt x="180" y="0"/>
                  </a:lnTo>
                  <a:lnTo>
                    <a:pt x="192" y="6"/>
                  </a:lnTo>
                  <a:lnTo>
                    <a:pt x="186" y="31"/>
                  </a:lnTo>
                  <a:lnTo>
                    <a:pt x="163" y="54"/>
                  </a:lnTo>
                  <a:lnTo>
                    <a:pt x="124" y="75"/>
                  </a:lnTo>
                  <a:lnTo>
                    <a:pt x="83" y="93"/>
                  </a:lnTo>
                  <a:lnTo>
                    <a:pt x="40" y="103"/>
                  </a:lnTo>
                  <a:lnTo>
                    <a:pt x="11" y="105"/>
                  </a:lnTo>
                  <a:lnTo>
                    <a:pt x="0" y="97"/>
                  </a:lnTo>
                  <a:lnTo>
                    <a:pt x="17" y="77"/>
                  </a:lnTo>
                  <a:close/>
                </a:path>
              </a:pathLst>
            </a:custGeom>
            <a:solidFill>
              <a:srgbClr val="F06B00"/>
            </a:solidFill>
            <a:ln w="9525">
              <a:noFill/>
              <a:round/>
              <a:headEnd/>
              <a:tailEnd/>
            </a:ln>
          </p:spPr>
          <p:txBody>
            <a:bodyPr/>
            <a:lstStyle/>
            <a:p>
              <a:endParaRPr lang="ru-RU"/>
            </a:p>
          </p:txBody>
        </p:sp>
        <p:sp>
          <p:nvSpPr>
            <p:cNvPr id="22568" name="Freeform 14"/>
            <p:cNvSpPr>
              <a:spLocks/>
            </p:cNvSpPr>
            <p:nvPr/>
          </p:nvSpPr>
          <p:spPr bwMode="auto">
            <a:xfrm>
              <a:off x="2498" y="3054"/>
              <a:ext cx="387" cy="211"/>
            </a:xfrm>
            <a:custGeom>
              <a:avLst/>
              <a:gdLst>
                <a:gd name="T0" fmla="*/ 1 w 774"/>
                <a:gd name="T1" fmla="*/ 1 h 421"/>
                <a:gd name="T2" fmla="*/ 1 w 774"/>
                <a:gd name="T3" fmla="*/ 1 h 421"/>
                <a:gd name="T4" fmla="*/ 1 w 774"/>
                <a:gd name="T5" fmla="*/ 1 h 421"/>
                <a:gd name="T6" fmla="*/ 1 w 774"/>
                <a:gd name="T7" fmla="*/ 1 h 421"/>
                <a:gd name="T8" fmla="*/ 1 w 774"/>
                <a:gd name="T9" fmla="*/ 1 h 421"/>
                <a:gd name="T10" fmla="*/ 2 w 774"/>
                <a:gd name="T11" fmla="*/ 1 h 421"/>
                <a:gd name="T12" fmla="*/ 2 w 774"/>
                <a:gd name="T13" fmla="*/ 1 h 421"/>
                <a:gd name="T14" fmla="*/ 2 w 774"/>
                <a:gd name="T15" fmla="*/ 0 h 421"/>
                <a:gd name="T16" fmla="*/ 2 w 774"/>
                <a:gd name="T17" fmla="*/ 1 h 421"/>
                <a:gd name="T18" fmla="*/ 2 w 774"/>
                <a:gd name="T19" fmla="*/ 1 h 421"/>
                <a:gd name="T20" fmla="*/ 2 w 774"/>
                <a:gd name="T21" fmla="*/ 1 h 421"/>
                <a:gd name="T22" fmla="*/ 1 w 774"/>
                <a:gd name="T23" fmla="*/ 1 h 421"/>
                <a:gd name="T24" fmla="*/ 1 w 774"/>
                <a:gd name="T25" fmla="*/ 1 h 421"/>
                <a:gd name="T26" fmla="*/ 1 w 774"/>
                <a:gd name="T27" fmla="*/ 1 h 421"/>
                <a:gd name="T28" fmla="*/ 1 w 774"/>
                <a:gd name="T29" fmla="*/ 1 h 421"/>
                <a:gd name="T30" fmla="*/ 0 w 774"/>
                <a:gd name="T31" fmla="*/ 1 h 421"/>
                <a:gd name="T32" fmla="*/ 1 w 774"/>
                <a:gd name="T33" fmla="*/ 1 h 4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4"/>
                <a:gd name="T52" fmla="*/ 0 h 421"/>
                <a:gd name="T53" fmla="*/ 774 w 774"/>
                <a:gd name="T54" fmla="*/ 421 h 4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4" h="421">
                  <a:moveTo>
                    <a:pt x="64" y="302"/>
                  </a:moveTo>
                  <a:lnTo>
                    <a:pt x="91" y="285"/>
                  </a:lnTo>
                  <a:lnTo>
                    <a:pt x="169" y="242"/>
                  </a:lnTo>
                  <a:lnTo>
                    <a:pt x="275" y="184"/>
                  </a:lnTo>
                  <a:lnTo>
                    <a:pt x="403" y="122"/>
                  </a:lnTo>
                  <a:lnTo>
                    <a:pt x="531" y="62"/>
                  </a:lnTo>
                  <a:lnTo>
                    <a:pt x="646" y="17"/>
                  </a:lnTo>
                  <a:lnTo>
                    <a:pt x="731" y="0"/>
                  </a:lnTo>
                  <a:lnTo>
                    <a:pt x="774" y="17"/>
                  </a:lnTo>
                  <a:lnTo>
                    <a:pt x="760" y="122"/>
                  </a:lnTo>
                  <a:lnTo>
                    <a:pt x="661" y="223"/>
                  </a:lnTo>
                  <a:lnTo>
                    <a:pt x="506" y="310"/>
                  </a:lnTo>
                  <a:lnTo>
                    <a:pt x="333" y="378"/>
                  </a:lnTo>
                  <a:lnTo>
                    <a:pt x="169" y="415"/>
                  </a:lnTo>
                  <a:lnTo>
                    <a:pt x="46" y="421"/>
                  </a:lnTo>
                  <a:lnTo>
                    <a:pt x="0" y="386"/>
                  </a:lnTo>
                  <a:lnTo>
                    <a:pt x="64" y="302"/>
                  </a:lnTo>
                  <a:close/>
                </a:path>
              </a:pathLst>
            </a:custGeom>
            <a:solidFill>
              <a:srgbClr val="FFAD00"/>
            </a:solidFill>
            <a:ln w="9525">
              <a:noFill/>
              <a:round/>
              <a:headEnd/>
              <a:tailEnd/>
            </a:ln>
          </p:spPr>
          <p:txBody>
            <a:bodyPr/>
            <a:lstStyle/>
            <a:p>
              <a:endParaRPr lang="ru-RU"/>
            </a:p>
          </p:txBody>
        </p:sp>
        <p:sp>
          <p:nvSpPr>
            <p:cNvPr id="22569" name="Freeform 15"/>
            <p:cNvSpPr>
              <a:spLocks/>
            </p:cNvSpPr>
            <p:nvPr/>
          </p:nvSpPr>
          <p:spPr bwMode="auto">
            <a:xfrm>
              <a:off x="2569" y="3073"/>
              <a:ext cx="290" cy="158"/>
            </a:xfrm>
            <a:custGeom>
              <a:avLst/>
              <a:gdLst>
                <a:gd name="T0" fmla="*/ 1 w 580"/>
                <a:gd name="T1" fmla="*/ 1 h 316"/>
                <a:gd name="T2" fmla="*/ 1 w 580"/>
                <a:gd name="T3" fmla="*/ 1 h 316"/>
                <a:gd name="T4" fmla="*/ 1 w 580"/>
                <a:gd name="T5" fmla="*/ 1 h 316"/>
                <a:gd name="T6" fmla="*/ 1 w 580"/>
                <a:gd name="T7" fmla="*/ 1 h 316"/>
                <a:gd name="T8" fmla="*/ 1 w 580"/>
                <a:gd name="T9" fmla="*/ 1 h 316"/>
                <a:gd name="T10" fmla="*/ 1 w 580"/>
                <a:gd name="T11" fmla="*/ 1 h 316"/>
                <a:gd name="T12" fmla="*/ 1 w 580"/>
                <a:gd name="T13" fmla="*/ 1 h 316"/>
                <a:gd name="T14" fmla="*/ 1 w 580"/>
                <a:gd name="T15" fmla="*/ 0 h 316"/>
                <a:gd name="T16" fmla="*/ 1 w 580"/>
                <a:gd name="T17" fmla="*/ 1 h 316"/>
                <a:gd name="T18" fmla="*/ 1 w 580"/>
                <a:gd name="T19" fmla="*/ 1 h 316"/>
                <a:gd name="T20" fmla="*/ 1 w 580"/>
                <a:gd name="T21" fmla="*/ 1 h 316"/>
                <a:gd name="T22" fmla="*/ 1 w 580"/>
                <a:gd name="T23" fmla="*/ 1 h 316"/>
                <a:gd name="T24" fmla="*/ 1 w 580"/>
                <a:gd name="T25" fmla="*/ 1 h 316"/>
                <a:gd name="T26" fmla="*/ 1 w 580"/>
                <a:gd name="T27" fmla="*/ 1 h 316"/>
                <a:gd name="T28" fmla="*/ 1 w 580"/>
                <a:gd name="T29" fmla="*/ 1 h 316"/>
                <a:gd name="T30" fmla="*/ 0 w 580"/>
                <a:gd name="T31" fmla="*/ 1 h 316"/>
                <a:gd name="T32" fmla="*/ 1 w 580"/>
                <a:gd name="T33" fmla="*/ 1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0"/>
                <a:gd name="T52" fmla="*/ 0 h 316"/>
                <a:gd name="T53" fmla="*/ 580 w 580"/>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0" h="316">
                  <a:moveTo>
                    <a:pt x="49" y="229"/>
                  </a:moveTo>
                  <a:lnTo>
                    <a:pt x="70" y="215"/>
                  </a:lnTo>
                  <a:lnTo>
                    <a:pt x="126" y="182"/>
                  </a:lnTo>
                  <a:lnTo>
                    <a:pt x="208" y="137"/>
                  </a:lnTo>
                  <a:lnTo>
                    <a:pt x="303" y="91"/>
                  </a:lnTo>
                  <a:lnTo>
                    <a:pt x="398" y="46"/>
                  </a:lnTo>
                  <a:lnTo>
                    <a:pt x="485" y="13"/>
                  </a:lnTo>
                  <a:lnTo>
                    <a:pt x="547" y="0"/>
                  </a:lnTo>
                  <a:lnTo>
                    <a:pt x="580" y="13"/>
                  </a:lnTo>
                  <a:lnTo>
                    <a:pt x="569" y="91"/>
                  </a:lnTo>
                  <a:lnTo>
                    <a:pt x="495" y="167"/>
                  </a:lnTo>
                  <a:lnTo>
                    <a:pt x="381" y="232"/>
                  </a:lnTo>
                  <a:lnTo>
                    <a:pt x="251" y="283"/>
                  </a:lnTo>
                  <a:lnTo>
                    <a:pt x="126" y="312"/>
                  </a:lnTo>
                  <a:lnTo>
                    <a:pt x="35" y="316"/>
                  </a:lnTo>
                  <a:lnTo>
                    <a:pt x="0" y="289"/>
                  </a:lnTo>
                  <a:lnTo>
                    <a:pt x="49" y="229"/>
                  </a:lnTo>
                  <a:close/>
                </a:path>
              </a:pathLst>
            </a:custGeom>
            <a:solidFill>
              <a:srgbClr val="FA9600"/>
            </a:solidFill>
            <a:ln w="9525">
              <a:noFill/>
              <a:round/>
              <a:headEnd/>
              <a:tailEnd/>
            </a:ln>
          </p:spPr>
          <p:txBody>
            <a:bodyPr/>
            <a:lstStyle/>
            <a:p>
              <a:endParaRPr lang="ru-RU"/>
            </a:p>
          </p:txBody>
        </p:sp>
        <p:sp>
          <p:nvSpPr>
            <p:cNvPr id="22570" name="Freeform 16"/>
            <p:cNvSpPr>
              <a:spLocks/>
            </p:cNvSpPr>
            <p:nvPr/>
          </p:nvSpPr>
          <p:spPr bwMode="auto">
            <a:xfrm>
              <a:off x="2641" y="3090"/>
              <a:ext cx="193" cy="106"/>
            </a:xfrm>
            <a:custGeom>
              <a:avLst/>
              <a:gdLst>
                <a:gd name="T0" fmla="*/ 1 w 386"/>
                <a:gd name="T1" fmla="*/ 1 h 211"/>
                <a:gd name="T2" fmla="*/ 1 w 386"/>
                <a:gd name="T3" fmla="*/ 1 h 211"/>
                <a:gd name="T4" fmla="*/ 1 w 386"/>
                <a:gd name="T5" fmla="*/ 1 h 211"/>
                <a:gd name="T6" fmla="*/ 1 w 386"/>
                <a:gd name="T7" fmla="*/ 1 h 211"/>
                <a:gd name="T8" fmla="*/ 1 w 386"/>
                <a:gd name="T9" fmla="*/ 1 h 211"/>
                <a:gd name="T10" fmla="*/ 1 w 386"/>
                <a:gd name="T11" fmla="*/ 1 h 211"/>
                <a:gd name="T12" fmla="*/ 1 w 386"/>
                <a:gd name="T13" fmla="*/ 1 h 211"/>
                <a:gd name="T14" fmla="*/ 1 w 386"/>
                <a:gd name="T15" fmla="*/ 0 h 211"/>
                <a:gd name="T16" fmla="*/ 1 w 386"/>
                <a:gd name="T17" fmla="*/ 1 h 211"/>
                <a:gd name="T18" fmla="*/ 1 w 386"/>
                <a:gd name="T19" fmla="*/ 1 h 211"/>
                <a:gd name="T20" fmla="*/ 1 w 386"/>
                <a:gd name="T21" fmla="*/ 1 h 211"/>
                <a:gd name="T22" fmla="*/ 1 w 386"/>
                <a:gd name="T23" fmla="*/ 1 h 211"/>
                <a:gd name="T24" fmla="*/ 1 w 386"/>
                <a:gd name="T25" fmla="*/ 1 h 211"/>
                <a:gd name="T26" fmla="*/ 1 w 386"/>
                <a:gd name="T27" fmla="*/ 1 h 211"/>
                <a:gd name="T28" fmla="*/ 1 w 386"/>
                <a:gd name="T29" fmla="*/ 1 h 211"/>
                <a:gd name="T30" fmla="*/ 0 w 386"/>
                <a:gd name="T31" fmla="*/ 1 h 211"/>
                <a:gd name="T32" fmla="*/ 1 w 386"/>
                <a:gd name="T33" fmla="*/ 1 h 2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6"/>
                <a:gd name="T52" fmla="*/ 0 h 211"/>
                <a:gd name="T53" fmla="*/ 386 w 386"/>
                <a:gd name="T54" fmla="*/ 211 h 2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6" h="211">
                  <a:moveTo>
                    <a:pt x="33" y="153"/>
                  </a:moveTo>
                  <a:lnTo>
                    <a:pt x="46" y="143"/>
                  </a:lnTo>
                  <a:lnTo>
                    <a:pt x="85" y="122"/>
                  </a:lnTo>
                  <a:lnTo>
                    <a:pt x="138" y="93"/>
                  </a:lnTo>
                  <a:lnTo>
                    <a:pt x="202" y="62"/>
                  </a:lnTo>
                  <a:lnTo>
                    <a:pt x="264" y="31"/>
                  </a:lnTo>
                  <a:lnTo>
                    <a:pt x="322" y="9"/>
                  </a:lnTo>
                  <a:lnTo>
                    <a:pt x="363" y="0"/>
                  </a:lnTo>
                  <a:lnTo>
                    <a:pt x="386" y="9"/>
                  </a:lnTo>
                  <a:lnTo>
                    <a:pt x="378" y="62"/>
                  </a:lnTo>
                  <a:lnTo>
                    <a:pt x="330" y="112"/>
                  </a:lnTo>
                  <a:lnTo>
                    <a:pt x="252" y="155"/>
                  </a:lnTo>
                  <a:lnTo>
                    <a:pt x="167" y="188"/>
                  </a:lnTo>
                  <a:lnTo>
                    <a:pt x="83" y="207"/>
                  </a:lnTo>
                  <a:lnTo>
                    <a:pt x="23" y="211"/>
                  </a:lnTo>
                  <a:lnTo>
                    <a:pt x="0" y="192"/>
                  </a:lnTo>
                  <a:lnTo>
                    <a:pt x="33" y="153"/>
                  </a:lnTo>
                  <a:close/>
                </a:path>
              </a:pathLst>
            </a:custGeom>
            <a:solidFill>
              <a:srgbClr val="F58000"/>
            </a:solidFill>
            <a:ln w="9525">
              <a:noFill/>
              <a:round/>
              <a:headEnd/>
              <a:tailEnd/>
            </a:ln>
          </p:spPr>
          <p:txBody>
            <a:bodyPr/>
            <a:lstStyle/>
            <a:p>
              <a:endParaRPr lang="ru-RU"/>
            </a:p>
          </p:txBody>
        </p:sp>
        <p:sp>
          <p:nvSpPr>
            <p:cNvPr id="22571" name="Freeform 17"/>
            <p:cNvSpPr>
              <a:spLocks/>
            </p:cNvSpPr>
            <p:nvPr/>
          </p:nvSpPr>
          <p:spPr bwMode="auto">
            <a:xfrm>
              <a:off x="2712" y="3109"/>
              <a:ext cx="98" cy="52"/>
            </a:xfrm>
            <a:custGeom>
              <a:avLst/>
              <a:gdLst>
                <a:gd name="T0" fmla="*/ 1 w 196"/>
                <a:gd name="T1" fmla="*/ 1 h 104"/>
                <a:gd name="T2" fmla="*/ 1 w 196"/>
                <a:gd name="T3" fmla="*/ 1 h 104"/>
                <a:gd name="T4" fmla="*/ 1 w 196"/>
                <a:gd name="T5" fmla="*/ 1 h 104"/>
                <a:gd name="T6" fmla="*/ 1 w 196"/>
                <a:gd name="T7" fmla="*/ 1 h 104"/>
                <a:gd name="T8" fmla="*/ 1 w 196"/>
                <a:gd name="T9" fmla="*/ 1 h 104"/>
                <a:gd name="T10" fmla="*/ 1 w 196"/>
                <a:gd name="T11" fmla="*/ 1 h 104"/>
                <a:gd name="T12" fmla="*/ 1 w 196"/>
                <a:gd name="T13" fmla="*/ 1 h 104"/>
                <a:gd name="T14" fmla="*/ 1 w 196"/>
                <a:gd name="T15" fmla="*/ 0 h 104"/>
                <a:gd name="T16" fmla="*/ 1 w 196"/>
                <a:gd name="T17" fmla="*/ 1 h 104"/>
                <a:gd name="T18" fmla="*/ 1 w 196"/>
                <a:gd name="T19" fmla="*/ 1 h 104"/>
                <a:gd name="T20" fmla="*/ 1 w 196"/>
                <a:gd name="T21" fmla="*/ 1 h 104"/>
                <a:gd name="T22" fmla="*/ 1 w 196"/>
                <a:gd name="T23" fmla="*/ 1 h 104"/>
                <a:gd name="T24" fmla="*/ 1 w 196"/>
                <a:gd name="T25" fmla="*/ 1 h 104"/>
                <a:gd name="T26" fmla="*/ 1 w 196"/>
                <a:gd name="T27" fmla="*/ 1 h 104"/>
                <a:gd name="T28" fmla="*/ 1 w 196"/>
                <a:gd name="T29" fmla="*/ 1 h 104"/>
                <a:gd name="T30" fmla="*/ 0 w 196"/>
                <a:gd name="T31" fmla="*/ 1 h 104"/>
                <a:gd name="T32" fmla="*/ 1 w 196"/>
                <a:gd name="T33" fmla="*/ 1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6"/>
                <a:gd name="T52" fmla="*/ 0 h 104"/>
                <a:gd name="T53" fmla="*/ 196 w 196"/>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6" h="104">
                  <a:moveTo>
                    <a:pt x="18" y="75"/>
                  </a:moveTo>
                  <a:lnTo>
                    <a:pt x="24" y="69"/>
                  </a:lnTo>
                  <a:lnTo>
                    <a:pt x="43" y="60"/>
                  </a:lnTo>
                  <a:lnTo>
                    <a:pt x="68" y="44"/>
                  </a:lnTo>
                  <a:lnTo>
                    <a:pt x="101" y="31"/>
                  </a:lnTo>
                  <a:lnTo>
                    <a:pt x="132" y="13"/>
                  </a:lnTo>
                  <a:lnTo>
                    <a:pt x="163" y="3"/>
                  </a:lnTo>
                  <a:lnTo>
                    <a:pt x="185" y="0"/>
                  </a:lnTo>
                  <a:lnTo>
                    <a:pt x="196" y="5"/>
                  </a:lnTo>
                  <a:lnTo>
                    <a:pt x="191" y="31"/>
                  </a:lnTo>
                  <a:lnTo>
                    <a:pt x="165" y="54"/>
                  </a:lnTo>
                  <a:lnTo>
                    <a:pt x="127" y="75"/>
                  </a:lnTo>
                  <a:lnTo>
                    <a:pt x="84" y="93"/>
                  </a:lnTo>
                  <a:lnTo>
                    <a:pt x="41" y="102"/>
                  </a:lnTo>
                  <a:lnTo>
                    <a:pt x="12" y="104"/>
                  </a:lnTo>
                  <a:lnTo>
                    <a:pt x="0" y="95"/>
                  </a:lnTo>
                  <a:lnTo>
                    <a:pt x="18" y="75"/>
                  </a:lnTo>
                  <a:close/>
                </a:path>
              </a:pathLst>
            </a:custGeom>
            <a:solidFill>
              <a:srgbClr val="F06B00"/>
            </a:solidFill>
            <a:ln w="9525">
              <a:noFill/>
              <a:round/>
              <a:headEnd/>
              <a:tailEnd/>
            </a:ln>
          </p:spPr>
          <p:txBody>
            <a:bodyPr/>
            <a:lstStyle/>
            <a:p>
              <a:endParaRPr lang="ru-RU"/>
            </a:p>
          </p:txBody>
        </p:sp>
        <p:sp>
          <p:nvSpPr>
            <p:cNvPr id="22572" name="Freeform 18"/>
            <p:cNvSpPr>
              <a:spLocks/>
            </p:cNvSpPr>
            <p:nvPr/>
          </p:nvSpPr>
          <p:spPr bwMode="auto">
            <a:xfrm>
              <a:off x="3094" y="2449"/>
              <a:ext cx="835" cy="361"/>
            </a:xfrm>
            <a:custGeom>
              <a:avLst/>
              <a:gdLst>
                <a:gd name="T0" fmla="*/ 3 w 1669"/>
                <a:gd name="T1" fmla="*/ 0 h 723"/>
                <a:gd name="T2" fmla="*/ 3 w 1669"/>
                <a:gd name="T3" fmla="*/ 0 h 723"/>
                <a:gd name="T4" fmla="*/ 3 w 1669"/>
                <a:gd name="T5" fmla="*/ 0 h 723"/>
                <a:gd name="T6" fmla="*/ 2 w 1669"/>
                <a:gd name="T7" fmla="*/ 0 h 723"/>
                <a:gd name="T8" fmla="*/ 2 w 1669"/>
                <a:gd name="T9" fmla="*/ 0 h 723"/>
                <a:gd name="T10" fmla="*/ 1 w 1669"/>
                <a:gd name="T11" fmla="*/ 0 h 723"/>
                <a:gd name="T12" fmla="*/ 1 w 1669"/>
                <a:gd name="T13" fmla="*/ 0 h 723"/>
                <a:gd name="T14" fmla="*/ 1 w 1669"/>
                <a:gd name="T15" fmla="*/ 1 h 723"/>
                <a:gd name="T16" fmla="*/ 0 w 1669"/>
                <a:gd name="T17" fmla="*/ 1 h 723"/>
                <a:gd name="T18" fmla="*/ 1 w 1669"/>
                <a:gd name="T19" fmla="*/ 1 h 723"/>
                <a:gd name="T20" fmla="*/ 1 w 1669"/>
                <a:gd name="T21" fmla="*/ 1 h 723"/>
                <a:gd name="T22" fmla="*/ 2 w 1669"/>
                <a:gd name="T23" fmla="*/ 1 h 723"/>
                <a:gd name="T24" fmla="*/ 3 w 1669"/>
                <a:gd name="T25" fmla="*/ 0 h 723"/>
                <a:gd name="T26" fmla="*/ 3 w 1669"/>
                <a:gd name="T27" fmla="*/ 0 h 723"/>
                <a:gd name="T28" fmla="*/ 4 w 1669"/>
                <a:gd name="T29" fmla="*/ 0 h 723"/>
                <a:gd name="T30" fmla="*/ 4 w 1669"/>
                <a:gd name="T31" fmla="*/ 0 h 723"/>
                <a:gd name="T32" fmla="*/ 3 w 1669"/>
                <a:gd name="T33" fmla="*/ 0 h 7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9"/>
                <a:gd name="T52" fmla="*/ 0 h 723"/>
                <a:gd name="T53" fmla="*/ 1669 w 1669"/>
                <a:gd name="T54" fmla="*/ 723 h 7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9" h="723">
                  <a:moveTo>
                    <a:pt x="1470" y="2"/>
                  </a:moveTo>
                  <a:lnTo>
                    <a:pt x="1402" y="24"/>
                  </a:lnTo>
                  <a:lnTo>
                    <a:pt x="1229" y="82"/>
                  </a:lnTo>
                  <a:lnTo>
                    <a:pt x="985" y="165"/>
                  </a:lnTo>
                  <a:lnTo>
                    <a:pt x="707" y="268"/>
                  </a:lnTo>
                  <a:lnTo>
                    <a:pt x="432" y="376"/>
                  </a:lnTo>
                  <a:lnTo>
                    <a:pt x="199" y="481"/>
                  </a:lnTo>
                  <a:lnTo>
                    <a:pt x="40" y="572"/>
                  </a:lnTo>
                  <a:lnTo>
                    <a:pt x="0" y="642"/>
                  </a:lnTo>
                  <a:lnTo>
                    <a:pt x="155" y="723"/>
                  </a:lnTo>
                  <a:lnTo>
                    <a:pt x="438" y="692"/>
                  </a:lnTo>
                  <a:lnTo>
                    <a:pt x="787" y="576"/>
                  </a:lnTo>
                  <a:lnTo>
                    <a:pt x="1144" y="417"/>
                  </a:lnTo>
                  <a:lnTo>
                    <a:pt x="1448" y="243"/>
                  </a:lnTo>
                  <a:lnTo>
                    <a:pt x="1644" y="93"/>
                  </a:lnTo>
                  <a:lnTo>
                    <a:pt x="1669" y="0"/>
                  </a:lnTo>
                  <a:lnTo>
                    <a:pt x="1470" y="2"/>
                  </a:lnTo>
                  <a:close/>
                </a:path>
              </a:pathLst>
            </a:custGeom>
            <a:solidFill>
              <a:srgbClr val="FFAD00"/>
            </a:solidFill>
            <a:ln w="9525">
              <a:noFill/>
              <a:round/>
              <a:headEnd/>
              <a:tailEnd/>
            </a:ln>
          </p:spPr>
          <p:txBody>
            <a:bodyPr/>
            <a:lstStyle/>
            <a:p>
              <a:endParaRPr lang="ru-RU"/>
            </a:p>
          </p:txBody>
        </p:sp>
        <p:sp>
          <p:nvSpPr>
            <p:cNvPr id="22573" name="Freeform 19"/>
            <p:cNvSpPr>
              <a:spLocks/>
            </p:cNvSpPr>
            <p:nvPr/>
          </p:nvSpPr>
          <p:spPr bwMode="auto">
            <a:xfrm>
              <a:off x="3155" y="2513"/>
              <a:ext cx="624" cy="270"/>
            </a:xfrm>
            <a:custGeom>
              <a:avLst/>
              <a:gdLst>
                <a:gd name="T0" fmla="*/ 2 w 1249"/>
                <a:gd name="T1" fmla="*/ 0 h 541"/>
                <a:gd name="T2" fmla="*/ 2 w 1249"/>
                <a:gd name="T3" fmla="*/ 0 h 541"/>
                <a:gd name="T4" fmla="*/ 1 w 1249"/>
                <a:gd name="T5" fmla="*/ 0 h 541"/>
                <a:gd name="T6" fmla="*/ 1 w 1249"/>
                <a:gd name="T7" fmla="*/ 0 h 541"/>
                <a:gd name="T8" fmla="*/ 1 w 1249"/>
                <a:gd name="T9" fmla="*/ 0 h 541"/>
                <a:gd name="T10" fmla="*/ 0 w 1249"/>
                <a:gd name="T11" fmla="*/ 0 h 541"/>
                <a:gd name="T12" fmla="*/ 0 w 1249"/>
                <a:gd name="T13" fmla="*/ 0 h 541"/>
                <a:gd name="T14" fmla="*/ 0 w 1249"/>
                <a:gd name="T15" fmla="*/ 0 h 541"/>
                <a:gd name="T16" fmla="*/ 0 w 1249"/>
                <a:gd name="T17" fmla="*/ 0 h 541"/>
                <a:gd name="T18" fmla="*/ 0 w 1249"/>
                <a:gd name="T19" fmla="*/ 1 h 541"/>
                <a:gd name="T20" fmla="*/ 0 w 1249"/>
                <a:gd name="T21" fmla="*/ 1 h 541"/>
                <a:gd name="T22" fmla="*/ 1 w 1249"/>
                <a:gd name="T23" fmla="*/ 0 h 541"/>
                <a:gd name="T24" fmla="*/ 1 w 1249"/>
                <a:gd name="T25" fmla="*/ 0 h 541"/>
                <a:gd name="T26" fmla="*/ 2 w 1249"/>
                <a:gd name="T27" fmla="*/ 0 h 541"/>
                <a:gd name="T28" fmla="*/ 2 w 1249"/>
                <a:gd name="T29" fmla="*/ 0 h 541"/>
                <a:gd name="T30" fmla="*/ 2 w 1249"/>
                <a:gd name="T31" fmla="*/ 0 h 541"/>
                <a:gd name="T32" fmla="*/ 2 w 1249"/>
                <a:gd name="T33" fmla="*/ 0 h 5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9"/>
                <a:gd name="T52" fmla="*/ 0 h 541"/>
                <a:gd name="T53" fmla="*/ 1249 w 1249"/>
                <a:gd name="T54" fmla="*/ 541 h 5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9" h="541">
                  <a:moveTo>
                    <a:pt x="1099" y="2"/>
                  </a:moveTo>
                  <a:lnTo>
                    <a:pt x="1049" y="16"/>
                  </a:lnTo>
                  <a:lnTo>
                    <a:pt x="919" y="60"/>
                  </a:lnTo>
                  <a:lnTo>
                    <a:pt x="735" y="122"/>
                  </a:lnTo>
                  <a:lnTo>
                    <a:pt x="529" y="200"/>
                  </a:lnTo>
                  <a:lnTo>
                    <a:pt x="322" y="279"/>
                  </a:lnTo>
                  <a:lnTo>
                    <a:pt x="147" y="359"/>
                  </a:lnTo>
                  <a:lnTo>
                    <a:pt x="29" y="427"/>
                  </a:lnTo>
                  <a:lnTo>
                    <a:pt x="0" y="479"/>
                  </a:lnTo>
                  <a:lnTo>
                    <a:pt x="116" y="541"/>
                  </a:lnTo>
                  <a:lnTo>
                    <a:pt x="328" y="518"/>
                  </a:lnTo>
                  <a:lnTo>
                    <a:pt x="587" y="433"/>
                  </a:lnTo>
                  <a:lnTo>
                    <a:pt x="855" y="312"/>
                  </a:lnTo>
                  <a:lnTo>
                    <a:pt x="1082" y="182"/>
                  </a:lnTo>
                  <a:lnTo>
                    <a:pt x="1229" y="70"/>
                  </a:lnTo>
                  <a:lnTo>
                    <a:pt x="1249" y="0"/>
                  </a:lnTo>
                  <a:lnTo>
                    <a:pt x="1099" y="2"/>
                  </a:lnTo>
                  <a:close/>
                </a:path>
              </a:pathLst>
            </a:custGeom>
            <a:solidFill>
              <a:srgbClr val="FFBD00"/>
            </a:solidFill>
            <a:ln w="9525">
              <a:noFill/>
              <a:round/>
              <a:headEnd/>
              <a:tailEnd/>
            </a:ln>
          </p:spPr>
          <p:txBody>
            <a:bodyPr/>
            <a:lstStyle/>
            <a:p>
              <a:endParaRPr lang="ru-RU"/>
            </a:p>
          </p:txBody>
        </p:sp>
        <p:sp>
          <p:nvSpPr>
            <p:cNvPr id="22574" name="Freeform 20"/>
            <p:cNvSpPr>
              <a:spLocks/>
            </p:cNvSpPr>
            <p:nvPr/>
          </p:nvSpPr>
          <p:spPr bwMode="auto">
            <a:xfrm>
              <a:off x="3215" y="2575"/>
              <a:ext cx="415" cy="181"/>
            </a:xfrm>
            <a:custGeom>
              <a:avLst/>
              <a:gdLst>
                <a:gd name="T0" fmla="*/ 2 w 830"/>
                <a:gd name="T1" fmla="*/ 0 h 363"/>
                <a:gd name="T2" fmla="*/ 2 w 830"/>
                <a:gd name="T3" fmla="*/ 0 h 363"/>
                <a:gd name="T4" fmla="*/ 2 w 830"/>
                <a:gd name="T5" fmla="*/ 0 h 363"/>
                <a:gd name="T6" fmla="*/ 1 w 830"/>
                <a:gd name="T7" fmla="*/ 0 h 363"/>
                <a:gd name="T8" fmla="*/ 1 w 830"/>
                <a:gd name="T9" fmla="*/ 0 h 363"/>
                <a:gd name="T10" fmla="*/ 1 w 830"/>
                <a:gd name="T11" fmla="*/ 0 h 363"/>
                <a:gd name="T12" fmla="*/ 1 w 830"/>
                <a:gd name="T13" fmla="*/ 0 h 363"/>
                <a:gd name="T14" fmla="*/ 1 w 830"/>
                <a:gd name="T15" fmla="*/ 0 h 363"/>
                <a:gd name="T16" fmla="*/ 0 w 830"/>
                <a:gd name="T17" fmla="*/ 0 h 363"/>
                <a:gd name="T18" fmla="*/ 1 w 830"/>
                <a:gd name="T19" fmla="*/ 0 h 363"/>
                <a:gd name="T20" fmla="*/ 1 w 830"/>
                <a:gd name="T21" fmla="*/ 0 h 363"/>
                <a:gd name="T22" fmla="*/ 1 w 830"/>
                <a:gd name="T23" fmla="*/ 0 h 363"/>
                <a:gd name="T24" fmla="*/ 2 w 830"/>
                <a:gd name="T25" fmla="*/ 0 h 363"/>
                <a:gd name="T26" fmla="*/ 2 w 830"/>
                <a:gd name="T27" fmla="*/ 0 h 363"/>
                <a:gd name="T28" fmla="*/ 2 w 830"/>
                <a:gd name="T29" fmla="*/ 0 h 363"/>
                <a:gd name="T30" fmla="*/ 2 w 830"/>
                <a:gd name="T31" fmla="*/ 0 h 363"/>
                <a:gd name="T32" fmla="*/ 2 w 830"/>
                <a:gd name="T33" fmla="*/ 0 h 3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0"/>
                <a:gd name="T52" fmla="*/ 0 h 363"/>
                <a:gd name="T53" fmla="*/ 830 w 830"/>
                <a:gd name="T54" fmla="*/ 363 h 3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0" h="363">
                  <a:moveTo>
                    <a:pt x="731" y="0"/>
                  </a:moveTo>
                  <a:lnTo>
                    <a:pt x="696" y="10"/>
                  </a:lnTo>
                  <a:lnTo>
                    <a:pt x="611" y="39"/>
                  </a:lnTo>
                  <a:lnTo>
                    <a:pt x="489" y="82"/>
                  </a:lnTo>
                  <a:lnTo>
                    <a:pt x="351" y="132"/>
                  </a:lnTo>
                  <a:lnTo>
                    <a:pt x="213" y="185"/>
                  </a:lnTo>
                  <a:lnTo>
                    <a:pt x="99" y="239"/>
                  </a:lnTo>
                  <a:lnTo>
                    <a:pt x="19" y="285"/>
                  </a:lnTo>
                  <a:lnTo>
                    <a:pt x="0" y="322"/>
                  </a:lnTo>
                  <a:lnTo>
                    <a:pt x="78" y="363"/>
                  </a:lnTo>
                  <a:lnTo>
                    <a:pt x="219" y="345"/>
                  </a:lnTo>
                  <a:lnTo>
                    <a:pt x="392" y="287"/>
                  </a:lnTo>
                  <a:lnTo>
                    <a:pt x="570" y="208"/>
                  </a:lnTo>
                  <a:lnTo>
                    <a:pt x="721" y="121"/>
                  </a:lnTo>
                  <a:lnTo>
                    <a:pt x="818" y="47"/>
                  </a:lnTo>
                  <a:lnTo>
                    <a:pt x="830" y="0"/>
                  </a:lnTo>
                  <a:lnTo>
                    <a:pt x="731" y="0"/>
                  </a:lnTo>
                  <a:close/>
                </a:path>
              </a:pathLst>
            </a:custGeom>
            <a:solidFill>
              <a:srgbClr val="FFCC00"/>
            </a:solidFill>
            <a:ln w="9525">
              <a:noFill/>
              <a:round/>
              <a:headEnd/>
              <a:tailEnd/>
            </a:ln>
          </p:spPr>
          <p:txBody>
            <a:bodyPr/>
            <a:lstStyle/>
            <a:p>
              <a:endParaRPr lang="ru-RU"/>
            </a:p>
          </p:txBody>
        </p:sp>
        <p:sp>
          <p:nvSpPr>
            <p:cNvPr id="22575" name="Freeform 21"/>
            <p:cNvSpPr>
              <a:spLocks/>
            </p:cNvSpPr>
            <p:nvPr/>
          </p:nvSpPr>
          <p:spPr bwMode="auto">
            <a:xfrm>
              <a:off x="3274" y="2638"/>
              <a:ext cx="207" cy="89"/>
            </a:xfrm>
            <a:custGeom>
              <a:avLst/>
              <a:gdLst>
                <a:gd name="T0" fmla="*/ 1 w 413"/>
                <a:gd name="T1" fmla="*/ 0 h 179"/>
                <a:gd name="T2" fmla="*/ 1 w 413"/>
                <a:gd name="T3" fmla="*/ 0 h 179"/>
                <a:gd name="T4" fmla="*/ 1 w 413"/>
                <a:gd name="T5" fmla="*/ 0 h 179"/>
                <a:gd name="T6" fmla="*/ 1 w 413"/>
                <a:gd name="T7" fmla="*/ 0 h 179"/>
                <a:gd name="T8" fmla="*/ 1 w 413"/>
                <a:gd name="T9" fmla="*/ 0 h 179"/>
                <a:gd name="T10" fmla="*/ 1 w 413"/>
                <a:gd name="T11" fmla="*/ 0 h 179"/>
                <a:gd name="T12" fmla="*/ 1 w 413"/>
                <a:gd name="T13" fmla="*/ 0 h 179"/>
                <a:gd name="T14" fmla="*/ 1 w 413"/>
                <a:gd name="T15" fmla="*/ 0 h 179"/>
                <a:gd name="T16" fmla="*/ 0 w 413"/>
                <a:gd name="T17" fmla="*/ 0 h 179"/>
                <a:gd name="T18" fmla="*/ 1 w 413"/>
                <a:gd name="T19" fmla="*/ 0 h 179"/>
                <a:gd name="T20" fmla="*/ 1 w 413"/>
                <a:gd name="T21" fmla="*/ 0 h 179"/>
                <a:gd name="T22" fmla="*/ 1 w 413"/>
                <a:gd name="T23" fmla="*/ 0 h 179"/>
                <a:gd name="T24" fmla="*/ 1 w 413"/>
                <a:gd name="T25" fmla="*/ 0 h 179"/>
                <a:gd name="T26" fmla="*/ 1 w 413"/>
                <a:gd name="T27" fmla="*/ 0 h 179"/>
                <a:gd name="T28" fmla="*/ 1 w 413"/>
                <a:gd name="T29" fmla="*/ 0 h 179"/>
                <a:gd name="T30" fmla="*/ 1 w 413"/>
                <a:gd name="T31" fmla="*/ 0 h 179"/>
                <a:gd name="T32" fmla="*/ 1 w 413"/>
                <a:gd name="T33" fmla="*/ 0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79"/>
                <a:gd name="T53" fmla="*/ 413 w 413"/>
                <a:gd name="T54" fmla="*/ 179 h 1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79">
                  <a:moveTo>
                    <a:pt x="365" y="2"/>
                  </a:moveTo>
                  <a:lnTo>
                    <a:pt x="347" y="6"/>
                  </a:lnTo>
                  <a:lnTo>
                    <a:pt x="305" y="20"/>
                  </a:lnTo>
                  <a:lnTo>
                    <a:pt x="245" y="39"/>
                  </a:lnTo>
                  <a:lnTo>
                    <a:pt x="177" y="66"/>
                  </a:lnTo>
                  <a:lnTo>
                    <a:pt x="107" y="91"/>
                  </a:lnTo>
                  <a:lnTo>
                    <a:pt x="51" y="119"/>
                  </a:lnTo>
                  <a:lnTo>
                    <a:pt x="10" y="142"/>
                  </a:lnTo>
                  <a:lnTo>
                    <a:pt x="0" y="161"/>
                  </a:lnTo>
                  <a:lnTo>
                    <a:pt x="37" y="179"/>
                  </a:lnTo>
                  <a:lnTo>
                    <a:pt x="109" y="171"/>
                  </a:lnTo>
                  <a:lnTo>
                    <a:pt x="194" y="142"/>
                  </a:lnTo>
                  <a:lnTo>
                    <a:pt x="283" y="103"/>
                  </a:lnTo>
                  <a:lnTo>
                    <a:pt x="357" y="60"/>
                  </a:lnTo>
                  <a:lnTo>
                    <a:pt x="408" y="24"/>
                  </a:lnTo>
                  <a:lnTo>
                    <a:pt x="413" y="0"/>
                  </a:lnTo>
                  <a:lnTo>
                    <a:pt x="365" y="2"/>
                  </a:lnTo>
                  <a:close/>
                </a:path>
              </a:pathLst>
            </a:custGeom>
            <a:solidFill>
              <a:srgbClr val="FFDE00"/>
            </a:solidFill>
            <a:ln w="9525">
              <a:noFill/>
              <a:round/>
              <a:headEnd/>
              <a:tailEnd/>
            </a:ln>
          </p:spPr>
          <p:txBody>
            <a:bodyPr/>
            <a:lstStyle/>
            <a:p>
              <a:endParaRPr lang="ru-RU"/>
            </a:p>
          </p:txBody>
        </p:sp>
        <p:sp>
          <p:nvSpPr>
            <p:cNvPr id="22576" name="Freeform 22"/>
            <p:cNvSpPr>
              <a:spLocks/>
            </p:cNvSpPr>
            <p:nvPr/>
          </p:nvSpPr>
          <p:spPr bwMode="auto">
            <a:xfrm>
              <a:off x="3736" y="2617"/>
              <a:ext cx="248" cy="153"/>
            </a:xfrm>
            <a:custGeom>
              <a:avLst/>
              <a:gdLst>
                <a:gd name="T0" fmla="*/ 0 w 497"/>
                <a:gd name="T1" fmla="*/ 0 h 304"/>
                <a:gd name="T2" fmla="*/ 0 w 497"/>
                <a:gd name="T3" fmla="*/ 1 h 304"/>
                <a:gd name="T4" fmla="*/ 0 w 497"/>
                <a:gd name="T5" fmla="*/ 1 h 304"/>
                <a:gd name="T6" fmla="*/ 0 w 497"/>
                <a:gd name="T7" fmla="*/ 1 h 304"/>
                <a:gd name="T8" fmla="*/ 0 w 497"/>
                <a:gd name="T9" fmla="*/ 1 h 304"/>
                <a:gd name="T10" fmla="*/ 0 w 497"/>
                <a:gd name="T11" fmla="*/ 1 h 304"/>
                <a:gd name="T12" fmla="*/ 0 w 497"/>
                <a:gd name="T13" fmla="*/ 1 h 304"/>
                <a:gd name="T14" fmla="*/ 0 w 497"/>
                <a:gd name="T15" fmla="*/ 1 h 304"/>
                <a:gd name="T16" fmla="*/ 0 w 497"/>
                <a:gd name="T17" fmla="*/ 1 h 304"/>
                <a:gd name="T18" fmla="*/ 0 w 497"/>
                <a:gd name="T19" fmla="*/ 1 h 304"/>
                <a:gd name="T20" fmla="*/ 0 w 497"/>
                <a:gd name="T21" fmla="*/ 1 h 304"/>
                <a:gd name="T22" fmla="*/ 0 w 497"/>
                <a:gd name="T23" fmla="*/ 1 h 304"/>
                <a:gd name="T24" fmla="*/ 0 w 497"/>
                <a:gd name="T25" fmla="*/ 1 h 304"/>
                <a:gd name="T26" fmla="*/ 0 w 497"/>
                <a:gd name="T27" fmla="*/ 1 h 304"/>
                <a:gd name="T28" fmla="*/ 0 w 497"/>
                <a:gd name="T29" fmla="*/ 1 h 304"/>
                <a:gd name="T30" fmla="*/ 0 w 497"/>
                <a:gd name="T31" fmla="*/ 1 h 304"/>
                <a:gd name="T32" fmla="*/ 0 w 497"/>
                <a:gd name="T33" fmla="*/ 0 h 3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7"/>
                <a:gd name="T52" fmla="*/ 0 h 304"/>
                <a:gd name="T53" fmla="*/ 497 w 497"/>
                <a:gd name="T54" fmla="*/ 304 h 3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7" h="304">
                  <a:moveTo>
                    <a:pt x="421" y="0"/>
                  </a:moveTo>
                  <a:lnTo>
                    <a:pt x="400" y="4"/>
                  </a:lnTo>
                  <a:lnTo>
                    <a:pt x="348" y="19"/>
                  </a:lnTo>
                  <a:lnTo>
                    <a:pt x="274" y="42"/>
                  </a:lnTo>
                  <a:lnTo>
                    <a:pt x="192" y="75"/>
                  </a:lnTo>
                  <a:lnTo>
                    <a:pt x="111" y="108"/>
                  </a:lnTo>
                  <a:lnTo>
                    <a:pt x="43" y="145"/>
                  </a:lnTo>
                  <a:lnTo>
                    <a:pt x="2" y="184"/>
                  </a:lnTo>
                  <a:lnTo>
                    <a:pt x="0" y="223"/>
                  </a:lnTo>
                  <a:lnTo>
                    <a:pt x="68" y="290"/>
                  </a:lnTo>
                  <a:lnTo>
                    <a:pt x="163" y="304"/>
                  </a:lnTo>
                  <a:lnTo>
                    <a:pt x="270" y="273"/>
                  </a:lnTo>
                  <a:lnTo>
                    <a:pt x="371" y="217"/>
                  </a:lnTo>
                  <a:lnTo>
                    <a:pt x="450" y="145"/>
                  </a:lnTo>
                  <a:lnTo>
                    <a:pt x="497" y="75"/>
                  </a:lnTo>
                  <a:lnTo>
                    <a:pt x="491" y="21"/>
                  </a:lnTo>
                  <a:lnTo>
                    <a:pt x="421" y="0"/>
                  </a:lnTo>
                  <a:close/>
                </a:path>
              </a:pathLst>
            </a:custGeom>
            <a:solidFill>
              <a:srgbClr val="FFAD00"/>
            </a:solidFill>
            <a:ln w="9525">
              <a:noFill/>
              <a:round/>
              <a:headEnd/>
              <a:tailEnd/>
            </a:ln>
          </p:spPr>
          <p:txBody>
            <a:bodyPr/>
            <a:lstStyle/>
            <a:p>
              <a:endParaRPr lang="ru-RU"/>
            </a:p>
          </p:txBody>
        </p:sp>
        <p:sp>
          <p:nvSpPr>
            <p:cNvPr id="22577" name="Freeform 23"/>
            <p:cNvSpPr>
              <a:spLocks/>
            </p:cNvSpPr>
            <p:nvPr/>
          </p:nvSpPr>
          <p:spPr bwMode="auto">
            <a:xfrm>
              <a:off x="3753" y="2642"/>
              <a:ext cx="187" cy="114"/>
            </a:xfrm>
            <a:custGeom>
              <a:avLst/>
              <a:gdLst>
                <a:gd name="T0" fmla="*/ 0 w 375"/>
                <a:gd name="T1" fmla="*/ 0 h 229"/>
                <a:gd name="T2" fmla="*/ 0 w 375"/>
                <a:gd name="T3" fmla="*/ 0 h 229"/>
                <a:gd name="T4" fmla="*/ 0 w 375"/>
                <a:gd name="T5" fmla="*/ 0 h 229"/>
                <a:gd name="T6" fmla="*/ 0 w 375"/>
                <a:gd name="T7" fmla="*/ 0 h 229"/>
                <a:gd name="T8" fmla="*/ 0 w 375"/>
                <a:gd name="T9" fmla="*/ 0 h 229"/>
                <a:gd name="T10" fmla="*/ 0 w 375"/>
                <a:gd name="T11" fmla="*/ 0 h 229"/>
                <a:gd name="T12" fmla="*/ 0 w 375"/>
                <a:gd name="T13" fmla="*/ 0 h 229"/>
                <a:gd name="T14" fmla="*/ 0 w 375"/>
                <a:gd name="T15" fmla="*/ 0 h 229"/>
                <a:gd name="T16" fmla="*/ 0 w 375"/>
                <a:gd name="T17" fmla="*/ 0 h 229"/>
                <a:gd name="T18" fmla="*/ 0 w 375"/>
                <a:gd name="T19" fmla="*/ 0 h 229"/>
                <a:gd name="T20" fmla="*/ 0 w 375"/>
                <a:gd name="T21" fmla="*/ 0 h 229"/>
                <a:gd name="T22" fmla="*/ 0 w 375"/>
                <a:gd name="T23" fmla="*/ 0 h 229"/>
                <a:gd name="T24" fmla="*/ 0 w 375"/>
                <a:gd name="T25" fmla="*/ 0 h 229"/>
                <a:gd name="T26" fmla="*/ 0 w 375"/>
                <a:gd name="T27" fmla="*/ 0 h 229"/>
                <a:gd name="T28" fmla="*/ 0 w 375"/>
                <a:gd name="T29" fmla="*/ 0 h 229"/>
                <a:gd name="T30" fmla="*/ 0 w 375"/>
                <a:gd name="T31" fmla="*/ 0 h 229"/>
                <a:gd name="T32" fmla="*/ 0 w 375"/>
                <a:gd name="T33" fmla="*/ 0 h 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5"/>
                <a:gd name="T52" fmla="*/ 0 h 229"/>
                <a:gd name="T53" fmla="*/ 375 w 375"/>
                <a:gd name="T54" fmla="*/ 229 h 2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5" h="229">
                  <a:moveTo>
                    <a:pt x="318" y="0"/>
                  </a:moveTo>
                  <a:lnTo>
                    <a:pt x="301" y="4"/>
                  </a:lnTo>
                  <a:lnTo>
                    <a:pt x="262" y="16"/>
                  </a:lnTo>
                  <a:lnTo>
                    <a:pt x="206" y="33"/>
                  </a:lnTo>
                  <a:lnTo>
                    <a:pt x="146" y="56"/>
                  </a:lnTo>
                  <a:lnTo>
                    <a:pt x="84" y="82"/>
                  </a:lnTo>
                  <a:lnTo>
                    <a:pt x="35" y="111"/>
                  </a:lnTo>
                  <a:lnTo>
                    <a:pt x="2" y="138"/>
                  </a:lnTo>
                  <a:lnTo>
                    <a:pt x="0" y="167"/>
                  </a:lnTo>
                  <a:lnTo>
                    <a:pt x="51" y="217"/>
                  </a:lnTo>
                  <a:lnTo>
                    <a:pt x="123" y="229"/>
                  </a:lnTo>
                  <a:lnTo>
                    <a:pt x="202" y="206"/>
                  </a:lnTo>
                  <a:lnTo>
                    <a:pt x="280" y="163"/>
                  </a:lnTo>
                  <a:lnTo>
                    <a:pt x="340" y="109"/>
                  </a:lnTo>
                  <a:lnTo>
                    <a:pt x="375" y="58"/>
                  </a:lnTo>
                  <a:lnTo>
                    <a:pt x="371" y="18"/>
                  </a:lnTo>
                  <a:lnTo>
                    <a:pt x="318" y="0"/>
                  </a:lnTo>
                  <a:close/>
                </a:path>
              </a:pathLst>
            </a:custGeom>
            <a:solidFill>
              <a:srgbClr val="FC9E00"/>
            </a:solidFill>
            <a:ln w="9525">
              <a:noFill/>
              <a:round/>
              <a:headEnd/>
              <a:tailEnd/>
            </a:ln>
          </p:spPr>
          <p:txBody>
            <a:bodyPr/>
            <a:lstStyle/>
            <a:p>
              <a:endParaRPr lang="ru-RU"/>
            </a:p>
          </p:txBody>
        </p:sp>
        <p:sp>
          <p:nvSpPr>
            <p:cNvPr id="22578" name="Freeform 24"/>
            <p:cNvSpPr>
              <a:spLocks/>
            </p:cNvSpPr>
            <p:nvPr/>
          </p:nvSpPr>
          <p:spPr bwMode="auto">
            <a:xfrm>
              <a:off x="3773" y="2666"/>
              <a:ext cx="124" cy="74"/>
            </a:xfrm>
            <a:custGeom>
              <a:avLst/>
              <a:gdLst>
                <a:gd name="T0" fmla="*/ 1 w 248"/>
                <a:gd name="T1" fmla="*/ 0 h 149"/>
                <a:gd name="T2" fmla="*/ 1 w 248"/>
                <a:gd name="T3" fmla="*/ 0 h 149"/>
                <a:gd name="T4" fmla="*/ 1 w 248"/>
                <a:gd name="T5" fmla="*/ 0 h 149"/>
                <a:gd name="T6" fmla="*/ 1 w 248"/>
                <a:gd name="T7" fmla="*/ 0 h 149"/>
                <a:gd name="T8" fmla="*/ 1 w 248"/>
                <a:gd name="T9" fmla="*/ 0 h 149"/>
                <a:gd name="T10" fmla="*/ 1 w 248"/>
                <a:gd name="T11" fmla="*/ 0 h 149"/>
                <a:gd name="T12" fmla="*/ 1 w 248"/>
                <a:gd name="T13" fmla="*/ 0 h 149"/>
                <a:gd name="T14" fmla="*/ 1 w 248"/>
                <a:gd name="T15" fmla="*/ 0 h 149"/>
                <a:gd name="T16" fmla="*/ 0 w 248"/>
                <a:gd name="T17" fmla="*/ 0 h 149"/>
                <a:gd name="T18" fmla="*/ 1 w 248"/>
                <a:gd name="T19" fmla="*/ 0 h 149"/>
                <a:gd name="T20" fmla="*/ 1 w 248"/>
                <a:gd name="T21" fmla="*/ 0 h 149"/>
                <a:gd name="T22" fmla="*/ 1 w 248"/>
                <a:gd name="T23" fmla="*/ 0 h 149"/>
                <a:gd name="T24" fmla="*/ 1 w 248"/>
                <a:gd name="T25" fmla="*/ 0 h 149"/>
                <a:gd name="T26" fmla="*/ 1 w 248"/>
                <a:gd name="T27" fmla="*/ 0 h 149"/>
                <a:gd name="T28" fmla="*/ 1 w 248"/>
                <a:gd name="T29" fmla="*/ 0 h 149"/>
                <a:gd name="T30" fmla="*/ 1 w 248"/>
                <a:gd name="T31" fmla="*/ 0 h 149"/>
                <a:gd name="T32" fmla="*/ 1 w 248"/>
                <a:gd name="T33" fmla="*/ 0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8"/>
                <a:gd name="T52" fmla="*/ 0 h 149"/>
                <a:gd name="T53" fmla="*/ 248 w 248"/>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8" h="149">
                  <a:moveTo>
                    <a:pt x="210" y="0"/>
                  </a:moveTo>
                  <a:lnTo>
                    <a:pt x="198" y="2"/>
                  </a:lnTo>
                  <a:lnTo>
                    <a:pt x="173" y="9"/>
                  </a:lnTo>
                  <a:lnTo>
                    <a:pt x="136" y="19"/>
                  </a:lnTo>
                  <a:lnTo>
                    <a:pt x="95" y="36"/>
                  </a:lnTo>
                  <a:lnTo>
                    <a:pt x="54" y="52"/>
                  </a:lnTo>
                  <a:lnTo>
                    <a:pt x="21" y="71"/>
                  </a:lnTo>
                  <a:lnTo>
                    <a:pt x="2" y="91"/>
                  </a:lnTo>
                  <a:lnTo>
                    <a:pt x="0" y="110"/>
                  </a:lnTo>
                  <a:lnTo>
                    <a:pt x="35" y="143"/>
                  </a:lnTo>
                  <a:lnTo>
                    <a:pt x="82" y="149"/>
                  </a:lnTo>
                  <a:lnTo>
                    <a:pt x="134" y="133"/>
                  </a:lnTo>
                  <a:lnTo>
                    <a:pt x="186" y="106"/>
                  </a:lnTo>
                  <a:lnTo>
                    <a:pt x="225" y="71"/>
                  </a:lnTo>
                  <a:lnTo>
                    <a:pt x="248" y="36"/>
                  </a:lnTo>
                  <a:lnTo>
                    <a:pt x="245" y="9"/>
                  </a:lnTo>
                  <a:lnTo>
                    <a:pt x="210" y="0"/>
                  </a:lnTo>
                  <a:close/>
                </a:path>
              </a:pathLst>
            </a:custGeom>
            <a:solidFill>
              <a:srgbClr val="FA9100"/>
            </a:solidFill>
            <a:ln w="9525">
              <a:noFill/>
              <a:round/>
              <a:headEnd/>
              <a:tailEnd/>
            </a:ln>
          </p:spPr>
          <p:txBody>
            <a:bodyPr/>
            <a:lstStyle/>
            <a:p>
              <a:endParaRPr lang="ru-RU"/>
            </a:p>
          </p:txBody>
        </p:sp>
        <p:sp>
          <p:nvSpPr>
            <p:cNvPr id="22579" name="Freeform 25"/>
            <p:cNvSpPr>
              <a:spLocks/>
            </p:cNvSpPr>
            <p:nvPr/>
          </p:nvSpPr>
          <p:spPr bwMode="auto">
            <a:xfrm>
              <a:off x="3791" y="2690"/>
              <a:ext cx="62" cy="38"/>
            </a:xfrm>
            <a:custGeom>
              <a:avLst/>
              <a:gdLst>
                <a:gd name="T0" fmla="*/ 1 w 124"/>
                <a:gd name="T1" fmla="*/ 0 h 76"/>
                <a:gd name="T2" fmla="*/ 1 w 124"/>
                <a:gd name="T3" fmla="*/ 0 h 76"/>
                <a:gd name="T4" fmla="*/ 1 w 124"/>
                <a:gd name="T5" fmla="*/ 1 h 76"/>
                <a:gd name="T6" fmla="*/ 1 w 124"/>
                <a:gd name="T7" fmla="*/ 1 h 76"/>
                <a:gd name="T8" fmla="*/ 1 w 124"/>
                <a:gd name="T9" fmla="*/ 1 h 76"/>
                <a:gd name="T10" fmla="*/ 1 w 124"/>
                <a:gd name="T11" fmla="*/ 1 h 76"/>
                <a:gd name="T12" fmla="*/ 1 w 124"/>
                <a:gd name="T13" fmla="*/ 1 h 76"/>
                <a:gd name="T14" fmla="*/ 0 w 124"/>
                <a:gd name="T15" fmla="*/ 1 h 76"/>
                <a:gd name="T16" fmla="*/ 0 w 124"/>
                <a:gd name="T17" fmla="*/ 1 h 76"/>
                <a:gd name="T18" fmla="*/ 1 w 124"/>
                <a:gd name="T19" fmla="*/ 1 h 76"/>
                <a:gd name="T20" fmla="*/ 1 w 124"/>
                <a:gd name="T21" fmla="*/ 1 h 76"/>
                <a:gd name="T22" fmla="*/ 1 w 124"/>
                <a:gd name="T23" fmla="*/ 1 h 76"/>
                <a:gd name="T24" fmla="*/ 1 w 124"/>
                <a:gd name="T25" fmla="*/ 1 h 76"/>
                <a:gd name="T26" fmla="*/ 1 w 124"/>
                <a:gd name="T27" fmla="*/ 1 h 76"/>
                <a:gd name="T28" fmla="*/ 1 w 124"/>
                <a:gd name="T29" fmla="*/ 1 h 76"/>
                <a:gd name="T30" fmla="*/ 1 w 124"/>
                <a:gd name="T31" fmla="*/ 1 h 76"/>
                <a:gd name="T32" fmla="*/ 1 w 124"/>
                <a:gd name="T33" fmla="*/ 0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
                <a:gd name="T52" fmla="*/ 0 h 76"/>
                <a:gd name="T53" fmla="*/ 124 w 124"/>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 h="76">
                  <a:moveTo>
                    <a:pt x="105" y="0"/>
                  </a:moveTo>
                  <a:lnTo>
                    <a:pt x="99" y="0"/>
                  </a:lnTo>
                  <a:lnTo>
                    <a:pt x="85" y="4"/>
                  </a:lnTo>
                  <a:lnTo>
                    <a:pt x="66" y="10"/>
                  </a:lnTo>
                  <a:lnTo>
                    <a:pt x="47" y="17"/>
                  </a:lnTo>
                  <a:lnTo>
                    <a:pt x="25" y="25"/>
                  </a:lnTo>
                  <a:lnTo>
                    <a:pt x="10" y="35"/>
                  </a:lnTo>
                  <a:lnTo>
                    <a:pt x="0" y="45"/>
                  </a:lnTo>
                  <a:lnTo>
                    <a:pt x="0" y="56"/>
                  </a:lnTo>
                  <a:lnTo>
                    <a:pt x="16" y="72"/>
                  </a:lnTo>
                  <a:lnTo>
                    <a:pt x="41" y="76"/>
                  </a:lnTo>
                  <a:lnTo>
                    <a:pt x="66" y="68"/>
                  </a:lnTo>
                  <a:lnTo>
                    <a:pt x="93" y="54"/>
                  </a:lnTo>
                  <a:lnTo>
                    <a:pt x="112" y="35"/>
                  </a:lnTo>
                  <a:lnTo>
                    <a:pt x="124" y="17"/>
                  </a:lnTo>
                  <a:lnTo>
                    <a:pt x="122" y="4"/>
                  </a:lnTo>
                  <a:lnTo>
                    <a:pt x="105" y="0"/>
                  </a:lnTo>
                  <a:close/>
                </a:path>
              </a:pathLst>
            </a:custGeom>
            <a:solidFill>
              <a:srgbClr val="F78500"/>
            </a:solidFill>
            <a:ln w="9525">
              <a:noFill/>
              <a:round/>
              <a:headEnd/>
              <a:tailEnd/>
            </a:ln>
          </p:spPr>
          <p:txBody>
            <a:bodyPr/>
            <a:lstStyle/>
            <a:p>
              <a:endParaRPr lang="ru-RU"/>
            </a:p>
          </p:txBody>
        </p:sp>
        <p:sp>
          <p:nvSpPr>
            <p:cNvPr id="22580" name="Freeform 26"/>
            <p:cNvSpPr>
              <a:spLocks/>
            </p:cNvSpPr>
            <p:nvPr/>
          </p:nvSpPr>
          <p:spPr bwMode="auto">
            <a:xfrm>
              <a:off x="1892" y="3394"/>
              <a:ext cx="250" cy="152"/>
            </a:xfrm>
            <a:custGeom>
              <a:avLst/>
              <a:gdLst>
                <a:gd name="T0" fmla="*/ 1 w 498"/>
                <a:gd name="T1" fmla="*/ 0 h 305"/>
                <a:gd name="T2" fmla="*/ 1 w 498"/>
                <a:gd name="T3" fmla="*/ 0 h 305"/>
                <a:gd name="T4" fmla="*/ 1 w 498"/>
                <a:gd name="T5" fmla="*/ 0 h 305"/>
                <a:gd name="T6" fmla="*/ 1 w 498"/>
                <a:gd name="T7" fmla="*/ 0 h 305"/>
                <a:gd name="T8" fmla="*/ 1 w 498"/>
                <a:gd name="T9" fmla="*/ 0 h 305"/>
                <a:gd name="T10" fmla="*/ 1 w 498"/>
                <a:gd name="T11" fmla="*/ 0 h 305"/>
                <a:gd name="T12" fmla="*/ 1 w 498"/>
                <a:gd name="T13" fmla="*/ 0 h 305"/>
                <a:gd name="T14" fmla="*/ 1 w 498"/>
                <a:gd name="T15" fmla="*/ 0 h 305"/>
                <a:gd name="T16" fmla="*/ 0 w 498"/>
                <a:gd name="T17" fmla="*/ 0 h 305"/>
                <a:gd name="T18" fmla="*/ 1 w 498"/>
                <a:gd name="T19" fmla="*/ 0 h 305"/>
                <a:gd name="T20" fmla="*/ 1 w 498"/>
                <a:gd name="T21" fmla="*/ 0 h 305"/>
                <a:gd name="T22" fmla="*/ 1 w 498"/>
                <a:gd name="T23" fmla="*/ 0 h 305"/>
                <a:gd name="T24" fmla="*/ 1 w 498"/>
                <a:gd name="T25" fmla="*/ 0 h 305"/>
                <a:gd name="T26" fmla="*/ 1 w 498"/>
                <a:gd name="T27" fmla="*/ 0 h 305"/>
                <a:gd name="T28" fmla="*/ 1 w 498"/>
                <a:gd name="T29" fmla="*/ 0 h 305"/>
                <a:gd name="T30" fmla="*/ 1 w 498"/>
                <a:gd name="T31" fmla="*/ 0 h 305"/>
                <a:gd name="T32" fmla="*/ 1 w 498"/>
                <a:gd name="T33" fmla="*/ 0 h 3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8"/>
                <a:gd name="T52" fmla="*/ 0 h 305"/>
                <a:gd name="T53" fmla="*/ 498 w 498"/>
                <a:gd name="T54" fmla="*/ 305 h 3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8" h="305">
                  <a:moveTo>
                    <a:pt x="421" y="0"/>
                  </a:moveTo>
                  <a:lnTo>
                    <a:pt x="399" y="4"/>
                  </a:lnTo>
                  <a:lnTo>
                    <a:pt x="347" y="20"/>
                  </a:lnTo>
                  <a:lnTo>
                    <a:pt x="273" y="43"/>
                  </a:lnTo>
                  <a:lnTo>
                    <a:pt x="192" y="74"/>
                  </a:lnTo>
                  <a:lnTo>
                    <a:pt x="110" y="107"/>
                  </a:lnTo>
                  <a:lnTo>
                    <a:pt x="42" y="146"/>
                  </a:lnTo>
                  <a:lnTo>
                    <a:pt x="2" y="185"/>
                  </a:lnTo>
                  <a:lnTo>
                    <a:pt x="0" y="223"/>
                  </a:lnTo>
                  <a:lnTo>
                    <a:pt x="68" y="291"/>
                  </a:lnTo>
                  <a:lnTo>
                    <a:pt x="165" y="305"/>
                  </a:lnTo>
                  <a:lnTo>
                    <a:pt x="269" y="274"/>
                  </a:lnTo>
                  <a:lnTo>
                    <a:pt x="372" y="218"/>
                  </a:lnTo>
                  <a:lnTo>
                    <a:pt x="452" y="146"/>
                  </a:lnTo>
                  <a:lnTo>
                    <a:pt x="498" y="76"/>
                  </a:lnTo>
                  <a:lnTo>
                    <a:pt x="492" y="22"/>
                  </a:lnTo>
                  <a:lnTo>
                    <a:pt x="421" y="0"/>
                  </a:lnTo>
                  <a:close/>
                </a:path>
              </a:pathLst>
            </a:custGeom>
            <a:solidFill>
              <a:srgbClr val="FFAD00"/>
            </a:solidFill>
            <a:ln w="9525">
              <a:noFill/>
              <a:round/>
              <a:headEnd/>
              <a:tailEnd/>
            </a:ln>
          </p:spPr>
          <p:txBody>
            <a:bodyPr/>
            <a:lstStyle/>
            <a:p>
              <a:endParaRPr lang="ru-RU"/>
            </a:p>
          </p:txBody>
        </p:sp>
        <p:sp>
          <p:nvSpPr>
            <p:cNvPr id="22581" name="Freeform 27"/>
            <p:cNvSpPr>
              <a:spLocks/>
            </p:cNvSpPr>
            <p:nvPr/>
          </p:nvSpPr>
          <p:spPr bwMode="auto">
            <a:xfrm>
              <a:off x="1912" y="3418"/>
              <a:ext cx="185" cy="113"/>
            </a:xfrm>
            <a:custGeom>
              <a:avLst/>
              <a:gdLst>
                <a:gd name="T0" fmla="*/ 1 w 370"/>
                <a:gd name="T1" fmla="*/ 0 h 227"/>
                <a:gd name="T2" fmla="*/ 1 w 370"/>
                <a:gd name="T3" fmla="*/ 0 h 227"/>
                <a:gd name="T4" fmla="*/ 1 w 370"/>
                <a:gd name="T5" fmla="*/ 0 h 227"/>
                <a:gd name="T6" fmla="*/ 1 w 370"/>
                <a:gd name="T7" fmla="*/ 0 h 227"/>
                <a:gd name="T8" fmla="*/ 1 w 370"/>
                <a:gd name="T9" fmla="*/ 0 h 227"/>
                <a:gd name="T10" fmla="*/ 1 w 370"/>
                <a:gd name="T11" fmla="*/ 0 h 227"/>
                <a:gd name="T12" fmla="*/ 1 w 370"/>
                <a:gd name="T13" fmla="*/ 0 h 227"/>
                <a:gd name="T14" fmla="*/ 1 w 370"/>
                <a:gd name="T15" fmla="*/ 0 h 227"/>
                <a:gd name="T16" fmla="*/ 0 w 370"/>
                <a:gd name="T17" fmla="*/ 0 h 227"/>
                <a:gd name="T18" fmla="*/ 1 w 370"/>
                <a:gd name="T19" fmla="*/ 0 h 227"/>
                <a:gd name="T20" fmla="*/ 1 w 370"/>
                <a:gd name="T21" fmla="*/ 0 h 227"/>
                <a:gd name="T22" fmla="*/ 1 w 370"/>
                <a:gd name="T23" fmla="*/ 0 h 227"/>
                <a:gd name="T24" fmla="*/ 1 w 370"/>
                <a:gd name="T25" fmla="*/ 0 h 227"/>
                <a:gd name="T26" fmla="*/ 1 w 370"/>
                <a:gd name="T27" fmla="*/ 0 h 227"/>
                <a:gd name="T28" fmla="*/ 1 w 370"/>
                <a:gd name="T29" fmla="*/ 0 h 227"/>
                <a:gd name="T30" fmla="*/ 1 w 370"/>
                <a:gd name="T31" fmla="*/ 0 h 227"/>
                <a:gd name="T32" fmla="*/ 1 w 370"/>
                <a:gd name="T33" fmla="*/ 0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227"/>
                <a:gd name="T53" fmla="*/ 370 w 370"/>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227">
                  <a:moveTo>
                    <a:pt x="314" y="0"/>
                  </a:moveTo>
                  <a:lnTo>
                    <a:pt x="296" y="4"/>
                  </a:lnTo>
                  <a:lnTo>
                    <a:pt x="257" y="15"/>
                  </a:lnTo>
                  <a:lnTo>
                    <a:pt x="201" y="31"/>
                  </a:lnTo>
                  <a:lnTo>
                    <a:pt x="141" y="54"/>
                  </a:lnTo>
                  <a:lnTo>
                    <a:pt x="81" y="79"/>
                  </a:lnTo>
                  <a:lnTo>
                    <a:pt x="32" y="108"/>
                  </a:lnTo>
                  <a:lnTo>
                    <a:pt x="1" y="138"/>
                  </a:lnTo>
                  <a:lnTo>
                    <a:pt x="0" y="167"/>
                  </a:lnTo>
                  <a:lnTo>
                    <a:pt x="50" y="217"/>
                  </a:lnTo>
                  <a:lnTo>
                    <a:pt x="122" y="227"/>
                  </a:lnTo>
                  <a:lnTo>
                    <a:pt x="199" y="203"/>
                  </a:lnTo>
                  <a:lnTo>
                    <a:pt x="277" y="161"/>
                  </a:lnTo>
                  <a:lnTo>
                    <a:pt x="337" y="107"/>
                  </a:lnTo>
                  <a:lnTo>
                    <a:pt x="370" y="56"/>
                  </a:lnTo>
                  <a:lnTo>
                    <a:pt x="366" y="15"/>
                  </a:lnTo>
                  <a:lnTo>
                    <a:pt x="314" y="0"/>
                  </a:lnTo>
                  <a:close/>
                </a:path>
              </a:pathLst>
            </a:custGeom>
            <a:solidFill>
              <a:srgbClr val="FA9600"/>
            </a:solidFill>
            <a:ln w="9525">
              <a:noFill/>
              <a:round/>
              <a:headEnd/>
              <a:tailEnd/>
            </a:ln>
          </p:spPr>
          <p:txBody>
            <a:bodyPr/>
            <a:lstStyle/>
            <a:p>
              <a:endParaRPr lang="ru-RU"/>
            </a:p>
          </p:txBody>
        </p:sp>
        <p:sp>
          <p:nvSpPr>
            <p:cNvPr id="22582" name="Freeform 28"/>
            <p:cNvSpPr>
              <a:spLocks/>
            </p:cNvSpPr>
            <p:nvPr/>
          </p:nvSpPr>
          <p:spPr bwMode="auto">
            <a:xfrm>
              <a:off x="1930" y="3442"/>
              <a:ext cx="123" cy="75"/>
            </a:xfrm>
            <a:custGeom>
              <a:avLst/>
              <a:gdLst>
                <a:gd name="T0" fmla="*/ 0 w 247"/>
                <a:gd name="T1" fmla="*/ 0 h 150"/>
                <a:gd name="T2" fmla="*/ 0 w 247"/>
                <a:gd name="T3" fmla="*/ 1 h 150"/>
                <a:gd name="T4" fmla="*/ 0 w 247"/>
                <a:gd name="T5" fmla="*/ 1 h 150"/>
                <a:gd name="T6" fmla="*/ 0 w 247"/>
                <a:gd name="T7" fmla="*/ 1 h 150"/>
                <a:gd name="T8" fmla="*/ 0 w 247"/>
                <a:gd name="T9" fmla="*/ 1 h 150"/>
                <a:gd name="T10" fmla="*/ 0 w 247"/>
                <a:gd name="T11" fmla="*/ 1 h 150"/>
                <a:gd name="T12" fmla="*/ 0 w 247"/>
                <a:gd name="T13" fmla="*/ 1 h 150"/>
                <a:gd name="T14" fmla="*/ 0 w 247"/>
                <a:gd name="T15" fmla="*/ 1 h 150"/>
                <a:gd name="T16" fmla="*/ 0 w 247"/>
                <a:gd name="T17" fmla="*/ 1 h 150"/>
                <a:gd name="T18" fmla="*/ 0 w 247"/>
                <a:gd name="T19" fmla="*/ 1 h 150"/>
                <a:gd name="T20" fmla="*/ 0 w 247"/>
                <a:gd name="T21" fmla="*/ 1 h 150"/>
                <a:gd name="T22" fmla="*/ 0 w 247"/>
                <a:gd name="T23" fmla="*/ 1 h 150"/>
                <a:gd name="T24" fmla="*/ 0 w 247"/>
                <a:gd name="T25" fmla="*/ 1 h 150"/>
                <a:gd name="T26" fmla="*/ 0 w 247"/>
                <a:gd name="T27" fmla="*/ 1 h 150"/>
                <a:gd name="T28" fmla="*/ 0 w 247"/>
                <a:gd name="T29" fmla="*/ 1 h 150"/>
                <a:gd name="T30" fmla="*/ 0 w 247"/>
                <a:gd name="T31" fmla="*/ 1 h 150"/>
                <a:gd name="T32" fmla="*/ 0 w 247"/>
                <a:gd name="T33" fmla="*/ 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7"/>
                <a:gd name="T52" fmla="*/ 0 h 150"/>
                <a:gd name="T53" fmla="*/ 247 w 247"/>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7" h="150">
                  <a:moveTo>
                    <a:pt x="210" y="0"/>
                  </a:moveTo>
                  <a:lnTo>
                    <a:pt x="198" y="2"/>
                  </a:lnTo>
                  <a:lnTo>
                    <a:pt x="173" y="10"/>
                  </a:lnTo>
                  <a:lnTo>
                    <a:pt x="134" y="20"/>
                  </a:lnTo>
                  <a:lnTo>
                    <a:pt x="95" y="37"/>
                  </a:lnTo>
                  <a:lnTo>
                    <a:pt x="53" y="53"/>
                  </a:lnTo>
                  <a:lnTo>
                    <a:pt x="22" y="72"/>
                  </a:lnTo>
                  <a:lnTo>
                    <a:pt x="0" y="92"/>
                  </a:lnTo>
                  <a:lnTo>
                    <a:pt x="0" y="111"/>
                  </a:lnTo>
                  <a:lnTo>
                    <a:pt x="33" y="144"/>
                  </a:lnTo>
                  <a:lnTo>
                    <a:pt x="80" y="150"/>
                  </a:lnTo>
                  <a:lnTo>
                    <a:pt x="132" y="134"/>
                  </a:lnTo>
                  <a:lnTo>
                    <a:pt x="185" y="107"/>
                  </a:lnTo>
                  <a:lnTo>
                    <a:pt x="223" y="72"/>
                  </a:lnTo>
                  <a:lnTo>
                    <a:pt x="247" y="37"/>
                  </a:lnTo>
                  <a:lnTo>
                    <a:pt x="245" y="10"/>
                  </a:lnTo>
                  <a:lnTo>
                    <a:pt x="210" y="0"/>
                  </a:lnTo>
                  <a:close/>
                </a:path>
              </a:pathLst>
            </a:custGeom>
            <a:solidFill>
              <a:srgbClr val="F58000"/>
            </a:solidFill>
            <a:ln w="9525">
              <a:noFill/>
              <a:round/>
              <a:headEnd/>
              <a:tailEnd/>
            </a:ln>
          </p:spPr>
          <p:txBody>
            <a:bodyPr/>
            <a:lstStyle/>
            <a:p>
              <a:endParaRPr lang="ru-RU"/>
            </a:p>
          </p:txBody>
        </p:sp>
        <p:sp>
          <p:nvSpPr>
            <p:cNvPr id="22583" name="Freeform 29"/>
            <p:cNvSpPr>
              <a:spLocks/>
            </p:cNvSpPr>
            <p:nvPr/>
          </p:nvSpPr>
          <p:spPr bwMode="auto">
            <a:xfrm>
              <a:off x="1949" y="3466"/>
              <a:ext cx="61" cy="37"/>
            </a:xfrm>
            <a:custGeom>
              <a:avLst/>
              <a:gdLst>
                <a:gd name="T0" fmla="*/ 1 w 122"/>
                <a:gd name="T1" fmla="*/ 0 h 74"/>
                <a:gd name="T2" fmla="*/ 1 w 122"/>
                <a:gd name="T3" fmla="*/ 0 h 74"/>
                <a:gd name="T4" fmla="*/ 1 w 122"/>
                <a:gd name="T5" fmla="*/ 1 h 74"/>
                <a:gd name="T6" fmla="*/ 1 w 122"/>
                <a:gd name="T7" fmla="*/ 1 h 74"/>
                <a:gd name="T8" fmla="*/ 1 w 122"/>
                <a:gd name="T9" fmla="*/ 1 h 74"/>
                <a:gd name="T10" fmla="*/ 1 w 122"/>
                <a:gd name="T11" fmla="*/ 1 h 74"/>
                <a:gd name="T12" fmla="*/ 1 w 122"/>
                <a:gd name="T13" fmla="*/ 1 h 74"/>
                <a:gd name="T14" fmla="*/ 0 w 122"/>
                <a:gd name="T15" fmla="*/ 1 h 74"/>
                <a:gd name="T16" fmla="*/ 0 w 122"/>
                <a:gd name="T17" fmla="*/ 1 h 74"/>
                <a:gd name="T18" fmla="*/ 1 w 122"/>
                <a:gd name="T19" fmla="*/ 1 h 74"/>
                <a:gd name="T20" fmla="*/ 1 w 122"/>
                <a:gd name="T21" fmla="*/ 1 h 74"/>
                <a:gd name="T22" fmla="*/ 1 w 122"/>
                <a:gd name="T23" fmla="*/ 1 h 74"/>
                <a:gd name="T24" fmla="*/ 1 w 122"/>
                <a:gd name="T25" fmla="*/ 1 h 74"/>
                <a:gd name="T26" fmla="*/ 1 w 122"/>
                <a:gd name="T27" fmla="*/ 1 h 74"/>
                <a:gd name="T28" fmla="*/ 1 w 122"/>
                <a:gd name="T29" fmla="*/ 1 h 74"/>
                <a:gd name="T30" fmla="*/ 1 w 122"/>
                <a:gd name="T31" fmla="*/ 1 h 74"/>
                <a:gd name="T32" fmla="*/ 1 w 122"/>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74"/>
                <a:gd name="T53" fmla="*/ 122 w 122"/>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74">
                  <a:moveTo>
                    <a:pt x="103" y="0"/>
                  </a:moveTo>
                  <a:lnTo>
                    <a:pt x="97" y="0"/>
                  </a:lnTo>
                  <a:lnTo>
                    <a:pt x="84" y="4"/>
                  </a:lnTo>
                  <a:lnTo>
                    <a:pt x="66" y="10"/>
                  </a:lnTo>
                  <a:lnTo>
                    <a:pt x="47" y="17"/>
                  </a:lnTo>
                  <a:lnTo>
                    <a:pt x="25" y="25"/>
                  </a:lnTo>
                  <a:lnTo>
                    <a:pt x="10" y="35"/>
                  </a:lnTo>
                  <a:lnTo>
                    <a:pt x="0" y="44"/>
                  </a:lnTo>
                  <a:lnTo>
                    <a:pt x="0" y="54"/>
                  </a:lnTo>
                  <a:lnTo>
                    <a:pt x="16" y="70"/>
                  </a:lnTo>
                  <a:lnTo>
                    <a:pt x="39" y="74"/>
                  </a:lnTo>
                  <a:lnTo>
                    <a:pt x="64" y="66"/>
                  </a:lnTo>
                  <a:lnTo>
                    <a:pt x="91" y="52"/>
                  </a:lnTo>
                  <a:lnTo>
                    <a:pt x="111" y="33"/>
                  </a:lnTo>
                  <a:lnTo>
                    <a:pt x="122" y="17"/>
                  </a:lnTo>
                  <a:lnTo>
                    <a:pt x="120" y="4"/>
                  </a:lnTo>
                  <a:lnTo>
                    <a:pt x="103" y="0"/>
                  </a:lnTo>
                  <a:close/>
                </a:path>
              </a:pathLst>
            </a:custGeom>
            <a:solidFill>
              <a:srgbClr val="F06B00"/>
            </a:solidFill>
            <a:ln w="9525">
              <a:noFill/>
              <a:round/>
              <a:headEnd/>
              <a:tailEnd/>
            </a:ln>
          </p:spPr>
          <p:txBody>
            <a:bodyPr/>
            <a:lstStyle/>
            <a:p>
              <a:endParaRPr lang="ru-RU"/>
            </a:p>
          </p:txBody>
        </p:sp>
        <p:sp>
          <p:nvSpPr>
            <p:cNvPr id="22584" name="Freeform 30"/>
            <p:cNvSpPr>
              <a:spLocks/>
            </p:cNvSpPr>
            <p:nvPr/>
          </p:nvSpPr>
          <p:spPr bwMode="auto">
            <a:xfrm>
              <a:off x="2112" y="3195"/>
              <a:ext cx="425" cy="211"/>
            </a:xfrm>
            <a:custGeom>
              <a:avLst/>
              <a:gdLst>
                <a:gd name="T0" fmla="*/ 0 w 851"/>
                <a:gd name="T1" fmla="*/ 0 h 423"/>
                <a:gd name="T2" fmla="*/ 0 w 851"/>
                <a:gd name="T3" fmla="*/ 0 h 423"/>
                <a:gd name="T4" fmla="*/ 0 w 851"/>
                <a:gd name="T5" fmla="*/ 0 h 423"/>
                <a:gd name="T6" fmla="*/ 0 w 851"/>
                <a:gd name="T7" fmla="*/ 0 h 423"/>
                <a:gd name="T8" fmla="*/ 0 w 851"/>
                <a:gd name="T9" fmla="*/ 0 h 423"/>
                <a:gd name="T10" fmla="*/ 1 w 851"/>
                <a:gd name="T11" fmla="*/ 0 h 423"/>
                <a:gd name="T12" fmla="*/ 1 w 851"/>
                <a:gd name="T13" fmla="*/ 0 h 423"/>
                <a:gd name="T14" fmla="*/ 1 w 851"/>
                <a:gd name="T15" fmla="*/ 0 h 423"/>
                <a:gd name="T16" fmla="*/ 1 w 851"/>
                <a:gd name="T17" fmla="*/ 0 h 423"/>
                <a:gd name="T18" fmla="*/ 1 w 851"/>
                <a:gd name="T19" fmla="*/ 0 h 423"/>
                <a:gd name="T20" fmla="*/ 1 w 851"/>
                <a:gd name="T21" fmla="*/ 0 h 423"/>
                <a:gd name="T22" fmla="*/ 1 w 851"/>
                <a:gd name="T23" fmla="*/ 0 h 423"/>
                <a:gd name="T24" fmla="*/ 0 w 851"/>
                <a:gd name="T25" fmla="*/ 0 h 423"/>
                <a:gd name="T26" fmla="*/ 0 w 851"/>
                <a:gd name="T27" fmla="*/ 0 h 423"/>
                <a:gd name="T28" fmla="*/ 0 w 851"/>
                <a:gd name="T29" fmla="*/ 0 h 423"/>
                <a:gd name="T30" fmla="*/ 0 w 851"/>
                <a:gd name="T31" fmla="*/ 0 h 423"/>
                <a:gd name="T32" fmla="*/ 0 w 851"/>
                <a:gd name="T33" fmla="*/ 0 h 4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1"/>
                <a:gd name="T52" fmla="*/ 0 h 423"/>
                <a:gd name="T53" fmla="*/ 851 w 851"/>
                <a:gd name="T54" fmla="*/ 423 h 4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1" h="423">
                  <a:moveTo>
                    <a:pt x="74" y="302"/>
                  </a:moveTo>
                  <a:lnTo>
                    <a:pt x="105" y="285"/>
                  </a:lnTo>
                  <a:lnTo>
                    <a:pt x="190" y="242"/>
                  </a:lnTo>
                  <a:lnTo>
                    <a:pt x="310" y="184"/>
                  </a:lnTo>
                  <a:lnTo>
                    <a:pt x="450" y="122"/>
                  </a:lnTo>
                  <a:lnTo>
                    <a:pt x="590" y="62"/>
                  </a:lnTo>
                  <a:lnTo>
                    <a:pt x="716" y="19"/>
                  </a:lnTo>
                  <a:lnTo>
                    <a:pt x="807" y="0"/>
                  </a:lnTo>
                  <a:lnTo>
                    <a:pt x="851" y="19"/>
                  </a:lnTo>
                  <a:lnTo>
                    <a:pt x="826" y="126"/>
                  </a:lnTo>
                  <a:lnTo>
                    <a:pt x="712" y="229"/>
                  </a:lnTo>
                  <a:lnTo>
                    <a:pt x="543" y="316"/>
                  </a:lnTo>
                  <a:lnTo>
                    <a:pt x="353" y="382"/>
                  </a:lnTo>
                  <a:lnTo>
                    <a:pt x="175" y="419"/>
                  </a:lnTo>
                  <a:lnTo>
                    <a:pt x="47" y="423"/>
                  </a:lnTo>
                  <a:lnTo>
                    <a:pt x="0" y="386"/>
                  </a:lnTo>
                  <a:lnTo>
                    <a:pt x="74" y="302"/>
                  </a:lnTo>
                  <a:close/>
                </a:path>
              </a:pathLst>
            </a:custGeom>
            <a:solidFill>
              <a:srgbClr val="FFAD00"/>
            </a:solidFill>
            <a:ln w="9525">
              <a:noFill/>
              <a:round/>
              <a:headEnd/>
              <a:tailEnd/>
            </a:ln>
          </p:spPr>
          <p:txBody>
            <a:bodyPr/>
            <a:lstStyle/>
            <a:p>
              <a:endParaRPr lang="ru-RU"/>
            </a:p>
          </p:txBody>
        </p:sp>
        <p:sp>
          <p:nvSpPr>
            <p:cNvPr id="22585" name="Freeform 31"/>
            <p:cNvSpPr>
              <a:spLocks/>
            </p:cNvSpPr>
            <p:nvPr/>
          </p:nvSpPr>
          <p:spPr bwMode="auto">
            <a:xfrm>
              <a:off x="2190" y="3213"/>
              <a:ext cx="319" cy="159"/>
            </a:xfrm>
            <a:custGeom>
              <a:avLst/>
              <a:gdLst>
                <a:gd name="T0" fmla="*/ 1 w 638"/>
                <a:gd name="T1" fmla="*/ 1 h 318"/>
                <a:gd name="T2" fmla="*/ 1 w 638"/>
                <a:gd name="T3" fmla="*/ 1 h 318"/>
                <a:gd name="T4" fmla="*/ 1 w 638"/>
                <a:gd name="T5" fmla="*/ 1 h 318"/>
                <a:gd name="T6" fmla="*/ 1 w 638"/>
                <a:gd name="T7" fmla="*/ 1 h 318"/>
                <a:gd name="T8" fmla="*/ 1 w 638"/>
                <a:gd name="T9" fmla="*/ 1 h 318"/>
                <a:gd name="T10" fmla="*/ 1 w 638"/>
                <a:gd name="T11" fmla="*/ 1 h 318"/>
                <a:gd name="T12" fmla="*/ 1 w 638"/>
                <a:gd name="T13" fmla="*/ 1 h 318"/>
                <a:gd name="T14" fmla="*/ 1 w 638"/>
                <a:gd name="T15" fmla="*/ 0 h 318"/>
                <a:gd name="T16" fmla="*/ 1 w 638"/>
                <a:gd name="T17" fmla="*/ 1 h 318"/>
                <a:gd name="T18" fmla="*/ 1 w 638"/>
                <a:gd name="T19" fmla="*/ 1 h 318"/>
                <a:gd name="T20" fmla="*/ 1 w 638"/>
                <a:gd name="T21" fmla="*/ 1 h 318"/>
                <a:gd name="T22" fmla="*/ 1 w 638"/>
                <a:gd name="T23" fmla="*/ 1 h 318"/>
                <a:gd name="T24" fmla="*/ 1 w 638"/>
                <a:gd name="T25" fmla="*/ 1 h 318"/>
                <a:gd name="T26" fmla="*/ 1 w 638"/>
                <a:gd name="T27" fmla="*/ 1 h 318"/>
                <a:gd name="T28" fmla="*/ 1 w 638"/>
                <a:gd name="T29" fmla="*/ 1 h 318"/>
                <a:gd name="T30" fmla="*/ 0 w 638"/>
                <a:gd name="T31" fmla="*/ 1 h 318"/>
                <a:gd name="T32" fmla="*/ 1 w 638"/>
                <a:gd name="T33" fmla="*/ 1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8"/>
                <a:gd name="T52" fmla="*/ 0 h 318"/>
                <a:gd name="T53" fmla="*/ 638 w 638"/>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8" h="318">
                  <a:moveTo>
                    <a:pt x="54" y="227"/>
                  </a:moveTo>
                  <a:lnTo>
                    <a:pt x="78" y="213"/>
                  </a:lnTo>
                  <a:lnTo>
                    <a:pt x="142" y="182"/>
                  </a:lnTo>
                  <a:lnTo>
                    <a:pt x="231" y="138"/>
                  </a:lnTo>
                  <a:lnTo>
                    <a:pt x="338" y="91"/>
                  </a:lnTo>
                  <a:lnTo>
                    <a:pt x="440" y="46"/>
                  </a:lnTo>
                  <a:lnTo>
                    <a:pt x="535" y="15"/>
                  </a:lnTo>
                  <a:lnTo>
                    <a:pt x="605" y="0"/>
                  </a:lnTo>
                  <a:lnTo>
                    <a:pt x="638" y="15"/>
                  </a:lnTo>
                  <a:lnTo>
                    <a:pt x="619" y="95"/>
                  </a:lnTo>
                  <a:lnTo>
                    <a:pt x="533" y="170"/>
                  </a:lnTo>
                  <a:lnTo>
                    <a:pt x="405" y="236"/>
                  </a:lnTo>
                  <a:lnTo>
                    <a:pt x="264" y="287"/>
                  </a:lnTo>
                  <a:lnTo>
                    <a:pt x="130" y="314"/>
                  </a:lnTo>
                  <a:lnTo>
                    <a:pt x="33" y="318"/>
                  </a:lnTo>
                  <a:lnTo>
                    <a:pt x="0" y="289"/>
                  </a:lnTo>
                  <a:lnTo>
                    <a:pt x="54" y="227"/>
                  </a:lnTo>
                  <a:close/>
                </a:path>
              </a:pathLst>
            </a:custGeom>
            <a:solidFill>
              <a:srgbClr val="FC9E00"/>
            </a:solidFill>
            <a:ln w="9525">
              <a:noFill/>
              <a:round/>
              <a:headEnd/>
              <a:tailEnd/>
            </a:ln>
          </p:spPr>
          <p:txBody>
            <a:bodyPr/>
            <a:lstStyle/>
            <a:p>
              <a:endParaRPr lang="ru-RU"/>
            </a:p>
          </p:txBody>
        </p:sp>
        <p:sp>
          <p:nvSpPr>
            <p:cNvPr id="22586" name="Freeform 32"/>
            <p:cNvSpPr>
              <a:spLocks/>
            </p:cNvSpPr>
            <p:nvPr/>
          </p:nvSpPr>
          <p:spPr bwMode="auto">
            <a:xfrm>
              <a:off x="2269" y="3232"/>
              <a:ext cx="211" cy="106"/>
            </a:xfrm>
            <a:custGeom>
              <a:avLst/>
              <a:gdLst>
                <a:gd name="T0" fmla="*/ 0 w 423"/>
                <a:gd name="T1" fmla="*/ 1 h 211"/>
                <a:gd name="T2" fmla="*/ 0 w 423"/>
                <a:gd name="T3" fmla="*/ 1 h 211"/>
                <a:gd name="T4" fmla="*/ 0 w 423"/>
                <a:gd name="T5" fmla="*/ 1 h 211"/>
                <a:gd name="T6" fmla="*/ 0 w 423"/>
                <a:gd name="T7" fmla="*/ 1 h 211"/>
                <a:gd name="T8" fmla="*/ 0 w 423"/>
                <a:gd name="T9" fmla="*/ 1 h 211"/>
                <a:gd name="T10" fmla="*/ 0 w 423"/>
                <a:gd name="T11" fmla="*/ 1 h 211"/>
                <a:gd name="T12" fmla="*/ 0 w 423"/>
                <a:gd name="T13" fmla="*/ 1 h 211"/>
                <a:gd name="T14" fmla="*/ 0 w 423"/>
                <a:gd name="T15" fmla="*/ 0 h 211"/>
                <a:gd name="T16" fmla="*/ 0 w 423"/>
                <a:gd name="T17" fmla="*/ 1 h 211"/>
                <a:gd name="T18" fmla="*/ 0 w 423"/>
                <a:gd name="T19" fmla="*/ 1 h 211"/>
                <a:gd name="T20" fmla="*/ 0 w 423"/>
                <a:gd name="T21" fmla="*/ 1 h 211"/>
                <a:gd name="T22" fmla="*/ 0 w 423"/>
                <a:gd name="T23" fmla="*/ 1 h 211"/>
                <a:gd name="T24" fmla="*/ 0 w 423"/>
                <a:gd name="T25" fmla="*/ 1 h 211"/>
                <a:gd name="T26" fmla="*/ 0 w 423"/>
                <a:gd name="T27" fmla="*/ 1 h 211"/>
                <a:gd name="T28" fmla="*/ 0 w 423"/>
                <a:gd name="T29" fmla="*/ 1 h 211"/>
                <a:gd name="T30" fmla="*/ 0 w 423"/>
                <a:gd name="T31" fmla="*/ 1 h 211"/>
                <a:gd name="T32" fmla="*/ 0 w 423"/>
                <a:gd name="T33" fmla="*/ 1 h 2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3"/>
                <a:gd name="T52" fmla="*/ 0 h 211"/>
                <a:gd name="T53" fmla="*/ 423 w 423"/>
                <a:gd name="T54" fmla="*/ 211 h 2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3" h="211">
                  <a:moveTo>
                    <a:pt x="39" y="153"/>
                  </a:moveTo>
                  <a:lnTo>
                    <a:pt x="53" y="143"/>
                  </a:lnTo>
                  <a:lnTo>
                    <a:pt x="95" y="122"/>
                  </a:lnTo>
                  <a:lnTo>
                    <a:pt x="153" y="93"/>
                  </a:lnTo>
                  <a:lnTo>
                    <a:pt x="225" y="62"/>
                  </a:lnTo>
                  <a:lnTo>
                    <a:pt x="293" y="31"/>
                  </a:lnTo>
                  <a:lnTo>
                    <a:pt x="355" y="9"/>
                  </a:lnTo>
                  <a:lnTo>
                    <a:pt x="400" y="0"/>
                  </a:lnTo>
                  <a:lnTo>
                    <a:pt x="423" y="9"/>
                  </a:lnTo>
                  <a:lnTo>
                    <a:pt x="411" y="62"/>
                  </a:lnTo>
                  <a:lnTo>
                    <a:pt x="353" y="114"/>
                  </a:lnTo>
                  <a:lnTo>
                    <a:pt x="268" y="157"/>
                  </a:lnTo>
                  <a:lnTo>
                    <a:pt x="175" y="192"/>
                  </a:lnTo>
                  <a:lnTo>
                    <a:pt x="87" y="209"/>
                  </a:lnTo>
                  <a:lnTo>
                    <a:pt x="23" y="211"/>
                  </a:lnTo>
                  <a:lnTo>
                    <a:pt x="0" y="194"/>
                  </a:lnTo>
                  <a:lnTo>
                    <a:pt x="39" y="153"/>
                  </a:lnTo>
                  <a:close/>
                </a:path>
              </a:pathLst>
            </a:custGeom>
            <a:solidFill>
              <a:srgbClr val="FA9100"/>
            </a:solidFill>
            <a:ln w="9525">
              <a:noFill/>
              <a:round/>
              <a:headEnd/>
              <a:tailEnd/>
            </a:ln>
          </p:spPr>
          <p:txBody>
            <a:bodyPr/>
            <a:lstStyle/>
            <a:p>
              <a:endParaRPr lang="ru-RU"/>
            </a:p>
          </p:txBody>
        </p:sp>
        <p:sp>
          <p:nvSpPr>
            <p:cNvPr id="22587" name="Freeform 33"/>
            <p:cNvSpPr>
              <a:spLocks/>
            </p:cNvSpPr>
            <p:nvPr/>
          </p:nvSpPr>
          <p:spPr bwMode="auto">
            <a:xfrm>
              <a:off x="2346" y="3250"/>
              <a:ext cx="106" cy="53"/>
            </a:xfrm>
            <a:custGeom>
              <a:avLst/>
              <a:gdLst>
                <a:gd name="T0" fmla="*/ 1 w 212"/>
                <a:gd name="T1" fmla="*/ 1 h 104"/>
                <a:gd name="T2" fmla="*/ 1 w 212"/>
                <a:gd name="T3" fmla="*/ 1 h 104"/>
                <a:gd name="T4" fmla="*/ 1 w 212"/>
                <a:gd name="T5" fmla="*/ 1 h 104"/>
                <a:gd name="T6" fmla="*/ 1 w 212"/>
                <a:gd name="T7" fmla="*/ 1 h 104"/>
                <a:gd name="T8" fmla="*/ 1 w 212"/>
                <a:gd name="T9" fmla="*/ 1 h 104"/>
                <a:gd name="T10" fmla="*/ 1 w 212"/>
                <a:gd name="T11" fmla="*/ 1 h 104"/>
                <a:gd name="T12" fmla="*/ 1 w 212"/>
                <a:gd name="T13" fmla="*/ 1 h 104"/>
                <a:gd name="T14" fmla="*/ 1 w 212"/>
                <a:gd name="T15" fmla="*/ 0 h 104"/>
                <a:gd name="T16" fmla="*/ 1 w 212"/>
                <a:gd name="T17" fmla="*/ 1 h 104"/>
                <a:gd name="T18" fmla="*/ 1 w 212"/>
                <a:gd name="T19" fmla="*/ 1 h 104"/>
                <a:gd name="T20" fmla="*/ 1 w 212"/>
                <a:gd name="T21" fmla="*/ 1 h 104"/>
                <a:gd name="T22" fmla="*/ 1 w 212"/>
                <a:gd name="T23" fmla="*/ 1 h 104"/>
                <a:gd name="T24" fmla="*/ 1 w 212"/>
                <a:gd name="T25" fmla="*/ 1 h 104"/>
                <a:gd name="T26" fmla="*/ 1 w 212"/>
                <a:gd name="T27" fmla="*/ 1 h 104"/>
                <a:gd name="T28" fmla="*/ 1 w 212"/>
                <a:gd name="T29" fmla="*/ 1 h 104"/>
                <a:gd name="T30" fmla="*/ 0 w 212"/>
                <a:gd name="T31" fmla="*/ 1 h 104"/>
                <a:gd name="T32" fmla="*/ 1 w 212"/>
                <a:gd name="T33" fmla="*/ 1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04"/>
                <a:gd name="T53" fmla="*/ 212 w 212"/>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04">
                  <a:moveTo>
                    <a:pt x="20" y="75"/>
                  </a:moveTo>
                  <a:lnTo>
                    <a:pt x="26" y="69"/>
                  </a:lnTo>
                  <a:lnTo>
                    <a:pt x="47" y="60"/>
                  </a:lnTo>
                  <a:lnTo>
                    <a:pt x="76" y="44"/>
                  </a:lnTo>
                  <a:lnTo>
                    <a:pt x="113" y="31"/>
                  </a:lnTo>
                  <a:lnTo>
                    <a:pt x="146" y="13"/>
                  </a:lnTo>
                  <a:lnTo>
                    <a:pt x="177" y="3"/>
                  </a:lnTo>
                  <a:lnTo>
                    <a:pt x="200" y="0"/>
                  </a:lnTo>
                  <a:lnTo>
                    <a:pt x="212" y="5"/>
                  </a:lnTo>
                  <a:lnTo>
                    <a:pt x="204" y="31"/>
                  </a:lnTo>
                  <a:lnTo>
                    <a:pt x="175" y="56"/>
                  </a:lnTo>
                  <a:lnTo>
                    <a:pt x="134" y="77"/>
                  </a:lnTo>
                  <a:lnTo>
                    <a:pt x="88" y="95"/>
                  </a:lnTo>
                  <a:lnTo>
                    <a:pt x="43" y="102"/>
                  </a:lnTo>
                  <a:lnTo>
                    <a:pt x="12" y="104"/>
                  </a:lnTo>
                  <a:lnTo>
                    <a:pt x="0" y="95"/>
                  </a:lnTo>
                  <a:lnTo>
                    <a:pt x="20" y="75"/>
                  </a:lnTo>
                  <a:close/>
                </a:path>
              </a:pathLst>
            </a:custGeom>
            <a:solidFill>
              <a:srgbClr val="F78500"/>
            </a:solidFill>
            <a:ln w="9525">
              <a:noFill/>
              <a:round/>
              <a:headEnd/>
              <a:tailEnd/>
            </a:ln>
          </p:spPr>
          <p:txBody>
            <a:bodyPr/>
            <a:lstStyle/>
            <a:p>
              <a:endParaRPr lang="ru-RU"/>
            </a:p>
          </p:txBody>
        </p:sp>
        <p:sp>
          <p:nvSpPr>
            <p:cNvPr id="22588" name="Freeform 34"/>
            <p:cNvSpPr>
              <a:spLocks/>
            </p:cNvSpPr>
            <p:nvPr/>
          </p:nvSpPr>
          <p:spPr bwMode="auto">
            <a:xfrm>
              <a:off x="2383" y="2754"/>
              <a:ext cx="730" cy="301"/>
            </a:xfrm>
            <a:custGeom>
              <a:avLst/>
              <a:gdLst>
                <a:gd name="T0" fmla="*/ 3 w 1460"/>
                <a:gd name="T1" fmla="*/ 0 h 603"/>
                <a:gd name="T2" fmla="*/ 3 w 1460"/>
                <a:gd name="T3" fmla="*/ 0 h 603"/>
                <a:gd name="T4" fmla="*/ 3 w 1460"/>
                <a:gd name="T5" fmla="*/ 0 h 603"/>
                <a:gd name="T6" fmla="*/ 1 w 1460"/>
                <a:gd name="T7" fmla="*/ 0 h 603"/>
                <a:gd name="T8" fmla="*/ 1 w 1460"/>
                <a:gd name="T9" fmla="*/ 0 h 603"/>
                <a:gd name="T10" fmla="*/ 1 w 1460"/>
                <a:gd name="T11" fmla="*/ 0 h 603"/>
                <a:gd name="T12" fmla="*/ 1 w 1460"/>
                <a:gd name="T13" fmla="*/ 0 h 603"/>
                <a:gd name="T14" fmla="*/ 1 w 1460"/>
                <a:gd name="T15" fmla="*/ 0 h 603"/>
                <a:gd name="T16" fmla="*/ 0 w 1460"/>
                <a:gd name="T17" fmla="*/ 1 h 603"/>
                <a:gd name="T18" fmla="*/ 1 w 1460"/>
                <a:gd name="T19" fmla="*/ 1 h 603"/>
                <a:gd name="T20" fmla="*/ 1 w 1460"/>
                <a:gd name="T21" fmla="*/ 1 h 603"/>
                <a:gd name="T22" fmla="*/ 1 w 1460"/>
                <a:gd name="T23" fmla="*/ 0 h 603"/>
                <a:gd name="T24" fmla="*/ 1 w 1460"/>
                <a:gd name="T25" fmla="*/ 0 h 603"/>
                <a:gd name="T26" fmla="*/ 3 w 1460"/>
                <a:gd name="T27" fmla="*/ 0 h 603"/>
                <a:gd name="T28" fmla="*/ 3 w 1460"/>
                <a:gd name="T29" fmla="*/ 0 h 603"/>
                <a:gd name="T30" fmla="*/ 3 w 1460"/>
                <a:gd name="T31" fmla="*/ 0 h 603"/>
                <a:gd name="T32" fmla="*/ 3 w 1460"/>
                <a:gd name="T33" fmla="*/ 0 h 6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0"/>
                <a:gd name="T52" fmla="*/ 0 h 603"/>
                <a:gd name="T53" fmla="*/ 1460 w 1460"/>
                <a:gd name="T54" fmla="*/ 603 h 6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0" h="603">
                  <a:moveTo>
                    <a:pt x="1292" y="14"/>
                  </a:moveTo>
                  <a:lnTo>
                    <a:pt x="1233" y="31"/>
                  </a:lnTo>
                  <a:lnTo>
                    <a:pt x="1082" y="83"/>
                  </a:lnTo>
                  <a:lnTo>
                    <a:pt x="869" y="157"/>
                  </a:lnTo>
                  <a:lnTo>
                    <a:pt x="628" y="248"/>
                  </a:lnTo>
                  <a:lnTo>
                    <a:pt x="388" y="341"/>
                  </a:lnTo>
                  <a:lnTo>
                    <a:pt x="182" y="430"/>
                  </a:lnTo>
                  <a:lnTo>
                    <a:pt x="41" y="504"/>
                  </a:lnTo>
                  <a:lnTo>
                    <a:pt x="0" y="556"/>
                  </a:lnTo>
                  <a:lnTo>
                    <a:pt x="124" y="603"/>
                  </a:lnTo>
                  <a:lnTo>
                    <a:pt x="367" y="564"/>
                  </a:lnTo>
                  <a:lnTo>
                    <a:pt x="669" y="461"/>
                  </a:lnTo>
                  <a:lnTo>
                    <a:pt x="985" y="328"/>
                  </a:lnTo>
                  <a:lnTo>
                    <a:pt x="1255" y="186"/>
                  </a:lnTo>
                  <a:lnTo>
                    <a:pt x="1431" y="68"/>
                  </a:lnTo>
                  <a:lnTo>
                    <a:pt x="1460" y="0"/>
                  </a:lnTo>
                  <a:lnTo>
                    <a:pt x="1292" y="14"/>
                  </a:lnTo>
                  <a:close/>
                </a:path>
              </a:pathLst>
            </a:custGeom>
            <a:solidFill>
              <a:srgbClr val="FF9E00"/>
            </a:solidFill>
            <a:ln w="9525">
              <a:noFill/>
              <a:round/>
              <a:headEnd/>
              <a:tailEnd/>
            </a:ln>
          </p:spPr>
          <p:txBody>
            <a:bodyPr/>
            <a:lstStyle/>
            <a:p>
              <a:endParaRPr lang="ru-RU"/>
            </a:p>
          </p:txBody>
        </p:sp>
        <p:sp>
          <p:nvSpPr>
            <p:cNvPr id="22589" name="Freeform 35"/>
            <p:cNvSpPr>
              <a:spLocks/>
            </p:cNvSpPr>
            <p:nvPr/>
          </p:nvSpPr>
          <p:spPr bwMode="auto">
            <a:xfrm>
              <a:off x="2435" y="2808"/>
              <a:ext cx="548" cy="225"/>
            </a:xfrm>
            <a:custGeom>
              <a:avLst/>
              <a:gdLst>
                <a:gd name="T0" fmla="*/ 1 w 1096"/>
                <a:gd name="T1" fmla="*/ 1 h 449"/>
                <a:gd name="T2" fmla="*/ 1 w 1096"/>
                <a:gd name="T3" fmla="*/ 1 h 449"/>
                <a:gd name="T4" fmla="*/ 1 w 1096"/>
                <a:gd name="T5" fmla="*/ 1 h 449"/>
                <a:gd name="T6" fmla="*/ 1 w 1096"/>
                <a:gd name="T7" fmla="*/ 1 h 449"/>
                <a:gd name="T8" fmla="*/ 1 w 1096"/>
                <a:gd name="T9" fmla="*/ 1 h 449"/>
                <a:gd name="T10" fmla="*/ 1 w 1096"/>
                <a:gd name="T11" fmla="*/ 1 h 449"/>
                <a:gd name="T12" fmla="*/ 1 w 1096"/>
                <a:gd name="T13" fmla="*/ 1 h 449"/>
                <a:gd name="T14" fmla="*/ 1 w 1096"/>
                <a:gd name="T15" fmla="*/ 1 h 449"/>
                <a:gd name="T16" fmla="*/ 0 w 1096"/>
                <a:gd name="T17" fmla="*/ 1 h 449"/>
                <a:gd name="T18" fmla="*/ 1 w 1096"/>
                <a:gd name="T19" fmla="*/ 1 h 449"/>
                <a:gd name="T20" fmla="*/ 1 w 1096"/>
                <a:gd name="T21" fmla="*/ 1 h 449"/>
                <a:gd name="T22" fmla="*/ 1 w 1096"/>
                <a:gd name="T23" fmla="*/ 1 h 449"/>
                <a:gd name="T24" fmla="*/ 1 w 1096"/>
                <a:gd name="T25" fmla="*/ 1 h 449"/>
                <a:gd name="T26" fmla="*/ 1 w 1096"/>
                <a:gd name="T27" fmla="*/ 1 h 449"/>
                <a:gd name="T28" fmla="*/ 2 w 1096"/>
                <a:gd name="T29" fmla="*/ 1 h 449"/>
                <a:gd name="T30" fmla="*/ 2 w 1096"/>
                <a:gd name="T31" fmla="*/ 0 h 449"/>
                <a:gd name="T32" fmla="*/ 1 w 1096"/>
                <a:gd name="T33" fmla="*/ 1 h 4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6"/>
                <a:gd name="T52" fmla="*/ 0 h 449"/>
                <a:gd name="T53" fmla="*/ 1096 w 1096"/>
                <a:gd name="T54" fmla="*/ 449 h 4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6" h="449">
                  <a:moveTo>
                    <a:pt x="969" y="11"/>
                  </a:moveTo>
                  <a:lnTo>
                    <a:pt x="925" y="25"/>
                  </a:lnTo>
                  <a:lnTo>
                    <a:pt x="812" y="64"/>
                  </a:lnTo>
                  <a:lnTo>
                    <a:pt x="651" y="118"/>
                  </a:lnTo>
                  <a:lnTo>
                    <a:pt x="471" y="186"/>
                  </a:lnTo>
                  <a:lnTo>
                    <a:pt x="289" y="254"/>
                  </a:lnTo>
                  <a:lnTo>
                    <a:pt x="136" y="319"/>
                  </a:lnTo>
                  <a:lnTo>
                    <a:pt x="29" y="374"/>
                  </a:lnTo>
                  <a:lnTo>
                    <a:pt x="0" y="414"/>
                  </a:lnTo>
                  <a:lnTo>
                    <a:pt x="93" y="449"/>
                  </a:lnTo>
                  <a:lnTo>
                    <a:pt x="273" y="420"/>
                  </a:lnTo>
                  <a:lnTo>
                    <a:pt x="500" y="343"/>
                  </a:lnTo>
                  <a:lnTo>
                    <a:pt x="737" y="244"/>
                  </a:lnTo>
                  <a:lnTo>
                    <a:pt x="940" y="137"/>
                  </a:lnTo>
                  <a:lnTo>
                    <a:pt x="1074" y="50"/>
                  </a:lnTo>
                  <a:lnTo>
                    <a:pt x="1096" y="0"/>
                  </a:lnTo>
                  <a:lnTo>
                    <a:pt x="969" y="11"/>
                  </a:lnTo>
                  <a:close/>
                </a:path>
              </a:pathLst>
            </a:custGeom>
            <a:solidFill>
              <a:srgbClr val="FC9400"/>
            </a:solidFill>
            <a:ln w="9525">
              <a:noFill/>
              <a:round/>
              <a:headEnd/>
              <a:tailEnd/>
            </a:ln>
          </p:spPr>
          <p:txBody>
            <a:bodyPr/>
            <a:lstStyle/>
            <a:p>
              <a:endParaRPr lang="ru-RU"/>
            </a:p>
          </p:txBody>
        </p:sp>
        <p:sp>
          <p:nvSpPr>
            <p:cNvPr id="22590" name="Freeform 36"/>
            <p:cNvSpPr>
              <a:spLocks/>
            </p:cNvSpPr>
            <p:nvPr/>
          </p:nvSpPr>
          <p:spPr bwMode="auto">
            <a:xfrm>
              <a:off x="2489" y="2861"/>
              <a:ext cx="363" cy="150"/>
            </a:xfrm>
            <a:custGeom>
              <a:avLst/>
              <a:gdLst>
                <a:gd name="T0" fmla="*/ 1 w 728"/>
                <a:gd name="T1" fmla="*/ 0 h 301"/>
                <a:gd name="T2" fmla="*/ 1 w 728"/>
                <a:gd name="T3" fmla="*/ 0 h 301"/>
                <a:gd name="T4" fmla="*/ 1 w 728"/>
                <a:gd name="T5" fmla="*/ 0 h 301"/>
                <a:gd name="T6" fmla="*/ 0 w 728"/>
                <a:gd name="T7" fmla="*/ 0 h 301"/>
                <a:gd name="T8" fmla="*/ 0 w 728"/>
                <a:gd name="T9" fmla="*/ 0 h 301"/>
                <a:gd name="T10" fmla="*/ 0 w 728"/>
                <a:gd name="T11" fmla="*/ 0 h 301"/>
                <a:gd name="T12" fmla="*/ 0 w 728"/>
                <a:gd name="T13" fmla="*/ 0 h 301"/>
                <a:gd name="T14" fmla="*/ 0 w 728"/>
                <a:gd name="T15" fmla="*/ 0 h 301"/>
                <a:gd name="T16" fmla="*/ 0 w 728"/>
                <a:gd name="T17" fmla="*/ 0 h 301"/>
                <a:gd name="T18" fmla="*/ 0 w 728"/>
                <a:gd name="T19" fmla="*/ 0 h 301"/>
                <a:gd name="T20" fmla="*/ 0 w 728"/>
                <a:gd name="T21" fmla="*/ 0 h 301"/>
                <a:gd name="T22" fmla="*/ 0 w 728"/>
                <a:gd name="T23" fmla="*/ 0 h 301"/>
                <a:gd name="T24" fmla="*/ 0 w 728"/>
                <a:gd name="T25" fmla="*/ 0 h 301"/>
                <a:gd name="T26" fmla="*/ 1 w 728"/>
                <a:gd name="T27" fmla="*/ 0 h 301"/>
                <a:gd name="T28" fmla="*/ 1 w 728"/>
                <a:gd name="T29" fmla="*/ 0 h 301"/>
                <a:gd name="T30" fmla="*/ 1 w 728"/>
                <a:gd name="T31" fmla="*/ 0 h 301"/>
                <a:gd name="T32" fmla="*/ 1 w 728"/>
                <a:gd name="T33" fmla="*/ 0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8"/>
                <a:gd name="T52" fmla="*/ 0 h 301"/>
                <a:gd name="T53" fmla="*/ 728 w 728"/>
                <a:gd name="T54" fmla="*/ 301 h 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8" h="301">
                  <a:moveTo>
                    <a:pt x="644" y="8"/>
                  </a:moveTo>
                  <a:lnTo>
                    <a:pt x="615" y="16"/>
                  </a:lnTo>
                  <a:lnTo>
                    <a:pt x="540" y="43"/>
                  </a:lnTo>
                  <a:lnTo>
                    <a:pt x="431" y="80"/>
                  </a:lnTo>
                  <a:lnTo>
                    <a:pt x="313" y="124"/>
                  </a:lnTo>
                  <a:lnTo>
                    <a:pt x="190" y="169"/>
                  </a:lnTo>
                  <a:lnTo>
                    <a:pt x="90" y="215"/>
                  </a:lnTo>
                  <a:lnTo>
                    <a:pt x="18" y="252"/>
                  </a:lnTo>
                  <a:lnTo>
                    <a:pt x="0" y="279"/>
                  </a:lnTo>
                  <a:lnTo>
                    <a:pt x="61" y="301"/>
                  </a:lnTo>
                  <a:lnTo>
                    <a:pt x="181" y="281"/>
                  </a:lnTo>
                  <a:lnTo>
                    <a:pt x="332" y="229"/>
                  </a:lnTo>
                  <a:lnTo>
                    <a:pt x="491" y="163"/>
                  </a:lnTo>
                  <a:lnTo>
                    <a:pt x="625" y="93"/>
                  </a:lnTo>
                  <a:lnTo>
                    <a:pt x="714" y="35"/>
                  </a:lnTo>
                  <a:lnTo>
                    <a:pt x="728" y="0"/>
                  </a:lnTo>
                  <a:lnTo>
                    <a:pt x="644" y="8"/>
                  </a:lnTo>
                  <a:close/>
                </a:path>
              </a:pathLst>
            </a:custGeom>
            <a:solidFill>
              <a:srgbClr val="FA8C00"/>
            </a:solidFill>
            <a:ln w="9525">
              <a:noFill/>
              <a:round/>
              <a:headEnd/>
              <a:tailEnd/>
            </a:ln>
          </p:spPr>
          <p:txBody>
            <a:bodyPr/>
            <a:lstStyle/>
            <a:p>
              <a:endParaRPr lang="ru-RU"/>
            </a:p>
          </p:txBody>
        </p:sp>
        <p:sp>
          <p:nvSpPr>
            <p:cNvPr id="22591" name="Freeform 37"/>
            <p:cNvSpPr>
              <a:spLocks/>
            </p:cNvSpPr>
            <p:nvPr/>
          </p:nvSpPr>
          <p:spPr bwMode="auto">
            <a:xfrm>
              <a:off x="2541" y="2914"/>
              <a:ext cx="179" cy="75"/>
            </a:xfrm>
            <a:custGeom>
              <a:avLst/>
              <a:gdLst>
                <a:gd name="T0" fmla="*/ 0 w 359"/>
                <a:gd name="T1" fmla="*/ 1 h 149"/>
                <a:gd name="T2" fmla="*/ 0 w 359"/>
                <a:gd name="T3" fmla="*/ 1 h 149"/>
                <a:gd name="T4" fmla="*/ 0 w 359"/>
                <a:gd name="T5" fmla="*/ 1 h 149"/>
                <a:gd name="T6" fmla="*/ 0 w 359"/>
                <a:gd name="T7" fmla="*/ 1 h 149"/>
                <a:gd name="T8" fmla="*/ 0 w 359"/>
                <a:gd name="T9" fmla="*/ 1 h 149"/>
                <a:gd name="T10" fmla="*/ 0 w 359"/>
                <a:gd name="T11" fmla="*/ 1 h 149"/>
                <a:gd name="T12" fmla="*/ 0 w 359"/>
                <a:gd name="T13" fmla="*/ 1 h 149"/>
                <a:gd name="T14" fmla="*/ 0 w 359"/>
                <a:gd name="T15" fmla="*/ 1 h 149"/>
                <a:gd name="T16" fmla="*/ 0 w 359"/>
                <a:gd name="T17" fmla="*/ 1 h 149"/>
                <a:gd name="T18" fmla="*/ 0 w 359"/>
                <a:gd name="T19" fmla="*/ 1 h 149"/>
                <a:gd name="T20" fmla="*/ 0 w 359"/>
                <a:gd name="T21" fmla="*/ 1 h 149"/>
                <a:gd name="T22" fmla="*/ 0 w 359"/>
                <a:gd name="T23" fmla="*/ 1 h 149"/>
                <a:gd name="T24" fmla="*/ 0 w 359"/>
                <a:gd name="T25" fmla="*/ 1 h 149"/>
                <a:gd name="T26" fmla="*/ 0 w 359"/>
                <a:gd name="T27" fmla="*/ 1 h 149"/>
                <a:gd name="T28" fmla="*/ 0 w 359"/>
                <a:gd name="T29" fmla="*/ 1 h 149"/>
                <a:gd name="T30" fmla="*/ 0 w 359"/>
                <a:gd name="T31" fmla="*/ 0 h 149"/>
                <a:gd name="T32" fmla="*/ 0 w 359"/>
                <a:gd name="T33" fmla="*/ 1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9"/>
                <a:gd name="T52" fmla="*/ 0 h 149"/>
                <a:gd name="T53" fmla="*/ 359 w 359"/>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9" h="149">
                  <a:moveTo>
                    <a:pt x="318" y="4"/>
                  </a:moveTo>
                  <a:lnTo>
                    <a:pt x="303" y="8"/>
                  </a:lnTo>
                  <a:lnTo>
                    <a:pt x="266" y="21"/>
                  </a:lnTo>
                  <a:lnTo>
                    <a:pt x="212" y="39"/>
                  </a:lnTo>
                  <a:lnTo>
                    <a:pt x="153" y="62"/>
                  </a:lnTo>
                  <a:lnTo>
                    <a:pt x="93" y="83"/>
                  </a:lnTo>
                  <a:lnTo>
                    <a:pt x="45" y="106"/>
                  </a:lnTo>
                  <a:lnTo>
                    <a:pt x="10" y="124"/>
                  </a:lnTo>
                  <a:lnTo>
                    <a:pt x="0" y="139"/>
                  </a:lnTo>
                  <a:lnTo>
                    <a:pt x="29" y="149"/>
                  </a:lnTo>
                  <a:lnTo>
                    <a:pt x="89" y="139"/>
                  </a:lnTo>
                  <a:lnTo>
                    <a:pt x="163" y="114"/>
                  </a:lnTo>
                  <a:lnTo>
                    <a:pt x="243" y="83"/>
                  </a:lnTo>
                  <a:lnTo>
                    <a:pt x="309" y="46"/>
                  </a:lnTo>
                  <a:lnTo>
                    <a:pt x="353" y="17"/>
                  </a:lnTo>
                  <a:lnTo>
                    <a:pt x="359" y="0"/>
                  </a:lnTo>
                  <a:lnTo>
                    <a:pt x="318" y="4"/>
                  </a:lnTo>
                  <a:close/>
                </a:path>
              </a:pathLst>
            </a:custGeom>
            <a:solidFill>
              <a:srgbClr val="F78500"/>
            </a:solidFill>
            <a:ln w="9525">
              <a:noFill/>
              <a:round/>
              <a:headEnd/>
              <a:tailEnd/>
            </a:ln>
          </p:spPr>
          <p:txBody>
            <a:bodyPr/>
            <a:lstStyle/>
            <a:p>
              <a:endParaRPr lang="ru-RU"/>
            </a:p>
          </p:txBody>
        </p:sp>
        <p:sp>
          <p:nvSpPr>
            <p:cNvPr id="22592" name="Freeform 38"/>
            <p:cNvSpPr>
              <a:spLocks/>
            </p:cNvSpPr>
            <p:nvPr/>
          </p:nvSpPr>
          <p:spPr bwMode="auto">
            <a:xfrm>
              <a:off x="1802" y="3033"/>
              <a:ext cx="740" cy="379"/>
            </a:xfrm>
            <a:custGeom>
              <a:avLst/>
              <a:gdLst>
                <a:gd name="T0" fmla="*/ 1 w 1480"/>
                <a:gd name="T1" fmla="*/ 1 h 758"/>
                <a:gd name="T2" fmla="*/ 1 w 1480"/>
                <a:gd name="T3" fmla="*/ 1 h 758"/>
                <a:gd name="T4" fmla="*/ 1 w 1480"/>
                <a:gd name="T5" fmla="*/ 1 h 758"/>
                <a:gd name="T6" fmla="*/ 1 w 1480"/>
                <a:gd name="T7" fmla="*/ 1 h 758"/>
                <a:gd name="T8" fmla="*/ 1 w 1480"/>
                <a:gd name="T9" fmla="*/ 1 h 758"/>
                <a:gd name="T10" fmla="*/ 3 w 1480"/>
                <a:gd name="T11" fmla="*/ 1 h 758"/>
                <a:gd name="T12" fmla="*/ 3 w 1480"/>
                <a:gd name="T13" fmla="*/ 1 h 758"/>
                <a:gd name="T14" fmla="*/ 3 w 1480"/>
                <a:gd name="T15" fmla="*/ 1 h 758"/>
                <a:gd name="T16" fmla="*/ 3 w 1480"/>
                <a:gd name="T17" fmla="*/ 1 h 758"/>
                <a:gd name="T18" fmla="*/ 3 w 1480"/>
                <a:gd name="T19" fmla="*/ 0 h 758"/>
                <a:gd name="T20" fmla="*/ 3 w 1480"/>
                <a:gd name="T21" fmla="*/ 1 h 758"/>
                <a:gd name="T22" fmla="*/ 1 w 1480"/>
                <a:gd name="T23" fmla="*/ 1 h 758"/>
                <a:gd name="T24" fmla="*/ 1 w 1480"/>
                <a:gd name="T25" fmla="*/ 1 h 758"/>
                <a:gd name="T26" fmla="*/ 1 w 1480"/>
                <a:gd name="T27" fmla="*/ 1 h 758"/>
                <a:gd name="T28" fmla="*/ 1 w 1480"/>
                <a:gd name="T29" fmla="*/ 1 h 758"/>
                <a:gd name="T30" fmla="*/ 0 w 1480"/>
                <a:gd name="T31" fmla="*/ 1 h 758"/>
                <a:gd name="T32" fmla="*/ 1 w 1480"/>
                <a:gd name="T33" fmla="*/ 1 h 7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0"/>
                <a:gd name="T52" fmla="*/ 0 h 758"/>
                <a:gd name="T53" fmla="*/ 1480 w 1480"/>
                <a:gd name="T54" fmla="*/ 758 h 7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0" h="758">
                  <a:moveTo>
                    <a:pt x="202" y="758"/>
                  </a:moveTo>
                  <a:lnTo>
                    <a:pt x="260" y="735"/>
                  </a:lnTo>
                  <a:lnTo>
                    <a:pt x="415" y="679"/>
                  </a:lnTo>
                  <a:lnTo>
                    <a:pt x="633" y="594"/>
                  </a:lnTo>
                  <a:lnTo>
                    <a:pt x="881" y="493"/>
                  </a:lnTo>
                  <a:lnTo>
                    <a:pt x="1119" y="382"/>
                  </a:lnTo>
                  <a:lnTo>
                    <a:pt x="1323" y="276"/>
                  </a:lnTo>
                  <a:lnTo>
                    <a:pt x="1453" y="181"/>
                  </a:lnTo>
                  <a:lnTo>
                    <a:pt x="1480" y="107"/>
                  </a:lnTo>
                  <a:lnTo>
                    <a:pt x="1304" y="0"/>
                  </a:lnTo>
                  <a:lnTo>
                    <a:pt x="1034" y="24"/>
                  </a:lnTo>
                  <a:lnTo>
                    <a:pt x="720" y="134"/>
                  </a:lnTo>
                  <a:lnTo>
                    <a:pt x="412" y="301"/>
                  </a:lnTo>
                  <a:lnTo>
                    <a:pt x="156" y="479"/>
                  </a:lnTo>
                  <a:lnTo>
                    <a:pt x="4" y="642"/>
                  </a:lnTo>
                  <a:lnTo>
                    <a:pt x="0" y="745"/>
                  </a:lnTo>
                  <a:lnTo>
                    <a:pt x="202" y="758"/>
                  </a:lnTo>
                  <a:close/>
                </a:path>
              </a:pathLst>
            </a:custGeom>
            <a:solidFill>
              <a:srgbClr val="FFAD00"/>
            </a:solidFill>
            <a:ln w="9525">
              <a:noFill/>
              <a:round/>
              <a:headEnd/>
              <a:tailEnd/>
            </a:ln>
          </p:spPr>
          <p:txBody>
            <a:bodyPr/>
            <a:lstStyle/>
            <a:p>
              <a:endParaRPr lang="ru-RU"/>
            </a:p>
          </p:txBody>
        </p:sp>
        <p:sp>
          <p:nvSpPr>
            <p:cNvPr id="22593" name="Freeform 39"/>
            <p:cNvSpPr>
              <a:spLocks/>
            </p:cNvSpPr>
            <p:nvPr/>
          </p:nvSpPr>
          <p:spPr bwMode="auto">
            <a:xfrm>
              <a:off x="1863" y="3054"/>
              <a:ext cx="641" cy="328"/>
            </a:xfrm>
            <a:custGeom>
              <a:avLst/>
              <a:gdLst>
                <a:gd name="T0" fmla="*/ 1 w 1281"/>
                <a:gd name="T1" fmla="*/ 1 h 657"/>
                <a:gd name="T2" fmla="*/ 1 w 1281"/>
                <a:gd name="T3" fmla="*/ 1 h 657"/>
                <a:gd name="T4" fmla="*/ 1 w 1281"/>
                <a:gd name="T5" fmla="*/ 1 h 657"/>
                <a:gd name="T6" fmla="*/ 2 w 1281"/>
                <a:gd name="T7" fmla="*/ 1 h 657"/>
                <a:gd name="T8" fmla="*/ 2 w 1281"/>
                <a:gd name="T9" fmla="*/ 0 h 657"/>
                <a:gd name="T10" fmla="*/ 2 w 1281"/>
                <a:gd name="T11" fmla="*/ 0 h 657"/>
                <a:gd name="T12" fmla="*/ 3 w 1281"/>
                <a:gd name="T13" fmla="*/ 0 h 657"/>
                <a:gd name="T14" fmla="*/ 3 w 1281"/>
                <a:gd name="T15" fmla="*/ 0 h 657"/>
                <a:gd name="T16" fmla="*/ 3 w 1281"/>
                <a:gd name="T17" fmla="*/ 0 h 657"/>
                <a:gd name="T18" fmla="*/ 3 w 1281"/>
                <a:gd name="T19" fmla="*/ 0 h 657"/>
                <a:gd name="T20" fmla="*/ 2 w 1281"/>
                <a:gd name="T21" fmla="*/ 0 h 657"/>
                <a:gd name="T22" fmla="*/ 2 w 1281"/>
                <a:gd name="T23" fmla="*/ 0 h 657"/>
                <a:gd name="T24" fmla="*/ 1 w 1281"/>
                <a:gd name="T25" fmla="*/ 0 h 657"/>
                <a:gd name="T26" fmla="*/ 1 w 1281"/>
                <a:gd name="T27" fmla="*/ 0 h 657"/>
                <a:gd name="T28" fmla="*/ 0 w 1281"/>
                <a:gd name="T29" fmla="*/ 1 h 657"/>
                <a:gd name="T30" fmla="*/ 0 w 1281"/>
                <a:gd name="T31" fmla="*/ 1 h 657"/>
                <a:gd name="T32" fmla="*/ 1 w 1281"/>
                <a:gd name="T33" fmla="*/ 1 h 6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1"/>
                <a:gd name="T52" fmla="*/ 0 h 657"/>
                <a:gd name="T53" fmla="*/ 1281 w 1281"/>
                <a:gd name="T54" fmla="*/ 657 h 6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1" h="657">
                  <a:moveTo>
                    <a:pt x="174" y="657"/>
                  </a:moveTo>
                  <a:lnTo>
                    <a:pt x="225" y="638"/>
                  </a:lnTo>
                  <a:lnTo>
                    <a:pt x="358" y="589"/>
                  </a:lnTo>
                  <a:lnTo>
                    <a:pt x="546" y="516"/>
                  </a:lnTo>
                  <a:lnTo>
                    <a:pt x="762" y="428"/>
                  </a:lnTo>
                  <a:lnTo>
                    <a:pt x="969" y="333"/>
                  </a:lnTo>
                  <a:lnTo>
                    <a:pt x="1146" y="240"/>
                  </a:lnTo>
                  <a:lnTo>
                    <a:pt x="1260" y="157"/>
                  </a:lnTo>
                  <a:lnTo>
                    <a:pt x="1281" y="91"/>
                  </a:lnTo>
                  <a:lnTo>
                    <a:pt x="1126" y="0"/>
                  </a:lnTo>
                  <a:lnTo>
                    <a:pt x="894" y="21"/>
                  </a:lnTo>
                  <a:lnTo>
                    <a:pt x="620" y="116"/>
                  </a:lnTo>
                  <a:lnTo>
                    <a:pt x="354" y="260"/>
                  </a:lnTo>
                  <a:lnTo>
                    <a:pt x="131" y="415"/>
                  </a:lnTo>
                  <a:lnTo>
                    <a:pt x="0" y="556"/>
                  </a:lnTo>
                  <a:lnTo>
                    <a:pt x="0" y="646"/>
                  </a:lnTo>
                  <a:lnTo>
                    <a:pt x="174" y="657"/>
                  </a:lnTo>
                  <a:close/>
                </a:path>
              </a:pathLst>
            </a:custGeom>
            <a:solidFill>
              <a:srgbClr val="FFB500"/>
            </a:solidFill>
            <a:ln w="9525">
              <a:noFill/>
              <a:round/>
              <a:headEnd/>
              <a:tailEnd/>
            </a:ln>
          </p:spPr>
          <p:txBody>
            <a:bodyPr/>
            <a:lstStyle/>
            <a:p>
              <a:endParaRPr lang="ru-RU"/>
            </a:p>
          </p:txBody>
        </p:sp>
        <p:sp>
          <p:nvSpPr>
            <p:cNvPr id="22594" name="Freeform 40"/>
            <p:cNvSpPr>
              <a:spLocks/>
            </p:cNvSpPr>
            <p:nvPr/>
          </p:nvSpPr>
          <p:spPr bwMode="auto">
            <a:xfrm>
              <a:off x="1922" y="3074"/>
              <a:ext cx="544" cy="279"/>
            </a:xfrm>
            <a:custGeom>
              <a:avLst/>
              <a:gdLst>
                <a:gd name="T0" fmla="*/ 1 w 1088"/>
                <a:gd name="T1" fmla="*/ 1 h 558"/>
                <a:gd name="T2" fmla="*/ 1 w 1088"/>
                <a:gd name="T3" fmla="*/ 1 h 558"/>
                <a:gd name="T4" fmla="*/ 1 w 1088"/>
                <a:gd name="T5" fmla="*/ 1 h 558"/>
                <a:gd name="T6" fmla="*/ 1 w 1088"/>
                <a:gd name="T7" fmla="*/ 1 h 558"/>
                <a:gd name="T8" fmla="*/ 1 w 1088"/>
                <a:gd name="T9" fmla="*/ 1 h 558"/>
                <a:gd name="T10" fmla="*/ 1 w 1088"/>
                <a:gd name="T11" fmla="*/ 1 h 558"/>
                <a:gd name="T12" fmla="*/ 1 w 1088"/>
                <a:gd name="T13" fmla="*/ 1 h 558"/>
                <a:gd name="T14" fmla="*/ 2 w 1088"/>
                <a:gd name="T15" fmla="*/ 1 h 558"/>
                <a:gd name="T16" fmla="*/ 2 w 1088"/>
                <a:gd name="T17" fmla="*/ 1 h 558"/>
                <a:gd name="T18" fmla="*/ 1 w 1088"/>
                <a:gd name="T19" fmla="*/ 0 h 558"/>
                <a:gd name="T20" fmla="*/ 1 w 1088"/>
                <a:gd name="T21" fmla="*/ 1 h 558"/>
                <a:gd name="T22" fmla="*/ 1 w 1088"/>
                <a:gd name="T23" fmla="*/ 1 h 558"/>
                <a:gd name="T24" fmla="*/ 1 w 1088"/>
                <a:gd name="T25" fmla="*/ 1 h 558"/>
                <a:gd name="T26" fmla="*/ 1 w 1088"/>
                <a:gd name="T27" fmla="*/ 1 h 558"/>
                <a:gd name="T28" fmla="*/ 1 w 1088"/>
                <a:gd name="T29" fmla="*/ 1 h 558"/>
                <a:gd name="T30" fmla="*/ 0 w 1088"/>
                <a:gd name="T31" fmla="*/ 1 h 558"/>
                <a:gd name="T32" fmla="*/ 1 w 1088"/>
                <a:gd name="T33" fmla="*/ 1 h 5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8"/>
                <a:gd name="T52" fmla="*/ 0 h 558"/>
                <a:gd name="T53" fmla="*/ 1088 w 1088"/>
                <a:gd name="T54" fmla="*/ 558 h 5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8" h="558">
                  <a:moveTo>
                    <a:pt x="147" y="558"/>
                  </a:moveTo>
                  <a:lnTo>
                    <a:pt x="190" y="541"/>
                  </a:lnTo>
                  <a:lnTo>
                    <a:pt x="304" y="500"/>
                  </a:lnTo>
                  <a:lnTo>
                    <a:pt x="463" y="438"/>
                  </a:lnTo>
                  <a:lnTo>
                    <a:pt x="646" y="364"/>
                  </a:lnTo>
                  <a:lnTo>
                    <a:pt x="822" y="283"/>
                  </a:lnTo>
                  <a:lnTo>
                    <a:pt x="973" y="203"/>
                  </a:lnTo>
                  <a:lnTo>
                    <a:pt x="1068" y="132"/>
                  </a:lnTo>
                  <a:lnTo>
                    <a:pt x="1088" y="77"/>
                  </a:lnTo>
                  <a:lnTo>
                    <a:pt x="956" y="0"/>
                  </a:lnTo>
                  <a:lnTo>
                    <a:pt x="758" y="17"/>
                  </a:lnTo>
                  <a:lnTo>
                    <a:pt x="527" y="99"/>
                  </a:lnTo>
                  <a:lnTo>
                    <a:pt x="302" y="221"/>
                  </a:lnTo>
                  <a:lnTo>
                    <a:pt x="112" y="353"/>
                  </a:lnTo>
                  <a:lnTo>
                    <a:pt x="2" y="473"/>
                  </a:lnTo>
                  <a:lnTo>
                    <a:pt x="0" y="548"/>
                  </a:lnTo>
                  <a:lnTo>
                    <a:pt x="147" y="558"/>
                  </a:lnTo>
                  <a:close/>
                </a:path>
              </a:pathLst>
            </a:custGeom>
            <a:solidFill>
              <a:srgbClr val="FFBD00"/>
            </a:solidFill>
            <a:ln w="9525">
              <a:noFill/>
              <a:round/>
              <a:headEnd/>
              <a:tailEnd/>
            </a:ln>
          </p:spPr>
          <p:txBody>
            <a:bodyPr/>
            <a:lstStyle/>
            <a:p>
              <a:endParaRPr lang="ru-RU"/>
            </a:p>
          </p:txBody>
        </p:sp>
        <p:sp>
          <p:nvSpPr>
            <p:cNvPr id="22595" name="Freeform 41"/>
            <p:cNvSpPr>
              <a:spLocks/>
            </p:cNvSpPr>
            <p:nvPr/>
          </p:nvSpPr>
          <p:spPr bwMode="auto">
            <a:xfrm>
              <a:off x="1983" y="3096"/>
              <a:ext cx="447" cy="227"/>
            </a:xfrm>
            <a:custGeom>
              <a:avLst/>
              <a:gdLst>
                <a:gd name="T0" fmla="*/ 1 w 894"/>
                <a:gd name="T1" fmla="*/ 1 h 454"/>
                <a:gd name="T2" fmla="*/ 1 w 894"/>
                <a:gd name="T3" fmla="*/ 1 h 454"/>
                <a:gd name="T4" fmla="*/ 1 w 894"/>
                <a:gd name="T5" fmla="*/ 1 h 454"/>
                <a:gd name="T6" fmla="*/ 1 w 894"/>
                <a:gd name="T7" fmla="*/ 1 h 454"/>
                <a:gd name="T8" fmla="*/ 2 w 894"/>
                <a:gd name="T9" fmla="*/ 1 h 454"/>
                <a:gd name="T10" fmla="*/ 2 w 894"/>
                <a:gd name="T11" fmla="*/ 1 h 454"/>
                <a:gd name="T12" fmla="*/ 2 w 894"/>
                <a:gd name="T13" fmla="*/ 1 h 454"/>
                <a:gd name="T14" fmla="*/ 2 w 894"/>
                <a:gd name="T15" fmla="*/ 1 h 454"/>
                <a:gd name="T16" fmla="*/ 2 w 894"/>
                <a:gd name="T17" fmla="*/ 1 h 454"/>
                <a:gd name="T18" fmla="*/ 2 w 894"/>
                <a:gd name="T19" fmla="*/ 0 h 454"/>
                <a:gd name="T20" fmla="*/ 2 w 894"/>
                <a:gd name="T21" fmla="*/ 1 h 454"/>
                <a:gd name="T22" fmla="*/ 1 w 894"/>
                <a:gd name="T23" fmla="*/ 1 h 454"/>
                <a:gd name="T24" fmla="*/ 1 w 894"/>
                <a:gd name="T25" fmla="*/ 1 h 454"/>
                <a:gd name="T26" fmla="*/ 1 w 894"/>
                <a:gd name="T27" fmla="*/ 1 h 454"/>
                <a:gd name="T28" fmla="*/ 1 w 894"/>
                <a:gd name="T29" fmla="*/ 1 h 454"/>
                <a:gd name="T30" fmla="*/ 0 w 894"/>
                <a:gd name="T31" fmla="*/ 1 h 454"/>
                <a:gd name="T32" fmla="*/ 1 w 894"/>
                <a:gd name="T33" fmla="*/ 1 h 4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4"/>
                <a:gd name="T52" fmla="*/ 0 h 454"/>
                <a:gd name="T53" fmla="*/ 894 w 894"/>
                <a:gd name="T54" fmla="*/ 454 h 4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4" h="454">
                  <a:moveTo>
                    <a:pt x="122" y="454"/>
                  </a:moveTo>
                  <a:lnTo>
                    <a:pt x="157" y="440"/>
                  </a:lnTo>
                  <a:lnTo>
                    <a:pt x="250" y="405"/>
                  </a:lnTo>
                  <a:lnTo>
                    <a:pt x="382" y="355"/>
                  </a:lnTo>
                  <a:lnTo>
                    <a:pt x="531" y="295"/>
                  </a:lnTo>
                  <a:lnTo>
                    <a:pt x="677" y="229"/>
                  </a:lnTo>
                  <a:lnTo>
                    <a:pt x="799" y="165"/>
                  </a:lnTo>
                  <a:lnTo>
                    <a:pt x="879" y="107"/>
                  </a:lnTo>
                  <a:lnTo>
                    <a:pt x="894" y="64"/>
                  </a:lnTo>
                  <a:lnTo>
                    <a:pt x="786" y="0"/>
                  </a:lnTo>
                  <a:lnTo>
                    <a:pt x="623" y="14"/>
                  </a:lnTo>
                  <a:lnTo>
                    <a:pt x="433" y="80"/>
                  </a:lnTo>
                  <a:lnTo>
                    <a:pt x="248" y="181"/>
                  </a:lnTo>
                  <a:lnTo>
                    <a:pt x="93" y="287"/>
                  </a:lnTo>
                  <a:lnTo>
                    <a:pt x="2" y="384"/>
                  </a:lnTo>
                  <a:lnTo>
                    <a:pt x="0" y="446"/>
                  </a:lnTo>
                  <a:lnTo>
                    <a:pt x="122" y="454"/>
                  </a:lnTo>
                  <a:close/>
                </a:path>
              </a:pathLst>
            </a:custGeom>
            <a:solidFill>
              <a:srgbClr val="FFC400"/>
            </a:solidFill>
            <a:ln w="9525">
              <a:noFill/>
              <a:round/>
              <a:headEnd/>
              <a:tailEnd/>
            </a:ln>
          </p:spPr>
          <p:txBody>
            <a:bodyPr/>
            <a:lstStyle/>
            <a:p>
              <a:endParaRPr lang="ru-RU"/>
            </a:p>
          </p:txBody>
        </p:sp>
        <p:sp>
          <p:nvSpPr>
            <p:cNvPr id="22596" name="Freeform 42"/>
            <p:cNvSpPr>
              <a:spLocks/>
            </p:cNvSpPr>
            <p:nvPr/>
          </p:nvSpPr>
          <p:spPr bwMode="auto">
            <a:xfrm>
              <a:off x="2043" y="3117"/>
              <a:ext cx="349" cy="178"/>
            </a:xfrm>
            <a:custGeom>
              <a:avLst/>
              <a:gdLst>
                <a:gd name="T0" fmla="*/ 1 w 698"/>
                <a:gd name="T1" fmla="*/ 0 h 357"/>
                <a:gd name="T2" fmla="*/ 1 w 698"/>
                <a:gd name="T3" fmla="*/ 0 h 357"/>
                <a:gd name="T4" fmla="*/ 1 w 698"/>
                <a:gd name="T5" fmla="*/ 0 h 357"/>
                <a:gd name="T6" fmla="*/ 1 w 698"/>
                <a:gd name="T7" fmla="*/ 0 h 357"/>
                <a:gd name="T8" fmla="*/ 1 w 698"/>
                <a:gd name="T9" fmla="*/ 0 h 357"/>
                <a:gd name="T10" fmla="*/ 1 w 698"/>
                <a:gd name="T11" fmla="*/ 0 h 357"/>
                <a:gd name="T12" fmla="*/ 1 w 698"/>
                <a:gd name="T13" fmla="*/ 0 h 357"/>
                <a:gd name="T14" fmla="*/ 1 w 698"/>
                <a:gd name="T15" fmla="*/ 0 h 357"/>
                <a:gd name="T16" fmla="*/ 1 w 698"/>
                <a:gd name="T17" fmla="*/ 0 h 357"/>
                <a:gd name="T18" fmla="*/ 1 w 698"/>
                <a:gd name="T19" fmla="*/ 0 h 357"/>
                <a:gd name="T20" fmla="*/ 1 w 698"/>
                <a:gd name="T21" fmla="*/ 0 h 357"/>
                <a:gd name="T22" fmla="*/ 1 w 698"/>
                <a:gd name="T23" fmla="*/ 0 h 357"/>
                <a:gd name="T24" fmla="*/ 1 w 698"/>
                <a:gd name="T25" fmla="*/ 0 h 357"/>
                <a:gd name="T26" fmla="*/ 1 w 698"/>
                <a:gd name="T27" fmla="*/ 0 h 357"/>
                <a:gd name="T28" fmla="*/ 1 w 698"/>
                <a:gd name="T29" fmla="*/ 0 h 357"/>
                <a:gd name="T30" fmla="*/ 0 w 698"/>
                <a:gd name="T31" fmla="*/ 0 h 357"/>
                <a:gd name="T32" fmla="*/ 1 w 698"/>
                <a:gd name="T33" fmla="*/ 0 h 3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8"/>
                <a:gd name="T52" fmla="*/ 0 h 357"/>
                <a:gd name="T53" fmla="*/ 698 w 698"/>
                <a:gd name="T54" fmla="*/ 357 h 3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8" h="357">
                  <a:moveTo>
                    <a:pt x="95" y="357"/>
                  </a:moveTo>
                  <a:lnTo>
                    <a:pt x="123" y="345"/>
                  </a:lnTo>
                  <a:lnTo>
                    <a:pt x="196" y="318"/>
                  </a:lnTo>
                  <a:lnTo>
                    <a:pt x="297" y="279"/>
                  </a:lnTo>
                  <a:lnTo>
                    <a:pt x="415" y="233"/>
                  </a:lnTo>
                  <a:lnTo>
                    <a:pt x="528" y="180"/>
                  </a:lnTo>
                  <a:lnTo>
                    <a:pt x="625" y="130"/>
                  </a:lnTo>
                  <a:lnTo>
                    <a:pt x="685" y="83"/>
                  </a:lnTo>
                  <a:lnTo>
                    <a:pt x="698" y="50"/>
                  </a:lnTo>
                  <a:lnTo>
                    <a:pt x="613" y="0"/>
                  </a:lnTo>
                  <a:lnTo>
                    <a:pt x="487" y="12"/>
                  </a:lnTo>
                  <a:lnTo>
                    <a:pt x="338" y="62"/>
                  </a:lnTo>
                  <a:lnTo>
                    <a:pt x="194" y="142"/>
                  </a:lnTo>
                  <a:lnTo>
                    <a:pt x="72" y="225"/>
                  </a:lnTo>
                  <a:lnTo>
                    <a:pt x="2" y="301"/>
                  </a:lnTo>
                  <a:lnTo>
                    <a:pt x="0" y="349"/>
                  </a:lnTo>
                  <a:lnTo>
                    <a:pt x="95" y="357"/>
                  </a:lnTo>
                  <a:close/>
                </a:path>
              </a:pathLst>
            </a:custGeom>
            <a:solidFill>
              <a:srgbClr val="FFCC00"/>
            </a:solidFill>
            <a:ln w="9525">
              <a:noFill/>
              <a:round/>
              <a:headEnd/>
              <a:tailEnd/>
            </a:ln>
          </p:spPr>
          <p:txBody>
            <a:bodyPr/>
            <a:lstStyle/>
            <a:p>
              <a:endParaRPr lang="ru-RU"/>
            </a:p>
          </p:txBody>
        </p:sp>
        <p:sp>
          <p:nvSpPr>
            <p:cNvPr id="22597" name="Freeform 43"/>
            <p:cNvSpPr>
              <a:spLocks/>
            </p:cNvSpPr>
            <p:nvPr/>
          </p:nvSpPr>
          <p:spPr bwMode="auto">
            <a:xfrm>
              <a:off x="2102" y="3136"/>
              <a:ext cx="252" cy="129"/>
            </a:xfrm>
            <a:custGeom>
              <a:avLst/>
              <a:gdLst>
                <a:gd name="T0" fmla="*/ 1 w 504"/>
                <a:gd name="T1" fmla="*/ 1 h 258"/>
                <a:gd name="T2" fmla="*/ 1 w 504"/>
                <a:gd name="T3" fmla="*/ 1 h 258"/>
                <a:gd name="T4" fmla="*/ 1 w 504"/>
                <a:gd name="T5" fmla="*/ 1 h 258"/>
                <a:gd name="T6" fmla="*/ 1 w 504"/>
                <a:gd name="T7" fmla="*/ 1 h 258"/>
                <a:gd name="T8" fmla="*/ 1 w 504"/>
                <a:gd name="T9" fmla="*/ 1 h 258"/>
                <a:gd name="T10" fmla="*/ 1 w 504"/>
                <a:gd name="T11" fmla="*/ 1 h 258"/>
                <a:gd name="T12" fmla="*/ 1 w 504"/>
                <a:gd name="T13" fmla="*/ 1 h 258"/>
                <a:gd name="T14" fmla="*/ 1 w 504"/>
                <a:gd name="T15" fmla="*/ 1 h 258"/>
                <a:gd name="T16" fmla="*/ 1 w 504"/>
                <a:gd name="T17" fmla="*/ 1 h 258"/>
                <a:gd name="T18" fmla="*/ 1 w 504"/>
                <a:gd name="T19" fmla="*/ 0 h 258"/>
                <a:gd name="T20" fmla="*/ 1 w 504"/>
                <a:gd name="T21" fmla="*/ 1 h 258"/>
                <a:gd name="T22" fmla="*/ 1 w 504"/>
                <a:gd name="T23" fmla="*/ 1 h 258"/>
                <a:gd name="T24" fmla="*/ 1 w 504"/>
                <a:gd name="T25" fmla="*/ 1 h 258"/>
                <a:gd name="T26" fmla="*/ 1 w 504"/>
                <a:gd name="T27" fmla="*/ 1 h 258"/>
                <a:gd name="T28" fmla="*/ 1 w 504"/>
                <a:gd name="T29" fmla="*/ 1 h 258"/>
                <a:gd name="T30" fmla="*/ 0 w 504"/>
                <a:gd name="T31" fmla="*/ 1 h 258"/>
                <a:gd name="T32" fmla="*/ 1 w 504"/>
                <a:gd name="T33" fmla="*/ 1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4"/>
                <a:gd name="T52" fmla="*/ 0 h 258"/>
                <a:gd name="T53" fmla="*/ 504 w 504"/>
                <a:gd name="T54" fmla="*/ 258 h 2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4" h="258">
                  <a:moveTo>
                    <a:pt x="69" y="258"/>
                  </a:moveTo>
                  <a:lnTo>
                    <a:pt x="89" y="250"/>
                  </a:lnTo>
                  <a:lnTo>
                    <a:pt x="141" y="230"/>
                  </a:lnTo>
                  <a:lnTo>
                    <a:pt x="213" y="201"/>
                  </a:lnTo>
                  <a:lnTo>
                    <a:pt x="298" y="168"/>
                  </a:lnTo>
                  <a:lnTo>
                    <a:pt x="380" y="130"/>
                  </a:lnTo>
                  <a:lnTo>
                    <a:pt x="450" y="95"/>
                  </a:lnTo>
                  <a:lnTo>
                    <a:pt x="494" y="62"/>
                  </a:lnTo>
                  <a:lnTo>
                    <a:pt x="504" y="37"/>
                  </a:lnTo>
                  <a:lnTo>
                    <a:pt x="442" y="0"/>
                  </a:lnTo>
                  <a:lnTo>
                    <a:pt x="351" y="8"/>
                  </a:lnTo>
                  <a:lnTo>
                    <a:pt x="246" y="46"/>
                  </a:lnTo>
                  <a:lnTo>
                    <a:pt x="141" y="103"/>
                  </a:lnTo>
                  <a:lnTo>
                    <a:pt x="54" y="163"/>
                  </a:lnTo>
                  <a:lnTo>
                    <a:pt x="2" y="217"/>
                  </a:lnTo>
                  <a:lnTo>
                    <a:pt x="0" y="252"/>
                  </a:lnTo>
                  <a:lnTo>
                    <a:pt x="69" y="258"/>
                  </a:lnTo>
                  <a:close/>
                </a:path>
              </a:pathLst>
            </a:custGeom>
            <a:solidFill>
              <a:srgbClr val="FFD400"/>
            </a:solidFill>
            <a:ln w="9525">
              <a:noFill/>
              <a:round/>
              <a:headEnd/>
              <a:tailEnd/>
            </a:ln>
          </p:spPr>
          <p:txBody>
            <a:bodyPr/>
            <a:lstStyle/>
            <a:p>
              <a:endParaRPr lang="ru-RU"/>
            </a:p>
          </p:txBody>
        </p:sp>
        <p:sp>
          <p:nvSpPr>
            <p:cNvPr id="22598" name="Freeform 44"/>
            <p:cNvSpPr>
              <a:spLocks/>
            </p:cNvSpPr>
            <p:nvPr/>
          </p:nvSpPr>
          <p:spPr bwMode="auto">
            <a:xfrm>
              <a:off x="2162" y="3156"/>
              <a:ext cx="154" cy="80"/>
            </a:xfrm>
            <a:custGeom>
              <a:avLst/>
              <a:gdLst>
                <a:gd name="T0" fmla="*/ 1 w 308"/>
                <a:gd name="T1" fmla="*/ 1 h 158"/>
                <a:gd name="T2" fmla="*/ 1 w 308"/>
                <a:gd name="T3" fmla="*/ 1 h 158"/>
                <a:gd name="T4" fmla="*/ 1 w 308"/>
                <a:gd name="T5" fmla="*/ 1 h 158"/>
                <a:gd name="T6" fmla="*/ 1 w 308"/>
                <a:gd name="T7" fmla="*/ 1 h 158"/>
                <a:gd name="T8" fmla="*/ 1 w 308"/>
                <a:gd name="T9" fmla="*/ 1 h 158"/>
                <a:gd name="T10" fmla="*/ 1 w 308"/>
                <a:gd name="T11" fmla="*/ 1 h 158"/>
                <a:gd name="T12" fmla="*/ 1 w 308"/>
                <a:gd name="T13" fmla="*/ 1 h 158"/>
                <a:gd name="T14" fmla="*/ 1 w 308"/>
                <a:gd name="T15" fmla="*/ 1 h 158"/>
                <a:gd name="T16" fmla="*/ 1 w 308"/>
                <a:gd name="T17" fmla="*/ 1 h 158"/>
                <a:gd name="T18" fmla="*/ 1 w 308"/>
                <a:gd name="T19" fmla="*/ 0 h 158"/>
                <a:gd name="T20" fmla="*/ 1 w 308"/>
                <a:gd name="T21" fmla="*/ 1 h 158"/>
                <a:gd name="T22" fmla="*/ 1 w 308"/>
                <a:gd name="T23" fmla="*/ 1 h 158"/>
                <a:gd name="T24" fmla="*/ 1 w 308"/>
                <a:gd name="T25" fmla="*/ 1 h 158"/>
                <a:gd name="T26" fmla="*/ 1 w 308"/>
                <a:gd name="T27" fmla="*/ 1 h 158"/>
                <a:gd name="T28" fmla="*/ 0 w 308"/>
                <a:gd name="T29" fmla="*/ 1 h 158"/>
                <a:gd name="T30" fmla="*/ 0 w 308"/>
                <a:gd name="T31" fmla="*/ 1 h 158"/>
                <a:gd name="T32" fmla="*/ 1 w 308"/>
                <a:gd name="T33" fmla="*/ 1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8"/>
                <a:gd name="T52" fmla="*/ 0 h 158"/>
                <a:gd name="T53" fmla="*/ 308 w 308"/>
                <a:gd name="T54" fmla="*/ 158 h 1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8" h="158">
                  <a:moveTo>
                    <a:pt x="43" y="158"/>
                  </a:moveTo>
                  <a:lnTo>
                    <a:pt x="54" y="153"/>
                  </a:lnTo>
                  <a:lnTo>
                    <a:pt x="85" y="141"/>
                  </a:lnTo>
                  <a:lnTo>
                    <a:pt x="130" y="124"/>
                  </a:lnTo>
                  <a:lnTo>
                    <a:pt x="182" y="102"/>
                  </a:lnTo>
                  <a:lnTo>
                    <a:pt x="231" y="79"/>
                  </a:lnTo>
                  <a:lnTo>
                    <a:pt x="273" y="58"/>
                  </a:lnTo>
                  <a:lnTo>
                    <a:pt x="300" y="36"/>
                  </a:lnTo>
                  <a:lnTo>
                    <a:pt x="308" y="23"/>
                  </a:lnTo>
                  <a:lnTo>
                    <a:pt x="269" y="0"/>
                  </a:lnTo>
                  <a:lnTo>
                    <a:pt x="215" y="5"/>
                  </a:lnTo>
                  <a:lnTo>
                    <a:pt x="149" y="29"/>
                  </a:lnTo>
                  <a:lnTo>
                    <a:pt x="87" y="63"/>
                  </a:lnTo>
                  <a:lnTo>
                    <a:pt x="33" y="100"/>
                  </a:lnTo>
                  <a:lnTo>
                    <a:pt x="0" y="133"/>
                  </a:lnTo>
                  <a:lnTo>
                    <a:pt x="0" y="155"/>
                  </a:lnTo>
                  <a:lnTo>
                    <a:pt x="43" y="158"/>
                  </a:lnTo>
                  <a:close/>
                </a:path>
              </a:pathLst>
            </a:custGeom>
            <a:solidFill>
              <a:srgbClr val="FFDE00"/>
            </a:solidFill>
            <a:ln w="9525">
              <a:noFill/>
              <a:round/>
              <a:headEnd/>
              <a:tailEnd/>
            </a:ln>
          </p:spPr>
          <p:txBody>
            <a:bodyPr/>
            <a:lstStyle/>
            <a:p>
              <a:endParaRPr lang="ru-RU"/>
            </a:p>
          </p:txBody>
        </p:sp>
        <p:sp>
          <p:nvSpPr>
            <p:cNvPr id="22599" name="Freeform 45"/>
            <p:cNvSpPr>
              <a:spLocks/>
            </p:cNvSpPr>
            <p:nvPr/>
          </p:nvSpPr>
          <p:spPr bwMode="auto">
            <a:xfrm>
              <a:off x="2919" y="2729"/>
              <a:ext cx="737" cy="338"/>
            </a:xfrm>
            <a:custGeom>
              <a:avLst/>
              <a:gdLst>
                <a:gd name="T0" fmla="*/ 1 w 1473"/>
                <a:gd name="T1" fmla="*/ 1 h 676"/>
                <a:gd name="T2" fmla="*/ 1 w 1473"/>
                <a:gd name="T3" fmla="*/ 1 h 676"/>
                <a:gd name="T4" fmla="*/ 1 w 1473"/>
                <a:gd name="T5" fmla="*/ 1 h 676"/>
                <a:gd name="T6" fmla="*/ 2 w 1473"/>
                <a:gd name="T7" fmla="*/ 1 h 676"/>
                <a:gd name="T8" fmla="*/ 2 w 1473"/>
                <a:gd name="T9" fmla="*/ 1 h 676"/>
                <a:gd name="T10" fmla="*/ 3 w 1473"/>
                <a:gd name="T11" fmla="*/ 1 h 676"/>
                <a:gd name="T12" fmla="*/ 3 w 1473"/>
                <a:gd name="T13" fmla="*/ 1 h 676"/>
                <a:gd name="T14" fmla="*/ 3 w 1473"/>
                <a:gd name="T15" fmla="*/ 0 h 676"/>
                <a:gd name="T16" fmla="*/ 3 w 1473"/>
                <a:gd name="T17" fmla="*/ 1 h 676"/>
                <a:gd name="T18" fmla="*/ 3 w 1473"/>
                <a:gd name="T19" fmla="*/ 1 h 676"/>
                <a:gd name="T20" fmla="*/ 3 w 1473"/>
                <a:gd name="T21" fmla="*/ 1 h 676"/>
                <a:gd name="T22" fmla="*/ 2 w 1473"/>
                <a:gd name="T23" fmla="*/ 1 h 676"/>
                <a:gd name="T24" fmla="*/ 2 w 1473"/>
                <a:gd name="T25" fmla="*/ 1 h 676"/>
                <a:gd name="T26" fmla="*/ 1 w 1473"/>
                <a:gd name="T27" fmla="*/ 1 h 676"/>
                <a:gd name="T28" fmla="*/ 1 w 1473"/>
                <a:gd name="T29" fmla="*/ 1 h 676"/>
                <a:gd name="T30" fmla="*/ 0 w 1473"/>
                <a:gd name="T31" fmla="*/ 1 h 676"/>
                <a:gd name="T32" fmla="*/ 1 w 1473"/>
                <a:gd name="T33" fmla="*/ 1 h 6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3"/>
                <a:gd name="T52" fmla="*/ 0 h 676"/>
                <a:gd name="T53" fmla="*/ 1473 w 1473"/>
                <a:gd name="T54" fmla="*/ 676 h 6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3" h="676">
                  <a:moveTo>
                    <a:pt x="147" y="542"/>
                  </a:moveTo>
                  <a:lnTo>
                    <a:pt x="203" y="513"/>
                  </a:lnTo>
                  <a:lnTo>
                    <a:pt x="352" y="444"/>
                  </a:lnTo>
                  <a:lnTo>
                    <a:pt x="564" y="345"/>
                  </a:lnTo>
                  <a:lnTo>
                    <a:pt x="806" y="236"/>
                  </a:lnTo>
                  <a:lnTo>
                    <a:pt x="1049" y="129"/>
                  </a:lnTo>
                  <a:lnTo>
                    <a:pt x="1262" y="48"/>
                  </a:lnTo>
                  <a:lnTo>
                    <a:pt x="1413" y="0"/>
                  </a:lnTo>
                  <a:lnTo>
                    <a:pt x="1473" y="5"/>
                  </a:lnTo>
                  <a:lnTo>
                    <a:pt x="1392" y="126"/>
                  </a:lnTo>
                  <a:lnTo>
                    <a:pt x="1173" y="265"/>
                  </a:lnTo>
                  <a:lnTo>
                    <a:pt x="872" y="409"/>
                  </a:lnTo>
                  <a:lnTo>
                    <a:pt x="550" y="537"/>
                  </a:lnTo>
                  <a:lnTo>
                    <a:pt x="257" y="630"/>
                  </a:lnTo>
                  <a:lnTo>
                    <a:pt x="56" y="676"/>
                  </a:lnTo>
                  <a:lnTo>
                    <a:pt x="0" y="651"/>
                  </a:lnTo>
                  <a:lnTo>
                    <a:pt x="147" y="542"/>
                  </a:lnTo>
                  <a:close/>
                </a:path>
              </a:pathLst>
            </a:custGeom>
            <a:solidFill>
              <a:srgbClr val="FF9E00"/>
            </a:solidFill>
            <a:ln w="9525">
              <a:noFill/>
              <a:round/>
              <a:headEnd/>
              <a:tailEnd/>
            </a:ln>
          </p:spPr>
          <p:txBody>
            <a:bodyPr/>
            <a:lstStyle/>
            <a:p>
              <a:endParaRPr lang="ru-RU"/>
            </a:p>
          </p:txBody>
        </p:sp>
        <p:sp>
          <p:nvSpPr>
            <p:cNvPr id="22600" name="Freeform 46"/>
            <p:cNvSpPr>
              <a:spLocks/>
            </p:cNvSpPr>
            <p:nvPr/>
          </p:nvSpPr>
          <p:spPr bwMode="auto">
            <a:xfrm>
              <a:off x="2986" y="2743"/>
              <a:ext cx="640" cy="295"/>
            </a:xfrm>
            <a:custGeom>
              <a:avLst/>
              <a:gdLst>
                <a:gd name="T0" fmla="*/ 1 w 1280"/>
                <a:gd name="T1" fmla="*/ 1 h 589"/>
                <a:gd name="T2" fmla="*/ 1 w 1280"/>
                <a:gd name="T3" fmla="*/ 1 h 589"/>
                <a:gd name="T4" fmla="*/ 1 w 1280"/>
                <a:gd name="T5" fmla="*/ 1 h 589"/>
                <a:gd name="T6" fmla="*/ 1 w 1280"/>
                <a:gd name="T7" fmla="*/ 1 h 589"/>
                <a:gd name="T8" fmla="*/ 1 w 1280"/>
                <a:gd name="T9" fmla="*/ 1 h 589"/>
                <a:gd name="T10" fmla="*/ 1 w 1280"/>
                <a:gd name="T11" fmla="*/ 1 h 589"/>
                <a:gd name="T12" fmla="*/ 3 w 1280"/>
                <a:gd name="T13" fmla="*/ 1 h 589"/>
                <a:gd name="T14" fmla="*/ 3 w 1280"/>
                <a:gd name="T15" fmla="*/ 0 h 589"/>
                <a:gd name="T16" fmla="*/ 3 w 1280"/>
                <a:gd name="T17" fmla="*/ 1 h 589"/>
                <a:gd name="T18" fmla="*/ 3 w 1280"/>
                <a:gd name="T19" fmla="*/ 1 h 589"/>
                <a:gd name="T20" fmla="*/ 1 w 1280"/>
                <a:gd name="T21" fmla="*/ 1 h 589"/>
                <a:gd name="T22" fmla="*/ 1 w 1280"/>
                <a:gd name="T23" fmla="*/ 1 h 589"/>
                <a:gd name="T24" fmla="*/ 1 w 1280"/>
                <a:gd name="T25" fmla="*/ 1 h 589"/>
                <a:gd name="T26" fmla="*/ 1 w 1280"/>
                <a:gd name="T27" fmla="*/ 2 h 589"/>
                <a:gd name="T28" fmla="*/ 1 w 1280"/>
                <a:gd name="T29" fmla="*/ 2 h 589"/>
                <a:gd name="T30" fmla="*/ 0 w 1280"/>
                <a:gd name="T31" fmla="*/ 2 h 589"/>
                <a:gd name="T32" fmla="*/ 1 w 1280"/>
                <a:gd name="T33" fmla="*/ 1 h 5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0"/>
                <a:gd name="T52" fmla="*/ 0 h 589"/>
                <a:gd name="T53" fmla="*/ 1280 w 1280"/>
                <a:gd name="T54" fmla="*/ 589 h 5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0" h="589">
                  <a:moveTo>
                    <a:pt x="130" y="473"/>
                  </a:moveTo>
                  <a:lnTo>
                    <a:pt x="179" y="447"/>
                  </a:lnTo>
                  <a:lnTo>
                    <a:pt x="309" y="387"/>
                  </a:lnTo>
                  <a:lnTo>
                    <a:pt x="491" y="302"/>
                  </a:lnTo>
                  <a:lnTo>
                    <a:pt x="702" y="207"/>
                  </a:lnTo>
                  <a:lnTo>
                    <a:pt x="912" y="114"/>
                  </a:lnTo>
                  <a:lnTo>
                    <a:pt x="1098" y="42"/>
                  </a:lnTo>
                  <a:lnTo>
                    <a:pt x="1228" y="0"/>
                  </a:lnTo>
                  <a:lnTo>
                    <a:pt x="1280" y="5"/>
                  </a:lnTo>
                  <a:lnTo>
                    <a:pt x="1209" y="110"/>
                  </a:lnTo>
                  <a:lnTo>
                    <a:pt x="1019" y="232"/>
                  </a:lnTo>
                  <a:lnTo>
                    <a:pt x="759" y="356"/>
                  </a:lnTo>
                  <a:lnTo>
                    <a:pt x="479" y="469"/>
                  </a:lnTo>
                  <a:lnTo>
                    <a:pt x="225" y="550"/>
                  </a:lnTo>
                  <a:lnTo>
                    <a:pt x="51" y="589"/>
                  </a:lnTo>
                  <a:lnTo>
                    <a:pt x="0" y="568"/>
                  </a:lnTo>
                  <a:lnTo>
                    <a:pt x="130" y="473"/>
                  </a:lnTo>
                  <a:close/>
                </a:path>
              </a:pathLst>
            </a:custGeom>
            <a:solidFill>
              <a:srgbClr val="FC9900"/>
            </a:solidFill>
            <a:ln w="9525">
              <a:noFill/>
              <a:round/>
              <a:headEnd/>
              <a:tailEnd/>
            </a:ln>
          </p:spPr>
          <p:txBody>
            <a:bodyPr/>
            <a:lstStyle/>
            <a:p>
              <a:endParaRPr lang="ru-RU"/>
            </a:p>
          </p:txBody>
        </p:sp>
        <p:sp>
          <p:nvSpPr>
            <p:cNvPr id="22601" name="Freeform 47"/>
            <p:cNvSpPr>
              <a:spLocks/>
            </p:cNvSpPr>
            <p:nvPr/>
          </p:nvSpPr>
          <p:spPr bwMode="auto">
            <a:xfrm>
              <a:off x="3053" y="2759"/>
              <a:ext cx="544" cy="249"/>
            </a:xfrm>
            <a:custGeom>
              <a:avLst/>
              <a:gdLst>
                <a:gd name="T0" fmla="*/ 1 w 1088"/>
                <a:gd name="T1" fmla="*/ 1 h 498"/>
                <a:gd name="T2" fmla="*/ 1 w 1088"/>
                <a:gd name="T3" fmla="*/ 1 h 498"/>
                <a:gd name="T4" fmla="*/ 1 w 1088"/>
                <a:gd name="T5" fmla="*/ 1 h 498"/>
                <a:gd name="T6" fmla="*/ 1 w 1088"/>
                <a:gd name="T7" fmla="*/ 1 h 498"/>
                <a:gd name="T8" fmla="*/ 1 w 1088"/>
                <a:gd name="T9" fmla="*/ 1 h 498"/>
                <a:gd name="T10" fmla="*/ 1 w 1088"/>
                <a:gd name="T11" fmla="*/ 1 h 498"/>
                <a:gd name="T12" fmla="*/ 1 w 1088"/>
                <a:gd name="T13" fmla="*/ 1 h 498"/>
                <a:gd name="T14" fmla="*/ 2 w 1088"/>
                <a:gd name="T15" fmla="*/ 0 h 498"/>
                <a:gd name="T16" fmla="*/ 2 w 1088"/>
                <a:gd name="T17" fmla="*/ 1 h 498"/>
                <a:gd name="T18" fmla="*/ 2 w 1088"/>
                <a:gd name="T19" fmla="*/ 1 h 498"/>
                <a:gd name="T20" fmla="*/ 1 w 1088"/>
                <a:gd name="T21" fmla="*/ 1 h 498"/>
                <a:gd name="T22" fmla="*/ 1 w 1088"/>
                <a:gd name="T23" fmla="*/ 1 h 498"/>
                <a:gd name="T24" fmla="*/ 1 w 1088"/>
                <a:gd name="T25" fmla="*/ 1 h 498"/>
                <a:gd name="T26" fmla="*/ 1 w 1088"/>
                <a:gd name="T27" fmla="*/ 1 h 498"/>
                <a:gd name="T28" fmla="*/ 1 w 1088"/>
                <a:gd name="T29" fmla="*/ 1 h 498"/>
                <a:gd name="T30" fmla="*/ 0 w 1088"/>
                <a:gd name="T31" fmla="*/ 1 h 498"/>
                <a:gd name="T32" fmla="*/ 1 w 1088"/>
                <a:gd name="T33" fmla="*/ 1 h 4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8"/>
                <a:gd name="T52" fmla="*/ 0 h 498"/>
                <a:gd name="T53" fmla="*/ 1088 w 1088"/>
                <a:gd name="T54" fmla="*/ 498 h 4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8" h="498">
                  <a:moveTo>
                    <a:pt x="111" y="401"/>
                  </a:moveTo>
                  <a:lnTo>
                    <a:pt x="151" y="380"/>
                  </a:lnTo>
                  <a:lnTo>
                    <a:pt x="262" y="327"/>
                  </a:lnTo>
                  <a:lnTo>
                    <a:pt x="417" y="254"/>
                  </a:lnTo>
                  <a:lnTo>
                    <a:pt x="597" y="176"/>
                  </a:lnTo>
                  <a:lnTo>
                    <a:pt x="776" y="97"/>
                  </a:lnTo>
                  <a:lnTo>
                    <a:pt x="933" y="35"/>
                  </a:lnTo>
                  <a:lnTo>
                    <a:pt x="1044" y="0"/>
                  </a:lnTo>
                  <a:lnTo>
                    <a:pt x="1088" y="4"/>
                  </a:lnTo>
                  <a:lnTo>
                    <a:pt x="1026" y="91"/>
                  </a:lnTo>
                  <a:lnTo>
                    <a:pt x="867" y="195"/>
                  </a:lnTo>
                  <a:lnTo>
                    <a:pt x="646" y="302"/>
                  </a:lnTo>
                  <a:lnTo>
                    <a:pt x="407" y="397"/>
                  </a:lnTo>
                  <a:lnTo>
                    <a:pt x="192" y="465"/>
                  </a:lnTo>
                  <a:lnTo>
                    <a:pt x="43" y="498"/>
                  </a:lnTo>
                  <a:lnTo>
                    <a:pt x="0" y="480"/>
                  </a:lnTo>
                  <a:lnTo>
                    <a:pt x="111" y="401"/>
                  </a:lnTo>
                  <a:close/>
                </a:path>
              </a:pathLst>
            </a:custGeom>
            <a:solidFill>
              <a:srgbClr val="FA9400"/>
            </a:solidFill>
            <a:ln w="9525">
              <a:noFill/>
              <a:round/>
              <a:headEnd/>
              <a:tailEnd/>
            </a:ln>
          </p:spPr>
          <p:txBody>
            <a:bodyPr/>
            <a:lstStyle/>
            <a:p>
              <a:endParaRPr lang="ru-RU"/>
            </a:p>
          </p:txBody>
        </p:sp>
        <p:sp>
          <p:nvSpPr>
            <p:cNvPr id="22602" name="Freeform 48"/>
            <p:cNvSpPr>
              <a:spLocks/>
            </p:cNvSpPr>
            <p:nvPr/>
          </p:nvSpPr>
          <p:spPr bwMode="auto">
            <a:xfrm>
              <a:off x="3122" y="2774"/>
              <a:ext cx="445" cy="205"/>
            </a:xfrm>
            <a:custGeom>
              <a:avLst/>
              <a:gdLst>
                <a:gd name="T0" fmla="*/ 1 w 890"/>
                <a:gd name="T1" fmla="*/ 1 h 409"/>
                <a:gd name="T2" fmla="*/ 1 w 890"/>
                <a:gd name="T3" fmla="*/ 1 h 409"/>
                <a:gd name="T4" fmla="*/ 1 w 890"/>
                <a:gd name="T5" fmla="*/ 1 h 409"/>
                <a:gd name="T6" fmla="*/ 1 w 890"/>
                <a:gd name="T7" fmla="*/ 1 h 409"/>
                <a:gd name="T8" fmla="*/ 1 w 890"/>
                <a:gd name="T9" fmla="*/ 1 h 409"/>
                <a:gd name="T10" fmla="*/ 2 w 890"/>
                <a:gd name="T11" fmla="*/ 1 h 409"/>
                <a:gd name="T12" fmla="*/ 2 w 890"/>
                <a:gd name="T13" fmla="*/ 1 h 409"/>
                <a:gd name="T14" fmla="*/ 2 w 890"/>
                <a:gd name="T15" fmla="*/ 0 h 409"/>
                <a:gd name="T16" fmla="*/ 2 w 890"/>
                <a:gd name="T17" fmla="*/ 1 h 409"/>
                <a:gd name="T18" fmla="*/ 2 w 890"/>
                <a:gd name="T19" fmla="*/ 1 h 409"/>
                <a:gd name="T20" fmla="*/ 2 w 890"/>
                <a:gd name="T21" fmla="*/ 1 h 409"/>
                <a:gd name="T22" fmla="*/ 2 w 890"/>
                <a:gd name="T23" fmla="*/ 1 h 409"/>
                <a:gd name="T24" fmla="*/ 1 w 890"/>
                <a:gd name="T25" fmla="*/ 1 h 409"/>
                <a:gd name="T26" fmla="*/ 1 w 890"/>
                <a:gd name="T27" fmla="*/ 1 h 409"/>
                <a:gd name="T28" fmla="*/ 1 w 890"/>
                <a:gd name="T29" fmla="*/ 1 h 409"/>
                <a:gd name="T30" fmla="*/ 0 w 890"/>
                <a:gd name="T31" fmla="*/ 1 h 409"/>
                <a:gd name="T32" fmla="*/ 1 w 890"/>
                <a:gd name="T33" fmla="*/ 1 h 4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0"/>
                <a:gd name="T52" fmla="*/ 0 h 409"/>
                <a:gd name="T53" fmla="*/ 890 w 890"/>
                <a:gd name="T54" fmla="*/ 409 h 4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0" h="409">
                  <a:moveTo>
                    <a:pt x="89" y="329"/>
                  </a:moveTo>
                  <a:lnTo>
                    <a:pt x="122" y="312"/>
                  </a:lnTo>
                  <a:lnTo>
                    <a:pt x="213" y="269"/>
                  </a:lnTo>
                  <a:lnTo>
                    <a:pt x="341" y="209"/>
                  </a:lnTo>
                  <a:lnTo>
                    <a:pt x="489" y="143"/>
                  </a:lnTo>
                  <a:lnTo>
                    <a:pt x="634" y="79"/>
                  </a:lnTo>
                  <a:lnTo>
                    <a:pt x="762" y="29"/>
                  </a:lnTo>
                  <a:lnTo>
                    <a:pt x="853" y="0"/>
                  </a:lnTo>
                  <a:lnTo>
                    <a:pt x="890" y="6"/>
                  </a:lnTo>
                  <a:lnTo>
                    <a:pt x="840" y="77"/>
                  </a:lnTo>
                  <a:lnTo>
                    <a:pt x="708" y="163"/>
                  </a:lnTo>
                  <a:lnTo>
                    <a:pt x="525" y="248"/>
                  </a:lnTo>
                  <a:lnTo>
                    <a:pt x="331" y="327"/>
                  </a:lnTo>
                  <a:lnTo>
                    <a:pt x="155" y="382"/>
                  </a:lnTo>
                  <a:lnTo>
                    <a:pt x="33" y="409"/>
                  </a:lnTo>
                  <a:lnTo>
                    <a:pt x="0" y="395"/>
                  </a:lnTo>
                  <a:lnTo>
                    <a:pt x="89" y="329"/>
                  </a:lnTo>
                  <a:close/>
                </a:path>
              </a:pathLst>
            </a:custGeom>
            <a:solidFill>
              <a:srgbClr val="FA8F00"/>
            </a:solidFill>
            <a:ln w="9525">
              <a:noFill/>
              <a:round/>
              <a:headEnd/>
              <a:tailEnd/>
            </a:ln>
          </p:spPr>
          <p:txBody>
            <a:bodyPr/>
            <a:lstStyle/>
            <a:p>
              <a:endParaRPr lang="ru-RU"/>
            </a:p>
          </p:txBody>
        </p:sp>
        <p:sp>
          <p:nvSpPr>
            <p:cNvPr id="22603" name="Freeform 49"/>
            <p:cNvSpPr>
              <a:spLocks/>
            </p:cNvSpPr>
            <p:nvPr/>
          </p:nvSpPr>
          <p:spPr bwMode="auto">
            <a:xfrm>
              <a:off x="3189" y="2790"/>
              <a:ext cx="349" cy="159"/>
            </a:xfrm>
            <a:custGeom>
              <a:avLst/>
              <a:gdLst>
                <a:gd name="T0" fmla="*/ 1 w 698"/>
                <a:gd name="T1" fmla="*/ 1 h 318"/>
                <a:gd name="T2" fmla="*/ 1 w 698"/>
                <a:gd name="T3" fmla="*/ 1 h 318"/>
                <a:gd name="T4" fmla="*/ 1 w 698"/>
                <a:gd name="T5" fmla="*/ 1 h 318"/>
                <a:gd name="T6" fmla="*/ 1 w 698"/>
                <a:gd name="T7" fmla="*/ 1 h 318"/>
                <a:gd name="T8" fmla="*/ 1 w 698"/>
                <a:gd name="T9" fmla="*/ 1 h 318"/>
                <a:gd name="T10" fmla="*/ 1 w 698"/>
                <a:gd name="T11" fmla="*/ 1 h 318"/>
                <a:gd name="T12" fmla="*/ 1 w 698"/>
                <a:gd name="T13" fmla="*/ 1 h 318"/>
                <a:gd name="T14" fmla="*/ 1 w 698"/>
                <a:gd name="T15" fmla="*/ 0 h 318"/>
                <a:gd name="T16" fmla="*/ 1 w 698"/>
                <a:gd name="T17" fmla="*/ 1 h 318"/>
                <a:gd name="T18" fmla="*/ 1 w 698"/>
                <a:gd name="T19" fmla="*/ 1 h 318"/>
                <a:gd name="T20" fmla="*/ 1 w 698"/>
                <a:gd name="T21" fmla="*/ 1 h 318"/>
                <a:gd name="T22" fmla="*/ 1 w 698"/>
                <a:gd name="T23" fmla="*/ 1 h 318"/>
                <a:gd name="T24" fmla="*/ 1 w 698"/>
                <a:gd name="T25" fmla="*/ 1 h 318"/>
                <a:gd name="T26" fmla="*/ 1 w 698"/>
                <a:gd name="T27" fmla="*/ 1 h 318"/>
                <a:gd name="T28" fmla="*/ 1 w 698"/>
                <a:gd name="T29" fmla="*/ 1 h 318"/>
                <a:gd name="T30" fmla="*/ 0 w 698"/>
                <a:gd name="T31" fmla="*/ 1 h 318"/>
                <a:gd name="T32" fmla="*/ 1 w 698"/>
                <a:gd name="T33" fmla="*/ 1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8"/>
                <a:gd name="T52" fmla="*/ 0 h 318"/>
                <a:gd name="T53" fmla="*/ 698 w 698"/>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8" h="318">
                  <a:moveTo>
                    <a:pt x="71" y="256"/>
                  </a:moveTo>
                  <a:lnTo>
                    <a:pt x="97" y="242"/>
                  </a:lnTo>
                  <a:lnTo>
                    <a:pt x="168" y="209"/>
                  </a:lnTo>
                  <a:lnTo>
                    <a:pt x="267" y="163"/>
                  </a:lnTo>
                  <a:lnTo>
                    <a:pt x="382" y="112"/>
                  </a:lnTo>
                  <a:lnTo>
                    <a:pt x="496" y="62"/>
                  </a:lnTo>
                  <a:lnTo>
                    <a:pt x="597" y="23"/>
                  </a:lnTo>
                  <a:lnTo>
                    <a:pt x="669" y="0"/>
                  </a:lnTo>
                  <a:lnTo>
                    <a:pt x="698" y="4"/>
                  </a:lnTo>
                  <a:lnTo>
                    <a:pt x="657" y="60"/>
                  </a:lnTo>
                  <a:lnTo>
                    <a:pt x="554" y="126"/>
                  </a:lnTo>
                  <a:lnTo>
                    <a:pt x="411" y="194"/>
                  </a:lnTo>
                  <a:lnTo>
                    <a:pt x="260" y="254"/>
                  </a:lnTo>
                  <a:lnTo>
                    <a:pt x="120" y="296"/>
                  </a:lnTo>
                  <a:lnTo>
                    <a:pt x="27" y="318"/>
                  </a:lnTo>
                  <a:lnTo>
                    <a:pt x="0" y="306"/>
                  </a:lnTo>
                  <a:lnTo>
                    <a:pt x="71" y="256"/>
                  </a:lnTo>
                  <a:close/>
                </a:path>
              </a:pathLst>
            </a:custGeom>
            <a:solidFill>
              <a:srgbClr val="F78A00"/>
            </a:solidFill>
            <a:ln w="9525">
              <a:noFill/>
              <a:round/>
              <a:headEnd/>
              <a:tailEnd/>
            </a:ln>
          </p:spPr>
          <p:txBody>
            <a:bodyPr/>
            <a:lstStyle/>
            <a:p>
              <a:endParaRPr lang="ru-RU"/>
            </a:p>
          </p:txBody>
        </p:sp>
        <p:sp>
          <p:nvSpPr>
            <p:cNvPr id="22604" name="Freeform 50"/>
            <p:cNvSpPr>
              <a:spLocks/>
            </p:cNvSpPr>
            <p:nvPr/>
          </p:nvSpPr>
          <p:spPr bwMode="auto">
            <a:xfrm>
              <a:off x="3257" y="2805"/>
              <a:ext cx="251" cy="115"/>
            </a:xfrm>
            <a:custGeom>
              <a:avLst/>
              <a:gdLst>
                <a:gd name="T0" fmla="*/ 0 w 503"/>
                <a:gd name="T1" fmla="*/ 1 h 228"/>
                <a:gd name="T2" fmla="*/ 0 w 503"/>
                <a:gd name="T3" fmla="*/ 1 h 228"/>
                <a:gd name="T4" fmla="*/ 0 w 503"/>
                <a:gd name="T5" fmla="*/ 1 h 228"/>
                <a:gd name="T6" fmla="*/ 0 w 503"/>
                <a:gd name="T7" fmla="*/ 1 h 228"/>
                <a:gd name="T8" fmla="*/ 0 w 503"/>
                <a:gd name="T9" fmla="*/ 1 h 228"/>
                <a:gd name="T10" fmla="*/ 0 w 503"/>
                <a:gd name="T11" fmla="*/ 1 h 228"/>
                <a:gd name="T12" fmla="*/ 0 w 503"/>
                <a:gd name="T13" fmla="*/ 1 h 228"/>
                <a:gd name="T14" fmla="*/ 0 w 503"/>
                <a:gd name="T15" fmla="*/ 0 h 228"/>
                <a:gd name="T16" fmla="*/ 0 w 503"/>
                <a:gd name="T17" fmla="*/ 1 h 228"/>
                <a:gd name="T18" fmla="*/ 0 w 503"/>
                <a:gd name="T19" fmla="*/ 1 h 228"/>
                <a:gd name="T20" fmla="*/ 0 w 503"/>
                <a:gd name="T21" fmla="*/ 1 h 228"/>
                <a:gd name="T22" fmla="*/ 0 w 503"/>
                <a:gd name="T23" fmla="*/ 1 h 228"/>
                <a:gd name="T24" fmla="*/ 0 w 503"/>
                <a:gd name="T25" fmla="*/ 1 h 228"/>
                <a:gd name="T26" fmla="*/ 0 w 503"/>
                <a:gd name="T27" fmla="*/ 1 h 228"/>
                <a:gd name="T28" fmla="*/ 0 w 503"/>
                <a:gd name="T29" fmla="*/ 1 h 228"/>
                <a:gd name="T30" fmla="*/ 0 w 503"/>
                <a:gd name="T31" fmla="*/ 1 h 228"/>
                <a:gd name="T32" fmla="*/ 0 w 503"/>
                <a:gd name="T33" fmla="*/ 1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3"/>
                <a:gd name="T52" fmla="*/ 0 h 228"/>
                <a:gd name="T53" fmla="*/ 503 w 503"/>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3" h="228">
                  <a:moveTo>
                    <a:pt x="53" y="184"/>
                  </a:moveTo>
                  <a:lnTo>
                    <a:pt x="70" y="174"/>
                  </a:lnTo>
                  <a:lnTo>
                    <a:pt x="121" y="149"/>
                  </a:lnTo>
                  <a:lnTo>
                    <a:pt x="192" y="116"/>
                  </a:lnTo>
                  <a:lnTo>
                    <a:pt x="276" y="81"/>
                  </a:lnTo>
                  <a:lnTo>
                    <a:pt x="357" y="44"/>
                  </a:lnTo>
                  <a:lnTo>
                    <a:pt x="429" y="15"/>
                  </a:lnTo>
                  <a:lnTo>
                    <a:pt x="479" y="0"/>
                  </a:lnTo>
                  <a:lnTo>
                    <a:pt x="503" y="4"/>
                  </a:lnTo>
                  <a:lnTo>
                    <a:pt x="474" y="44"/>
                  </a:lnTo>
                  <a:lnTo>
                    <a:pt x="400" y="93"/>
                  </a:lnTo>
                  <a:lnTo>
                    <a:pt x="297" y="141"/>
                  </a:lnTo>
                  <a:lnTo>
                    <a:pt x="189" y="184"/>
                  </a:lnTo>
                  <a:lnTo>
                    <a:pt x="88" y="215"/>
                  </a:lnTo>
                  <a:lnTo>
                    <a:pt x="20" y="228"/>
                  </a:lnTo>
                  <a:lnTo>
                    <a:pt x="0" y="221"/>
                  </a:lnTo>
                  <a:lnTo>
                    <a:pt x="53" y="184"/>
                  </a:lnTo>
                  <a:close/>
                </a:path>
              </a:pathLst>
            </a:custGeom>
            <a:solidFill>
              <a:srgbClr val="F58500"/>
            </a:solidFill>
            <a:ln w="9525">
              <a:noFill/>
              <a:round/>
              <a:headEnd/>
              <a:tailEnd/>
            </a:ln>
          </p:spPr>
          <p:txBody>
            <a:bodyPr/>
            <a:lstStyle/>
            <a:p>
              <a:endParaRPr lang="ru-RU"/>
            </a:p>
          </p:txBody>
        </p:sp>
        <p:sp>
          <p:nvSpPr>
            <p:cNvPr id="22605" name="Freeform 51"/>
            <p:cNvSpPr>
              <a:spLocks/>
            </p:cNvSpPr>
            <p:nvPr/>
          </p:nvSpPr>
          <p:spPr bwMode="auto">
            <a:xfrm>
              <a:off x="3326" y="2821"/>
              <a:ext cx="152" cy="70"/>
            </a:xfrm>
            <a:custGeom>
              <a:avLst/>
              <a:gdLst>
                <a:gd name="T0" fmla="*/ 0 w 305"/>
                <a:gd name="T1" fmla="*/ 1 h 139"/>
                <a:gd name="T2" fmla="*/ 0 w 305"/>
                <a:gd name="T3" fmla="*/ 1 h 139"/>
                <a:gd name="T4" fmla="*/ 0 w 305"/>
                <a:gd name="T5" fmla="*/ 1 h 139"/>
                <a:gd name="T6" fmla="*/ 0 w 305"/>
                <a:gd name="T7" fmla="*/ 1 h 139"/>
                <a:gd name="T8" fmla="*/ 0 w 305"/>
                <a:gd name="T9" fmla="*/ 1 h 139"/>
                <a:gd name="T10" fmla="*/ 0 w 305"/>
                <a:gd name="T11" fmla="*/ 1 h 139"/>
                <a:gd name="T12" fmla="*/ 0 w 305"/>
                <a:gd name="T13" fmla="*/ 1 h 139"/>
                <a:gd name="T14" fmla="*/ 0 w 305"/>
                <a:gd name="T15" fmla="*/ 0 h 139"/>
                <a:gd name="T16" fmla="*/ 0 w 305"/>
                <a:gd name="T17" fmla="*/ 1 h 139"/>
                <a:gd name="T18" fmla="*/ 0 w 305"/>
                <a:gd name="T19" fmla="*/ 1 h 139"/>
                <a:gd name="T20" fmla="*/ 0 w 305"/>
                <a:gd name="T21" fmla="*/ 1 h 139"/>
                <a:gd name="T22" fmla="*/ 0 w 305"/>
                <a:gd name="T23" fmla="*/ 1 h 139"/>
                <a:gd name="T24" fmla="*/ 0 w 305"/>
                <a:gd name="T25" fmla="*/ 1 h 139"/>
                <a:gd name="T26" fmla="*/ 0 w 305"/>
                <a:gd name="T27" fmla="*/ 1 h 139"/>
                <a:gd name="T28" fmla="*/ 0 w 305"/>
                <a:gd name="T29" fmla="*/ 1 h 139"/>
                <a:gd name="T30" fmla="*/ 0 w 305"/>
                <a:gd name="T31" fmla="*/ 1 h 139"/>
                <a:gd name="T32" fmla="*/ 0 w 305"/>
                <a:gd name="T33" fmla="*/ 1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5"/>
                <a:gd name="T52" fmla="*/ 0 h 139"/>
                <a:gd name="T53" fmla="*/ 305 w 305"/>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5" h="139">
                  <a:moveTo>
                    <a:pt x="31" y="114"/>
                  </a:moveTo>
                  <a:lnTo>
                    <a:pt x="41" y="106"/>
                  </a:lnTo>
                  <a:lnTo>
                    <a:pt x="72" y="93"/>
                  </a:lnTo>
                  <a:lnTo>
                    <a:pt x="116" y="71"/>
                  </a:lnTo>
                  <a:lnTo>
                    <a:pt x="167" y="50"/>
                  </a:lnTo>
                  <a:lnTo>
                    <a:pt x="215" y="27"/>
                  </a:lnTo>
                  <a:lnTo>
                    <a:pt x="260" y="9"/>
                  </a:lnTo>
                  <a:lnTo>
                    <a:pt x="291" y="0"/>
                  </a:lnTo>
                  <a:lnTo>
                    <a:pt x="305" y="2"/>
                  </a:lnTo>
                  <a:lnTo>
                    <a:pt x="287" y="25"/>
                  </a:lnTo>
                  <a:lnTo>
                    <a:pt x="241" y="56"/>
                  </a:lnTo>
                  <a:lnTo>
                    <a:pt x="179" y="85"/>
                  </a:lnTo>
                  <a:lnTo>
                    <a:pt x="113" y="112"/>
                  </a:lnTo>
                  <a:lnTo>
                    <a:pt x="51" y="130"/>
                  </a:lnTo>
                  <a:lnTo>
                    <a:pt x="10" y="139"/>
                  </a:lnTo>
                  <a:lnTo>
                    <a:pt x="0" y="135"/>
                  </a:lnTo>
                  <a:lnTo>
                    <a:pt x="31" y="114"/>
                  </a:lnTo>
                  <a:close/>
                </a:path>
              </a:pathLst>
            </a:custGeom>
            <a:solidFill>
              <a:srgbClr val="F58000"/>
            </a:solidFill>
            <a:ln w="9525">
              <a:noFill/>
              <a:round/>
              <a:headEnd/>
              <a:tailEnd/>
            </a:ln>
          </p:spPr>
          <p:txBody>
            <a:bodyPr/>
            <a:lstStyle/>
            <a:p>
              <a:endParaRPr lang="ru-RU"/>
            </a:p>
          </p:txBody>
        </p:sp>
        <p:sp>
          <p:nvSpPr>
            <p:cNvPr id="22606" name="Freeform 52"/>
            <p:cNvSpPr>
              <a:spLocks/>
            </p:cNvSpPr>
            <p:nvPr/>
          </p:nvSpPr>
          <p:spPr bwMode="auto">
            <a:xfrm>
              <a:off x="1681" y="3295"/>
              <a:ext cx="52" cy="99"/>
            </a:xfrm>
            <a:custGeom>
              <a:avLst/>
              <a:gdLst>
                <a:gd name="T0" fmla="*/ 0 w 105"/>
                <a:gd name="T1" fmla="*/ 1 h 197"/>
                <a:gd name="T2" fmla="*/ 0 w 105"/>
                <a:gd name="T3" fmla="*/ 0 h 197"/>
                <a:gd name="T4" fmla="*/ 0 w 105"/>
                <a:gd name="T5" fmla="*/ 1 h 197"/>
                <a:gd name="T6" fmla="*/ 0 w 105"/>
                <a:gd name="T7" fmla="*/ 1 h 197"/>
                <a:gd name="T8" fmla="*/ 0 w 105"/>
                <a:gd name="T9" fmla="*/ 1 h 197"/>
                <a:gd name="T10" fmla="*/ 0 60000 65536"/>
                <a:gd name="T11" fmla="*/ 0 60000 65536"/>
                <a:gd name="T12" fmla="*/ 0 60000 65536"/>
                <a:gd name="T13" fmla="*/ 0 60000 65536"/>
                <a:gd name="T14" fmla="*/ 0 60000 65536"/>
                <a:gd name="T15" fmla="*/ 0 w 105"/>
                <a:gd name="T16" fmla="*/ 0 h 197"/>
                <a:gd name="T17" fmla="*/ 105 w 105"/>
                <a:gd name="T18" fmla="*/ 197 h 197"/>
              </a:gdLst>
              <a:ahLst/>
              <a:cxnLst>
                <a:cxn ang="T10">
                  <a:pos x="T0" y="T1"/>
                </a:cxn>
                <a:cxn ang="T11">
                  <a:pos x="T2" y="T3"/>
                </a:cxn>
                <a:cxn ang="T12">
                  <a:pos x="T4" y="T5"/>
                </a:cxn>
                <a:cxn ang="T13">
                  <a:pos x="T6" y="T7"/>
                </a:cxn>
                <a:cxn ang="T14">
                  <a:pos x="T8" y="T9"/>
                </a:cxn>
              </a:cxnLst>
              <a:rect l="T15" t="T16" r="T17" b="T18"/>
              <a:pathLst>
                <a:path w="105" h="197">
                  <a:moveTo>
                    <a:pt x="0" y="11"/>
                  </a:moveTo>
                  <a:lnTo>
                    <a:pt x="27" y="0"/>
                  </a:lnTo>
                  <a:lnTo>
                    <a:pt x="105" y="186"/>
                  </a:lnTo>
                  <a:lnTo>
                    <a:pt x="78" y="197"/>
                  </a:lnTo>
                  <a:lnTo>
                    <a:pt x="0" y="11"/>
                  </a:lnTo>
                  <a:close/>
                </a:path>
              </a:pathLst>
            </a:custGeom>
            <a:solidFill>
              <a:srgbClr val="BF4000"/>
            </a:solidFill>
            <a:ln w="9525">
              <a:noFill/>
              <a:round/>
              <a:headEnd/>
              <a:tailEnd/>
            </a:ln>
          </p:spPr>
          <p:txBody>
            <a:bodyPr/>
            <a:lstStyle/>
            <a:p>
              <a:endParaRPr lang="ru-RU"/>
            </a:p>
          </p:txBody>
        </p:sp>
        <p:sp>
          <p:nvSpPr>
            <p:cNvPr id="22607" name="Freeform 53"/>
            <p:cNvSpPr>
              <a:spLocks/>
            </p:cNvSpPr>
            <p:nvPr/>
          </p:nvSpPr>
          <p:spPr bwMode="auto">
            <a:xfrm>
              <a:off x="1764" y="3260"/>
              <a:ext cx="52" cy="97"/>
            </a:xfrm>
            <a:custGeom>
              <a:avLst/>
              <a:gdLst>
                <a:gd name="T0" fmla="*/ 0 w 103"/>
                <a:gd name="T1" fmla="*/ 1 h 194"/>
                <a:gd name="T2" fmla="*/ 1 w 103"/>
                <a:gd name="T3" fmla="*/ 1 h 194"/>
                <a:gd name="T4" fmla="*/ 1 w 103"/>
                <a:gd name="T5" fmla="*/ 0 h 194"/>
                <a:gd name="T6" fmla="*/ 1 w 103"/>
                <a:gd name="T7" fmla="*/ 1 h 194"/>
                <a:gd name="T8" fmla="*/ 1 w 103"/>
                <a:gd name="T9" fmla="*/ 1 h 194"/>
                <a:gd name="T10" fmla="*/ 1 w 103"/>
                <a:gd name="T11" fmla="*/ 1 h 194"/>
                <a:gd name="T12" fmla="*/ 1 w 103"/>
                <a:gd name="T13" fmla="*/ 1 h 194"/>
                <a:gd name="T14" fmla="*/ 1 w 103"/>
                <a:gd name="T15" fmla="*/ 1 h 194"/>
                <a:gd name="T16" fmla="*/ 1 w 103"/>
                <a:gd name="T17" fmla="*/ 1 h 194"/>
                <a:gd name="T18" fmla="*/ 1 w 103"/>
                <a:gd name="T19" fmla="*/ 1 h 194"/>
                <a:gd name="T20" fmla="*/ 1 w 103"/>
                <a:gd name="T21" fmla="*/ 1 h 194"/>
                <a:gd name="T22" fmla="*/ 1 w 103"/>
                <a:gd name="T23" fmla="*/ 1 h 194"/>
                <a:gd name="T24" fmla="*/ 1 w 103"/>
                <a:gd name="T25" fmla="*/ 1 h 194"/>
                <a:gd name="T26" fmla="*/ 1 w 103"/>
                <a:gd name="T27" fmla="*/ 1 h 194"/>
                <a:gd name="T28" fmla="*/ 1 w 103"/>
                <a:gd name="T29" fmla="*/ 1 h 194"/>
                <a:gd name="T30" fmla="*/ 1 w 103"/>
                <a:gd name="T31" fmla="*/ 1 h 194"/>
                <a:gd name="T32" fmla="*/ 1 w 103"/>
                <a:gd name="T33" fmla="*/ 1 h 194"/>
                <a:gd name="T34" fmla="*/ 1 w 103"/>
                <a:gd name="T35" fmla="*/ 1 h 194"/>
                <a:gd name="T36" fmla="*/ 1 w 103"/>
                <a:gd name="T37" fmla="*/ 1 h 194"/>
                <a:gd name="T38" fmla="*/ 1 w 103"/>
                <a:gd name="T39" fmla="*/ 1 h 194"/>
                <a:gd name="T40" fmla="*/ 0 w 103"/>
                <a:gd name="T41" fmla="*/ 1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194"/>
                <a:gd name="T65" fmla="*/ 103 w 103"/>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194">
                  <a:moveTo>
                    <a:pt x="0" y="10"/>
                  </a:moveTo>
                  <a:lnTo>
                    <a:pt x="11" y="4"/>
                  </a:lnTo>
                  <a:lnTo>
                    <a:pt x="23" y="0"/>
                  </a:lnTo>
                  <a:lnTo>
                    <a:pt x="33" y="21"/>
                  </a:lnTo>
                  <a:lnTo>
                    <a:pt x="42" y="45"/>
                  </a:lnTo>
                  <a:lnTo>
                    <a:pt x="52" y="68"/>
                  </a:lnTo>
                  <a:lnTo>
                    <a:pt x="62" y="91"/>
                  </a:lnTo>
                  <a:lnTo>
                    <a:pt x="71" y="112"/>
                  </a:lnTo>
                  <a:lnTo>
                    <a:pt x="81" y="136"/>
                  </a:lnTo>
                  <a:lnTo>
                    <a:pt x="91" y="159"/>
                  </a:lnTo>
                  <a:lnTo>
                    <a:pt x="103" y="182"/>
                  </a:lnTo>
                  <a:lnTo>
                    <a:pt x="89" y="188"/>
                  </a:lnTo>
                  <a:lnTo>
                    <a:pt x="77" y="194"/>
                  </a:lnTo>
                  <a:lnTo>
                    <a:pt x="66" y="171"/>
                  </a:lnTo>
                  <a:lnTo>
                    <a:pt x="56" y="147"/>
                  </a:lnTo>
                  <a:lnTo>
                    <a:pt x="46" y="124"/>
                  </a:lnTo>
                  <a:lnTo>
                    <a:pt x="37" y="101"/>
                  </a:lnTo>
                  <a:lnTo>
                    <a:pt x="25" y="77"/>
                  </a:lnTo>
                  <a:lnTo>
                    <a:pt x="17" y="54"/>
                  </a:lnTo>
                  <a:lnTo>
                    <a:pt x="7" y="31"/>
                  </a:lnTo>
                  <a:lnTo>
                    <a:pt x="0" y="10"/>
                  </a:lnTo>
                  <a:close/>
                </a:path>
              </a:pathLst>
            </a:custGeom>
            <a:solidFill>
              <a:srgbClr val="BF4000"/>
            </a:solidFill>
            <a:ln w="9525">
              <a:noFill/>
              <a:round/>
              <a:headEnd/>
              <a:tailEnd/>
            </a:ln>
          </p:spPr>
          <p:txBody>
            <a:bodyPr/>
            <a:lstStyle/>
            <a:p>
              <a:endParaRPr lang="ru-RU"/>
            </a:p>
          </p:txBody>
        </p:sp>
        <p:sp>
          <p:nvSpPr>
            <p:cNvPr id="22608" name="Freeform 54"/>
            <p:cNvSpPr>
              <a:spLocks/>
            </p:cNvSpPr>
            <p:nvPr/>
          </p:nvSpPr>
          <p:spPr bwMode="auto">
            <a:xfrm>
              <a:off x="1847" y="3225"/>
              <a:ext cx="52" cy="97"/>
            </a:xfrm>
            <a:custGeom>
              <a:avLst/>
              <a:gdLst>
                <a:gd name="T0" fmla="*/ 0 w 104"/>
                <a:gd name="T1" fmla="*/ 1 h 194"/>
                <a:gd name="T2" fmla="*/ 1 w 104"/>
                <a:gd name="T3" fmla="*/ 1 h 194"/>
                <a:gd name="T4" fmla="*/ 1 w 104"/>
                <a:gd name="T5" fmla="*/ 0 h 194"/>
                <a:gd name="T6" fmla="*/ 1 w 104"/>
                <a:gd name="T7" fmla="*/ 1 h 194"/>
                <a:gd name="T8" fmla="*/ 1 w 104"/>
                <a:gd name="T9" fmla="*/ 1 h 194"/>
                <a:gd name="T10" fmla="*/ 1 w 104"/>
                <a:gd name="T11" fmla="*/ 1 h 194"/>
                <a:gd name="T12" fmla="*/ 1 w 104"/>
                <a:gd name="T13" fmla="*/ 1 h 194"/>
                <a:gd name="T14" fmla="*/ 1 w 104"/>
                <a:gd name="T15" fmla="*/ 1 h 194"/>
                <a:gd name="T16" fmla="*/ 1 w 104"/>
                <a:gd name="T17" fmla="*/ 1 h 194"/>
                <a:gd name="T18" fmla="*/ 1 w 104"/>
                <a:gd name="T19" fmla="*/ 1 h 194"/>
                <a:gd name="T20" fmla="*/ 1 w 104"/>
                <a:gd name="T21" fmla="*/ 1 h 194"/>
                <a:gd name="T22" fmla="*/ 1 w 104"/>
                <a:gd name="T23" fmla="*/ 1 h 194"/>
                <a:gd name="T24" fmla="*/ 1 w 104"/>
                <a:gd name="T25" fmla="*/ 1 h 194"/>
                <a:gd name="T26" fmla="*/ 1 w 104"/>
                <a:gd name="T27" fmla="*/ 1 h 194"/>
                <a:gd name="T28" fmla="*/ 1 w 104"/>
                <a:gd name="T29" fmla="*/ 1 h 194"/>
                <a:gd name="T30" fmla="*/ 1 w 104"/>
                <a:gd name="T31" fmla="*/ 1 h 194"/>
                <a:gd name="T32" fmla="*/ 1 w 104"/>
                <a:gd name="T33" fmla="*/ 1 h 194"/>
                <a:gd name="T34" fmla="*/ 1 w 104"/>
                <a:gd name="T35" fmla="*/ 1 h 194"/>
                <a:gd name="T36" fmla="*/ 1 w 104"/>
                <a:gd name="T37" fmla="*/ 1 h 194"/>
                <a:gd name="T38" fmla="*/ 1 w 104"/>
                <a:gd name="T39" fmla="*/ 1 h 194"/>
                <a:gd name="T40" fmla="*/ 0 w 104"/>
                <a:gd name="T41" fmla="*/ 1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94"/>
                <a:gd name="T65" fmla="*/ 104 w 104"/>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94">
                  <a:moveTo>
                    <a:pt x="0" y="10"/>
                  </a:moveTo>
                  <a:lnTo>
                    <a:pt x="13" y="4"/>
                  </a:lnTo>
                  <a:lnTo>
                    <a:pt x="27" y="0"/>
                  </a:lnTo>
                  <a:lnTo>
                    <a:pt x="34" y="21"/>
                  </a:lnTo>
                  <a:lnTo>
                    <a:pt x="46" y="43"/>
                  </a:lnTo>
                  <a:lnTo>
                    <a:pt x="54" y="66"/>
                  </a:lnTo>
                  <a:lnTo>
                    <a:pt x="66" y="89"/>
                  </a:lnTo>
                  <a:lnTo>
                    <a:pt x="73" y="113"/>
                  </a:lnTo>
                  <a:lnTo>
                    <a:pt x="83" y="136"/>
                  </a:lnTo>
                  <a:lnTo>
                    <a:pt x="93" y="159"/>
                  </a:lnTo>
                  <a:lnTo>
                    <a:pt x="104" y="182"/>
                  </a:lnTo>
                  <a:lnTo>
                    <a:pt x="91" y="188"/>
                  </a:lnTo>
                  <a:lnTo>
                    <a:pt x="77" y="194"/>
                  </a:lnTo>
                  <a:lnTo>
                    <a:pt x="67" y="171"/>
                  </a:lnTo>
                  <a:lnTo>
                    <a:pt x="58" y="147"/>
                  </a:lnTo>
                  <a:lnTo>
                    <a:pt x="48" y="124"/>
                  </a:lnTo>
                  <a:lnTo>
                    <a:pt x="38" y="101"/>
                  </a:lnTo>
                  <a:lnTo>
                    <a:pt x="29" y="78"/>
                  </a:lnTo>
                  <a:lnTo>
                    <a:pt x="19" y="54"/>
                  </a:lnTo>
                  <a:lnTo>
                    <a:pt x="9" y="31"/>
                  </a:lnTo>
                  <a:lnTo>
                    <a:pt x="0" y="10"/>
                  </a:lnTo>
                  <a:close/>
                </a:path>
              </a:pathLst>
            </a:custGeom>
            <a:solidFill>
              <a:srgbClr val="BF4000"/>
            </a:solidFill>
            <a:ln w="9525">
              <a:noFill/>
              <a:round/>
              <a:headEnd/>
              <a:tailEnd/>
            </a:ln>
          </p:spPr>
          <p:txBody>
            <a:bodyPr/>
            <a:lstStyle/>
            <a:p>
              <a:endParaRPr lang="ru-RU"/>
            </a:p>
          </p:txBody>
        </p:sp>
        <p:sp>
          <p:nvSpPr>
            <p:cNvPr id="22609" name="Freeform 55"/>
            <p:cNvSpPr>
              <a:spLocks/>
            </p:cNvSpPr>
            <p:nvPr/>
          </p:nvSpPr>
          <p:spPr bwMode="auto">
            <a:xfrm>
              <a:off x="1930" y="3188"/>
              <a:ext cx="53" cy="99"/>
            </a:xfrm>
            <a:custGeom>
              <a:avLst/>
              <a:gdLst>
                <a:gd name="T0" fmla="*/ 0 w 105"/>
                <a:gd name="T1" fmla="*/ 1 h 198"/>
                <a:gd name="T2" fmla="*/ 1 w 105"/>
                <a:gd name="T3" fmla="*/ 1 h 198"/>
                <a:gd name="T4" fmla="*/ 1 w 105"/>
                <a:gd name="T5" fmla="*/ 0 h 198"/>
                <a:gd name="T6" fmla="*/ 1 w 105"/>
                <a:gd name="T7" fmla="*/ 1 h 198"/>
                <a:gd name="T8" fmla="*/ 1 w 105"/>
                <a:gd name="T9" fmla="*/ 1 h 198"/>
                <a:gd name="T10" fmla="*/ 1 w 105"/>
                <a:gd name="T11" fmla="*/ 1 h 198"/>
                <a:gd name="T12" fmla="*/ 1 w 105"/>
                <a:gd name="T13" fmla="*/ 1 h 198"/>
                <a:gd name="T14" fmla="*/ 1 w 105"/>
                <a:gd name="T15" fmla="*/ 1 h 198"/>
                <a:gd name="T16" fmla="*/ 1 w 105"/>
                <a:gd name="T17" fmla="*/ 1 h 198"/>
                <a:gd name="T18" fmla="*/ 1 w 105"/>
                <a:gd name="T19" fmla="*/ 1 h 198"/>
                <a:gd name="T20" fmla="*/ 1 w 105"/>
                <a:gd name="T21" fmla="*/ 1 h 198"/>
                <a:gd name="T22" fmla="*/ 1 w 105"/>
                <a:gd name="T23" fmla="*/ 1 h 198"/>
                <a:gd name="T24" fmla="*/ 1 w 105"/>
                <a:gd name="T25" fmla="*/ 1 h 198"/>
                <a:gd name="T26" fmla="*/ 1 w 105"/>
                <a:gd name="T27" fmla="*/ 1 h 198"/>
                <a:gd name="T28" fmla="*/ 1 w 105"/>
                <a:gd name="T29" fmla="*/ 1 h 198"/>
                <a:gd name="T30" fmla="*/ 1 w 105"/>
                <a:gd name="T31" fmla="*/ 1 h 198"/>
                <a:gd name="T32" fmla="*/ 1 w 105"/>
                <a:gd name="T33" fmla="*/ 1 h 198"/>
                <a:gd name="T34" fmla="*/ 1 w 105"/>
                <a:gd name="T35" fmla="*/ 1 h 198"/>
                <a:gd name="T36" fmla="*/ 1 w 105"/>
                <a:gd name="T37" fmla="*/ 1 h 198"/>
                <a:gd name="T38" fmla="*/ 1 w 105"/>
                <a:gd name="T39" fmla="*/ 1 h 198"/>
                <a:gd name="T40" fmla="*/ 0 w 105"/>
                <a:gd name="T41" fmla="*/ 1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198"/>
                <a:gd name="T65" fmla="*/ 105 w 105"/>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198">
                  <a:moveTo>
                    <a:pt x="0" y="14"/>
                  </a:moveTo>
                  <a:lnTo>
                    <a:pt x="12" y="6"/>
                  </a:lnTo>
                  <a:lnTo>
                    <a:pt x="26" y="0"/>
                  </a:lnTo>
                  <a:lnTo>
                    <a:pt x="33" y="24"/>
                  </a:lnTo>
                  <a:lnTo>
                    <a:pt x="43" y="47"/>
                  </a:lnTo>
                  <a:lnTo>
                    <a:pt x="53" y="70"/>
                  </a:lnTo>
                  <a:lnTo>
                    <a:pt x="64" y="94"/>
                  </a:lnTo>
                  <a:lnTo>
                    <a:pt x="74" y="117"/>
                  </a:lnTo>
                  <a:lnTo>
                    <a:pt x="84" y="140"/>
                  </a:lnTo>
                  <a:lnTo>
                    <a:pt x="93" y="163"/>
                  </a:lnTo>
                  <a:lnTo>
                    <a:pt x="105" y="187"/>
                  </a:lnTo>
                  <a:lnTo>
                    <a:pt x="90" y="192"/>
                  </a:lnTo>
                  <a:lnTo>
                    <a:pt x="78" y="198"/>
                  </a:lnTo>
                  <a:lnTo>
                    <a:pt x="66" y="175"/>
                  </a:lnTo>
                  <a:lnTo>
                    <a:pt x="57" y="152"/>
                  </a:lnTo>
                  <a:lnTo>
                    <a:pt x="47" y="128"/>
                  </a:lnTo>
                  <a:lnTo>
                    <a:pt x="37" y="105"/>
                  </a:lnTo>
                  <a:lnTo>
                    <a:pt x="28" y="82"/>
                  </a:lnTo>
                  <a:lnTo>
                    <a:pt x="18" y="59"/>
                  </a:lnTo>
                  <a:lnTo>
                    <a:pt x="8" y="35"/>
                  </a:lnTo>
                  <a:lnTo>
                    <a:pt x="0" y="14"/>
                  </a:lnTo>
                  <a:close/>
                </a:path>
              </a:pathLst>
            </a:custGeom>
            <a:solidFill>
              <a:srgbClr val="BF4000"/>
            </a:solidFill>
            <a:ln w="9525">
              <a:noFill/>
              <a:round/>
              <a:headEnd/>
              <a:tailEnd/>
            </a:ln>
          </p:spPr>
          <p:txBody>
            <a:bodyPr/>
            <a:lstStyle/>
            <a:p>
              <a:endParaRPr lang="ru-RU"/>
            </a:p>
          </p:txBody>
        </p:sp>
        <p:sp>
          <p:nvSpPr>
            <p:cNvPr id="22610" name="Freeform 56"/>
            <p:cNvSpPr>
              <a:spLocks/>
            </p:cNvSpPr>
            <p:nvPr/>
          </p:nvSpPr>
          <p:spPr bwMode="auto">
            <a:xfrm>
              <a:off x="2014" y="3153"/>
              <a:ext cx="51" cy="99"/>
            </a:xfrm>
            <a:custGeom>
              <a:avLst/>
              <a:gdLst>
                <a:gd name="T0" fmla="*/ 0 w 103"/>
                <a:gd name="T1" fmla="*/ 1 h 197"/>
                <a:gd name="T2" fmla="*/ 0 w 103"/>
                <a:gd name="T3" fmla="*/ 1 h 197"/>
                <a:gd name="T4" fmla="*/ 0 w 103"/>
                <a:gd name="T5" fmla="*/ 0 h 197"/>
                <a:gd name="T6" fmla="*/ 0 w 103"/>
                <a:gd name="T7" fmla="*/ 1 h 197"/>
                <a:gd name="T8" fmla="*/ 0 w 103"/>
                <a:gd name="T9" fmla="*/ 1 h 197"/>
                <a:gd name="T10" fmla="*/ 0 w 103"/>
                <a:gd name="T11" fmla="*/ 1 h 197"/>
                <a:gd name="T12" fmla="*/ 0 w 103"/>
                <a:gd name="T13" fmla="*/ 1 h 197"/>
                <a:gd name="T14" fmla="*/ 0 w 103"/>
                <a:gd name="T15" fmla="*/ 1 h 197"/>
                <a:gd name="T16" fmla="*/ 0 w 103"/>
                <a:gd name="T17" fmla="*/ 1 h 197"/>
                <a:gd name="T18" fmla="*/ 0 w 103"/>
                <a:gd name="T19" fmla="*/ 1 h 197"/>
                <a:gd name="T20" fmla="*/ 0 w 103"/>
                <a:gd name="T21" fmla="*/ 1 h 197"/>
                <a:gd name="T22" fmla="*/ 0 w 103"/>
                <a:gd name="T23" fmla="*/ 1 h 197"/>
                <a:gd name="T24" fmla="*/ 0 w 103"/>
                <a:gd name="T25" fmla="*/ 1 h 197"/>
                <a:gd name="T26" fmla="*/ 0 w 103"/>
                <a:gd name="T27" fmla="*/ 1 h 197"/>
                <a:gd name="T28" fmla="*/ 0 w 103"/>
                <a:gd name="T29" fmla="*/ 1 h 197"/>
                <a:gd name="T30" fmla="*/ 0 w 103"/>
                <a:gd name="T31" fmla="*/ 1 h 197"/>
                <a:gd name="T32" fmla="*/ 0 w 103"/>
                <a:gd name="T33" fmla="*/ 1 h 197"/>
                <a:gd name="T34" fmla="*/ 0 w 103"/>
                <a:gd name="T35" fmla="*/ 1 h 197"/>
                <a:gd name="T36" fmla="*/ 0 w 103"/>
                <a:gd name="T37" fmla="*/ 1 h 197"/>
                <a:gd name="T38" fmla="*/ 0 w 103"/>
                <a:gd name="T39" fmla="*/ 1 h 197"/>
                <a:gd name="T40" fmla="*/ 0 w 103"/>
                <a:gd name="T41" fmla="*/ 1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197"/>
                <a:gd name="T65" fmla="*/ 103 w 103"/>
                <a:gd name="T66" fmla="*/ 197 h 1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197">
                  <a:moveTo>
                    <a:pt x="0" y="11"/>
                  </a:moveTo>
                  <a:lnTo>
                    <a:pt x="12" y="6"/>
                  </a:lnTo>
                  <a:lnTo>
                    <a:pt x="25" y="0"/>
                  </a:lnTo>
                  <a:lnTo>
                    <a:pt x="33" y="23"/>
                  </a:lnTo>
                  <a:lnTo>
                    <a:pt x="45" y="46"/>
                  </a:lnTo>
                  <a:lnTo>
                    <a:pt x="53" y="69"/>
                  </a:lnTo>
                  <a:lnTo>
                    <a:pt x="64" y="93"/>
                  </a:lnTo>
                  <a:lnTo>
                    <a:pt x="72" y="116"/>
                  </a:lnTo>
                  <a:lnTo>
                    <a:pt x="82" y="139"/>
                  </a:lnTo>
                  <a:lnTo>
                    <a:pt x="91" y="163"/>
                  </a:lnTo>
                  <a:lnTo>
                    <a:pt x="103" y="186"/>
                  </a:lnTo>
                  <a:lnTo>
                    <a:pt x="89" y="190"/>
                  </a:lnTo>
                  <a:lnTo>
                    <a:pt x="76" y="197"/>
                  </a:lnTo>
                  <a:lnTo>
                    <a:pt x="66" y="174"/>
                  </a:lnTo>
                  <a:lnTo>
                    <a:pt x="56" y="151"/>
                  </a:lnTo>
                  <a:lnTo>
                    <a:pt x="47" y="128"/>
                  </a:lnTo>
                  <a:lnTo>
                    <a:pt x="37" y="104"/>
                  </a:lnTo>
                  <a:lnTo>
                    <a:pt x="27" y="81"/>
                  </a:lnTo>
                  <a:lnTo>
                    <a:pt x="18" y="58"/>
                  </a:lnTo>
                  <a:lnTo>
                    <a:pt x="8" y="35"/>
                  </a:lnTo>
                  <a:lnTo>
                    <a:pt x="0" y="11"/>
                  </a:lnTo>
                  <a:close/>
                </a:path>
              </a:pathLst>
            </a:custGeom>
            <a:solidFill>
              <a:srgbClr val="BF4000"/>
            </a:solidFill>
            <a:ln w="9525">
              <a:noFill/>
              <a:round/>
              <a:headEnd/>
              <a:tailEnd/>
            </a:ln>
          </p:spPr>
          <p:txBody>
            <a:bodyPr/>
            <a:lstStyle/>
            <a:p>
              <a:endParaRPr lang="ru-RU"/>
            </a:p>
          </p:txBody>
        </p:sp>
        <p:sp>
          <p:nvSpPr>
            <p:cNvPr id="22611" name="Freeform 57"/>
            <p:cNvSpPr>
              <a:spLocks/>
            </p:cNvSpPr>
            <p:nvPr/>
          </p:nvSpPr>
          <p:spPr bwMode="auto">
            <a:xfrm>
              <a:off x="2096" y="3118"/>
              <a:ext cx="52" cy="98"/>
            </a:xfrm>
            <a:custGeom>
              <a:avLst/>
              <a:gdLst>
                <a:gd name="T0" fmla="*/ 0 w 105"/>
                <a:gd name="T1" fmla="*/ 1 h 196"/>
                <a:gd name="T2" fmla="*/ 0 w 105"/>
                <a:gd name="T3" fmla="*/ 1 h 196"/>
                <a:gd name="T4" fmla="*/ 0 w 105"/>
                <a:gd name="T5" fmla="*/ 0 h 196"/>
                <a:gd name="T6" fmla="*/ 0 w 105"/>
                <a:gd name="T7" fmla="*/ 1 h 196"/>
                <a:gd name="T8" fmla="*/ 0 w 105"/>
                <a:gd name="T9" fmla="*/ 1 h 196"/>
                <a:gd name="T10" fmla="*/ 0 w 105"/>
                <a:gd name="T11" fmla="*/ 1 h 196"/>
                <a:gd name="T12" fmla="*/ 0 w 105"/>
                <a:gd name="T13" fmla="*/ 1 h 196"/>
                <a:gd name="T14" fmla="*/ 0 w 105"/>
                <a:gd name="T15" fmla="*/ 1 h 196"/>
                <a:gd name="T16" fmla="*/ 0 w 105"/>
                <a:gd name="T17" fmla="*/ 1 h 196"/>
                <a:gd name="T18" fmla="*/ 0 w 105"/>
                <a:gd name="T19" fmla="*/ 1 h 196"/>
                <a:gd name="T20" fmla="*/ 0 w 105"/>
                <a:gd name="T21" fmla="*/ 1 h 196"/>
                <a:gd name="T22" fmla="*/ 0 w 105"/>
                <a:gd name="T23" fmla="*/ 1 h 196"/>
                <a:gd name="T24" fmla="*/ 0 w 105"/>
                <a:gd name="T25" fmla="*/ 1 h 196"/>
                <a:gd name="T26" fmla="*/ 0 w 105"/>
                <a:gd name="T27" fmla="*/ 1 h 196"/>
                <a:gd name="T28" fmla="*/ 0 w 105"/>
                <a:gd name="T29" fmla="*/ 1 h 196"/>
                <a:gd name="T30" fmla="*/ 0 w 105"/>
                <a:gd name="T31" fmla="*/ 1 h 196"/>
                <a:gd name="T32" fmla="*/ 0 w 105"/>
                <a:gd name="T33" fmla="*/ 1 h 196"/>
                <a:gd name="T34" fmla="*/ 0 w 105"/>
                <a:gd name="T35" fmla="*/ 1 h 196"/>
                <a:gd name="T36" fmla="*/ 0 w 105"/>
                <a:gd name="T37" fmla="*/ 1 h 196"/>
                <a:gd name="T38" fmla="*/ 0 w 105"/>
                <a:gd name="T39" fmla="*/ 1 h 196"/>
                <a:gd name="T40" fmla="*/ 0 w 105"/>
                <a:gd name="T41" fmla="*/ 1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196"/>
                <a:gd name="T65" fmla="*/ 105 w 105"/>
                <a:gd name="T66" fmla="*/ 196 h 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196">
                  <a:moveTo>
                    <a:pt x="0" y="10"/>
                  </a:moveTo>
                  <a:lnTo>
                    <a:pt x="14" y="6"/>
                  </a:lnTo>
                  <a:lnTo>
                    <a:pt x="27" y="0"/>
                  </a:lnTo>
                  <a:lnTo>
                    <a:pt x="35" y="23"/>
                  </a:lnTo>
                  <a:lnTo>
                    <a:pt x="47" y="46"/>
                  </a:lnTo>
                  <a:lnTo>
                    <a:pt x="54" y="70"/>
                  </a:lnTo>
                  <a:lnTo>
                    <a:pt x="66" y="93"/>
                  </a:lnTo>
                  <a:lnTo>
                    <a:pt x="74" y="116"/>
                  </a:lnTo>
                  <a:lnTo>
                    <a:pt x="83" y="139"/>
                  </a:lnTo>
                  <a:lnTo>
                    <a:pt x="93" y="163"/>
                  </a:lnTo>
                  <a:lnTo>
                    <a:pt x="105" y="186"/>
                  </a:lnTo>
                  <a:lnTo>
                    <a:pt x="91" y="190"/>
                  </a:lnTo>
                  <a:lnTo>
                    <a:pt x="78" y="196"/>
                  </a:lnTo>
                  <a:lnTo>
                    <a:pt x="68" y="172"/>
                  </a:lnTo>
                  <a:lnTo>
                    <a:pt x="58" y="149"/>
                  </a:lnTo>
                  <a:lnTo>
                    <a:pt x="48" y="126"/>
                  </a:lnTo>
                  <a:lnTo>
                    <a:pt x="39" y="103"/>
                  </a:lnTo>
                  <a:lnTo>
                    <a:pt x="29" y="79"/>
                  </a:lnTo>
                  <a:lnTo>
                    <a:pt x="19" y="56"/>
                  </a:lnTo>
                  <a:lnTo>
                    <a:pt x="10" y="33"/>
                  </a:lnTo>
                  <a:lnTo>
                    <a:pt x="0" y="10"/>
                  </a:lnTo>
                  <a:close/>
                </a:path>
              </a:pathLst>
            </a:custGeom>
            <a:solidFill>
              <a:srgbClr val="BF4000"/>
            </a:solidFill>
            <a:ln w="9525">
              <a:noFill/>
              <a:round/>
              <a:headEnd/>
              <a:tailEnd/>
            </a:ln>
          </p:spPr>
          <p:txBody>
            <a:bodyPr/>
            <a:lstStyle/>
            <a:p>
              <a:endParaRPr lang="ru-RU"/>
            </a:p>
          </p:txBody>
        </p:sp>
        <p:sp>
          <p:nvSpPr>
            <p:cNvPr id="22612" name="Freeform 58"/>
            <p:cNvSpPr>
              <a:spLocks/>
            </p:cNvSpPr>
            <p:nvPr/>
          </p:nvSpPr>
          <p:spPr bwMode="auto">
            <a:xfrm>
              <a:off x="2179" y="3084"/>
              <a:ext cx="52" cy="96"/>
            </a:xfrm>
            <a:custGeom>
              <a:avLst/>
              <a:gdLst>
                <a:gd name="T0" fmla="*/ 0 w 103"/>
                <a:gd name="T1" fmla="*/ 0 h 194"/>
                <a:gd name="T2" fmla="*/ 1 w 103"/>
                <a:gd name="T3" fmla="*/ 0 h 194"/>
                <a:gd name="T4" fmla="*/ 1 w 103"/>
                <a:gd name="T5" fmla="*/ 0 h 194"/>
                <a:gd name="T6" fmla="*/ 1 w 103"/>
                <a:gd name="T7" fmla="*/ 0 h 194"/>
                <a:gd name="T8" fmla="*/ 1 w 103"/>
                <a:gd name="T9" fmla="*/ 0 h 194"/>
                <a:gd name="T10" fmla="*/ 1 w 103"/>
                <a:gd name="T11" fmla="*/ 0 h 194"/>
                <a:gd name="T12" fmla="*/ 1 w 103"/>
                <a:gd name="T13" fmla="*/ 0 h 194"/>
                <a:gd name="T14" fmla="*/ 1 w 103"/>
                <a:gd name="T15" fmla="*/ 0 h 194"/>
                <a:gd name="T16" fmla="*/ 1 w 103"/>
                <a:gd name="T17" fmla="*/ 0 h 194"/>
                <a:gd name="T18" fmla="*/ 1 w 103"/>
                <a:gd name="T19" fmla="*/ 0 h 194"/>
                <a:gd name="T20" fmla="*/ 1 w 103"/>
                <a:gd name="T21" fmla="*/ 0 h 194"/>
                <a:gd name="T22" fmla="*/ 1 w 103"/>
                <a:gd name="T23" fmla="*/ 0 h 194"/>
                <a:gd name="T24" fmla="*/ 1 w 103"/>
                <a:gd name="T25" fmla="*/ 0 h 194"/>
                <a:gd name="T26" fmla="*/ 1 w 103"/>
                <a:gd name="T27" fmla="*/ 0 h 194"/>
                <a:gd name="T28" fmla="*/ 1 w 103"/>
                <a:gd name="T29" fmla="*/ 0 h 194"/>
                <a:gd name="T30" fmla="*/ 1 w 103"/>
                <a:gd name="T31" fmla="*/ 0 h 194"/>
                <a:gd name="T32" fmla="*/ 1 w 103"/>
                <a:gd name="T33" fmla="*/ 0 h 194"/>
                <a:gd name="T34" fmla="*/ 1 w 103"/>
                <a:gd name="T35" fmla="*/ 0 h 194"/>
                <a:gd name="T36" fmla="*/ 1 w 103"/>
                <a:gd name="T37" fmla="*/ 0 h 194"/>
                <a:gd name="T38" fmla="*/ 1 w 103"/>
                <a:gd name="T39" fmla="*/ 0 h 194"/>
                <a:gd name="T40" fmla="*/ 0 w 103"/>
                <a:gd name="T41" fmla="*/ 0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194"/>
                <a:gd name="T65" fmla="*/ 103 w 103"/>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194">
                  <a:moveTo>
                    <a:pt x="0" y="10"/>
                  </a:moveTo>
                  <a:lnTo>
                    <a:pt x="11" y="4"/>
                  </a:lnTo>
                  <a:lnTo>
                    <a:pt x="25" y="0"/>
                  </a:lnTo>
                  <a:lnTo>
                    <a:pt x="35" y="21"/>
                  </a:lnTo>
                  <a:lnTo>
                    <a:pt x="44" y="45"/>
                  </a:lnTo>
                  <a:lnTo>
                    <a:pt x="54" y="68"/>
                  </a:lnTo>
                  <a:lnTo>
                    <a:pt x="64" y="91"/>
                  </a:lnTo>
                  <a:lnTo>
                    <a:pt x="73" y="113"/>
                  </a:lnTo>
                  <a:lnTo>
                    <a:pt x="83" y="136"/>
                  </a:lnTo>
                  <a:lnTo>
                    <a:pt x="93" y="159"/>
                  </a:lnTo>
                  <a:lnTo>
                    <a:pt x="103" y="182"/>
                  </a:lnTo>
                  <a:lnTo>
                    <a:pt x="91" y="188"/>
                  </a:lnTo>
                  <a:lnTo>
                    <a:pt x="79" y="194"/>
                  </a:lnTo>
                  <a:lnTo>
                    <a:pt x="68" y="171"/>
                  </a:lnTo>
                  <a:lnTo>
                    <a:pt x="58" y="147"/>
                  </a:lnTo>
                  <a:lnTo>
                    <a:pt x="48" y="124"/>
                  </a:lnTo>
                  <a:lnTo>
                    <a:pt x="39" y="101"/>
                  </a:lnTo>
                  <a:lnTo>
                    <a:pt x="27" y="78"/>
                  </a:lnTo>
                  <a:lnTo>
                    <a:pt x="17" y="54"/>
                  </a:lnTo>
                  <a:lnTo>
                    <a:pt x="8" y="31"/>
                  </a:lnTo>
                  <a:lnTo>
                    <a:pt x="0" y="10"/>
                  </a:lnTo>
                  <a:close/>
                </a:path>
              </a:pathLst>
            </a:custGeom>
            <a:solidFill>
              <a:srgbClr val="BF4000"/>
            </a:solidFill>
            <a:ln w="9525">
              <a:noFill/>
              <a:round/>
              <a:headEnd/>
              <a:tailEnd/>
            </a:ln>
          </p:spPr>
          <p:txBody>
            <a:bodyPr/>
            <a:lstStyle/>
            <a:p>
              <a:endParaRPr lang="ru-RU"/>
            </a:p>
          </p:txBody>
        </p:sp>
        <p:sp>
          <p:nvSpPr>
            <p:cNvPr id="22613" name="Freeform 59"/>
            <p:cNvSpPr>
              <a:spLocks/>
            </p:cNvSpPr>
            <p:nvPr/>
          </p:nvSpPr>
          <p:spPr bwMode="auto">
            <a:xfrm>
              <a:off x="2262" y="3049"/>
              <a:ext cx="52" cy="97"/>
            </a:xfrm>
            <a:custGeom>
              <a:avLst/>
              <a:gdLst>
                <a:gd name="T0" fmla="*/ 0 w 104"/>
                <a:gd name="T1" fmla="*/ 1 h 194"/>
                <a:gd name="T2" fmla="*/ 1 w 104"/>
                <a:gd name="T3" fmla="*/ 1 h 194"/>
                <a:gd name="T4" fmla="*/ 1 w 104"/>
                <a:gd name="T5" fmla="*/ 0 h 194"/>
                <a:gd name="T6" fmla="*/ 1 w 104"/>
                <a:gd name="T7" fmla="*/ 1 h 194"/>
                <a:gd name="T8" fmla="*/ 1 w 104"/>
                <a:gd name="T9" fmla="*/ 1 h 194"/>
                <a:gd name="T10" fmla="*/ 1 w 104"/>
                <a:gd name="T11" fmla="*/ 1 h 194"/>
                <a:gd name="T12" fmla="*/ 1 w 104"/>
                <a:gd name="T13" fmla="*/ 1 h 194"/>
                <a:gd name="T14" fmla="*/ 1 w 104"/>
                <a:gd name="T15" fmla="*/ 1 h 194"/>
                <a:gd name="T16" fmla="*/ 1 w 104"/>
                <a:gd name="T17" fmla="*/ 1 h 194"/>
                <a:gd name="T18" fmla="*/ 1 w 104"/>
                <a:gd name="T19" fmla="*/ 1 h 194"/>
                <a:gd name="T20" fmla="*/ 1 w 104"/>
                <a:gd name="T21" fmla="*/ 1 h 194"/>
                <a:gd name="T22" fmla="*/ 1 w 104"/>
                <a:gd name="T23" fmla="*/ 1 h 194"/>
                <a:gd name="T24" fmla="*/ 1 w 104"/>
                <a:gd name="T25" fmla="*/ 1 h 194"/>
                <a:gd name="T26" fmla="*/ 1 w 104"/>
                <a:gd name="T27" fmla="*/ 1 h 194"/>
                <a:gd name="T28" fmla="*/ 1 w 104"/>
                <a:gd name="T29" fmla="*/ 1 h 194"/>
                <a:gd name="T30" fmla="*/ 1 w 104"/>
                <a:gd name="T31" fmla="*/ 1 h 194"/>
                <a:gd name="T32" fmla="*/ 1 w 104"/>
                <a:gd name="T33" fmla="*/ 1 h 194"/>
                <a:gd name="T34" fmla="*/ 1 w 104"/>
                <a:gd name="T35" fmla="*/ 1 h 194"/>
                <a:gd name="T36" fmla="*/ 1 w 104"/>
                <a:gd name="T37" fmla="*/ 1 h 194"/>
                <a:gd name="T38" fmla="*/ 1 w 104"/>
                <a:gd name="T39" fmla="*/ 1 h 194"/>
                <a:gd name="T40" fmla="*/ 0 w 104"/>
                <a:gd name="T41" fmla="*/ 1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94"/>
                <a:gd name="T65" fmla="*/ 104 w 104"/>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94">
                  <a:moveTo>
                    <a:pt x="0" y="10"/>
                  </a:moveTo>
                  <a:lnTo>
                    <a:pt x="13" y="4"/>
                  </a:lnTo>
                  <a:lnTo>
                    <a:pt x="27" y="0"/>
                  </a:lnTo>
                  <a:lnTo>
                    <a:pt x="35" y="22"/>
                  </a:lnTo>
                  <a:lnTo>
                    <a:pt x="44" y="43"/>
                  </a:lnTo>
                  <a:lnTo>
                    <a:pt x="54" y="66"/>
                  </a:lnTo>
                  <a:lnTo>
                    <a:pt x="64" y="89"/>
                  </a:lnTo>
                  <a:lnTo>
                    <a:pt x="73" y="113"/>
                  </a:lnTo>
                  <a:lnTo>
                    <a:pt x="83" y="136"/>
                  </a:lnTo>
                  <a:lnTo>
                    <a:pt x="93" y="159"/>
                  </a:lnTo>
                  <a:lnTo>
                    <a:pt x="104" y="183"/>
                  </a:lnTo>
                  <a:lnTo>
                    <a:pt x="91" y="188"/>
                  </a:lnTo>
                  <a:lnTo>
                    <a:pt x="77" y="194"/>
                  </a:lnTo>
                  <a:lnTo>
                    <a:pt x="67" y="171"/>
                  </a:lnTo>
                  <a:lnTo>
                    <a:pt x="58" y="148"/>
                  </a:lnTo>
                  <a:lnTo>
                    <a:pt x="48" y="124"/>
                  </a:lnTo>
                  <a:lnTo>
                    <a:pt x="38" y="101"/>
                  </a:lnTo>
                  <a:lnTo>
                    <a:pt x="29" y="78"/>
                  </a:lnTo>
                  <a:lnTo>
                    <a:pt x="19" y="55"/>
                  </a:lnTo>
                  <a:lnTo>
                    <a:pt x="9" y="31"/>
                  </a:lnTo>
                  <a:lnTo>
                    <a:pt x="0" y="10"/>
                  </a:lnTo>
                  <a:close/>
                </a:path>
              </a:pathLst>
            </a:custGeom>
            <a:solidFill>
              <a:srgbClr val="BF4000"/>
            </a:solidFill>
            <a:ln w="9525">
              <a:noFill/>
              <a:round/>
              <a:headEnd/>
              <a:tailEnd/>
            </a:ln>
          </p:spPr>
          <p:txBody>
            <a:bodyPr/>
            <a:lstStyle/>
            <a:p>
              <a:endParaRPr lang="ru-RU"/>
            </a:p>
          </p:txBody>
        </p:sp>
        <p:sp>
          <p:nvSpPr>
            <p:cNvPr id="22614" name="Freeform 60"/>
            <p:cNvSpPr>
              <a:spLocks/>
            </p:cNvSpPr>
            <p:nvPr/>
          </p:nvSpPr>
          <p:spPr bwMode="auto">
            <a:xfrm>
              <a:off x="2345" y="3012"/>
              <a:ext cx="52" cy="99"/>
            </a:xfrm>
            <a:custGeom>
              <a:avLst/>
              <a:gdLst>
                <a:gd name="T0" fmla="*/ 0 w 103"/>
                <a:gd name="T1" fmla="*/ 1 h 197"/>
                <a:gd name="T2" fmla="*/ 1 w 103"/>
                <a:gd name="T3" fmla="*/ 1 h 197"/>
                <a:gd name="T4" fmla="*/ 1 w 103"/>
                <a:gd name="T5" fmla="*/ 0 h 197"/>
                <a:gd name="T6" fmla="*/ 1 w 103"/>
                <a:gd name="T7" fmla="*/ 1 h 197"/>
                <a:gd name="T8" fmla="*/ 1 w 103"/>
                <a:gd name="T9" fmla="*/ 1 h 197"/>
                <a:gd name="T10" fmla="*/ 1 w 103"/>
                <a:gd name="T11" fmla="*/ 1 h 197"/>
                <a:gd name="T12" fmla="*/ 1 w 103"/>
                <a:gd name="T13" fmla="*/ 1 h 197"/>
                <a:gd name="T14" fmla="*/ 1 w 103"/>
                <a:gd name="T15" fmla="*/ 1 h 197"/>
                <a:gd name="T16" fmla="*/ 1 w 103"/>
                <a:gd name="T17" fmla="*/ 1 h 197"/>
                <a:gd name="T18" fmla="*/ 1 w 103"/>
                <a:gd name="T19" fmla="*/ 1 h 197"/>
                <a:gd name="T20" fmla="*/ 1 w 103"/>
                <a:gd name="T21" fmla="*/ 1 h 197"/>
                <a:gd name="T22" fmla="*/ 1 w 103"/>
                <a:gd name="T23" fmla="*/ 1 h 197"/>
                <a:gd name="T24" fmla="*/ 1 w 103"/>
                <a:gd name="T25" fmla="*/ 1 h 197"/>
                <a:gd name="T26" fmla="*/ 1 w 103"/>
                <a:gd name="T27" fmla="*/ 1 h 197"/>
                <a:gd name="T28" fmla="*/ 1 w 103"/>
                <a:gd name="T29" fmla="*/ 1 h 197"/>
                <a:gd name="T30" fmla="*/ 1 w 103"/>
                <a:gd name="T31" fmla="*/ 1 h 197"/>
                <a:gd name="T32" fmla="*/ 1 w 103"/>
                <a:gd name="T33" fmla="*/ 1 h 197"/>
                <a:gd name="T34" fmla="*/ 1 w 103"/>
                <a:gd name="T35" fmla="*/ 1 h 197"/>
                <a:gd name="T36" fmla="*/ 1 w 103"/>
                <a:gd name="T37" fmla="*/ 1 h 197"/>
                <a:gd name="T38" fmla="*/ 1 w 103"/>
                <a:gd name="T39" fmla="*/ 1 h 197"/>
                <a:gd name="T40" fmla="*/ 0 w 103"/>
                <a:gd name="T41" fmla="*/ 1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197"/>
                <a:gd name="T65" fmla="*/ 103 w 103"/>
                <a:gd name="T66" fmla="*/ 197 h 1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197">
                  <a:moveTo>
                    <a:pt x="0" y="11"/>
                  </a:moveTo>
                  <a:lnTo>
                    <a:pt x="12" y="5"/>
                  </a:lnTo>
                  <a:lnTo>
                    <a:pt x="28" y="0"/>
                  </a:lnTo>
                  <a:lnTo>
                    <a:pt x="35" y="23"/>
                  </a:lnTo>
                  <a:lnTo>
                    <a:pt x="45" y="46"/>
                  </a:lnTo>
                  <a:lnTo>
                    <a:pt x="55" y="69"/>
                  </a:lnTo>
                  <a:lnTo>
                    <a:pt x="64" y="93"/>
                  </a:lnTo>
                  <a:lnTo>
                    <a:pt x="74" y="116"/>
                  </a:lnTo>
                  <a:lnTo>
                    <a:pt x="84" y="139"/>
                  </a:lnTo>
                  <a:lnTo>
                    <a:pt x="93" y="162"/>
                  </a:lnTo>
                  <a:lnTo>
                    <a:pt x="103" y="186"/>
                  </a:lnTo>
                  <a:lnTo>
                    <a:pt x="92" y="190"/>
                  </a:lnTo>
                  <a:lnTo>
                    <a:pt x="80" y="197"/>
                  </a:lnTo>
                  <a:lnTo>
                    <a:pt x="68" y="174"/>
                  </a:lnTo>
                  <a:lnTo>
                    <a:pt x="59" y="151"/>
                  </a:lnTo>
                  <a:lnTo>
                    <a:pt x="49" y="128"/>
                  </a:lnTo>
                  <a:lnTo>
                    <a:pt x="39" y="104"/>
                  </a:lnTo>
                  <a:lnTo>
                    <a:pt x="28" y="81"/>
                  </a:lnTo>
                  <a:lnTo>
                    <a:pt x="20" y="58"/>
                  </a:lnTo>
                  <a:lnTo>
                    <a:pt x="8" y="35"/>
                  </a:lnTo>
                  <a:lnTo>
                    <a:pt x="0" y="11"/>
                  </a:lnTo>
                  <a:close/>
                </a:path>
              </a:pathLst>
            </a:custGeom>
            <a:solidFill>
              <a:srgbClr val="BF4000"/>
            </a:solidFill>
            <a:ln w="9525">
              <a:noFill/>
              <a:round/>
              <a:headEnd/>
              <a:tailEnd/>
            </a:ln>
          </p:spPr>
          <p:txBody>
            <a:bodyPr/>
            <a:lstStyle/>
            <a:p>
              <a:endParaRPr lang="ru-RU"/>
            </a:p>
          </p:txBody>
        </p:sp>
        <p:sp>
          <p:nvSpPr>
            <p:cNvPr id="22615" name="Freeform 61"/>
            <p:cNvSpPr>
              <a:spLocks/>
            </p:cNvSpPr>
            <p:nvPr/>
          </p:nvSpPr>
          <p:spPr bwMode="auto">
            <a:xfrm>
              <a:off x="2428" y="2977"/>
              <a:ext cx="52" cy="98"/>
            </a:xfrm>
            <a:custGeom>
              <a:avLst/>
              <a:gdLst>
                <a:gd name="T0" fmla="*/ 0 w 105"/>
                <a:gd name="T1" fmla="*/ 1 h 196"/>
                <a:gd name="T2" fmla="*/ 0 w 105"/>
                <a:gd name="T3" fmla="*/ 1 h 196"/>
                <a:gd name="T4" fmla="*/ 0 w 105"/>
                <a:gd name="T5" fmla="*/ 0 h 196"/>
                <a:gd name="T6" fmla="*/ 0 w 105"/>
                <a:gd name="T7" fmla="*/ 1 h 196"/>
                <a:gd name="T8" fmla="*/ 0 w 105"/>
                <a:gd name="T9" fmla="*/ 1 h 196"/>
                <a:gd name="T10" fmla="*/ 0 w 105"/>
                <a:gd name="T11" fmla="*/ 1 h 196"/>
                <a:gd name="T12" fmla="*/ 0 w 105"/>
                <a:gd name="T13" fmla="*/ 1 h 196"/>
                <a:gd name="T14" fmla="*/ 0 w 105"/>
                <a:gd name="T15" fmla="*/ 1 h 196"/>
                <a:gd name="T16" fmla="*/ 0 w 105"/>
                <a:gd name="T17" fmla="*/ 1 h 196"/>
                <a:gd name="T18" fmla="*/ 0 w 105"/>
                <a:gd name="T19" fmla="*/ 1 h 196"/>
                <a:gd name="T20" fmla="*/ 0 w 105"/>
                <a:gd name="T21" fmla="*/ 1 h 196"/>
                <a:gd name="T22" fmla="*/ 0 w 105"/>
                <a:gd name="T23" fmla="*/ 1 h 196"/>
                <a:gd name="T24" fmla="*/ 0 w 105"/>
                <a:gd name="T25" fmla="*/ 1 h 196"/>
                <a:gd name="T26" fmla="*/ 0 w 105"/>
                <a:gd name="T27" fmla="*/ 1 h 196"/>
                <a:gd name="T28" fmla="*/ 0 w 105"/>
                <a:gd name="T29" fmla="*/ 1 h 196"/>
                <a:gd name="T30" fmla="*/ 0 w 105"/>
                <a:gd name="T31" fmla="*/ 1 h 196"/>
                <a:gd name="T32" fmla="*/ 0 w 105"/>
                <a:gd name="T33" fmla="*/ 1 h 196"/>
                <a:gd name="T34" fmla="*/ 0 w 105"/>
                <a:gd name="T35" fmla="*/ 1 h 196"/>
                <a:gd name="T36" fmla="*/ 0 w 105"/>
                <a:gd name="T37" fmla="*/ 1 h 196"/>
                <a:gd name="T38" fmla="*/ 0 w 105"/>
                <a:gd name="T39" fmla="*/ 1 h 196"/>
                <a:gd name="T40" fmla="*/ 0 w 105"/>
                <a:gd name="T41" fmla="*/ 1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196"/>
                <a:gd name="T65" fmla="*/ 105 w 105"/>
                <a:gd name="T66" fmla="*/ 196 h 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196">
                  <a:moveTo>
                    <a:pt x="0" y="10"/>
                  </a:moveTo>
                  <a:lnTo>
                    <a:pt x="14" y="6"/>
                  </a:lnTo>
                  <a:lnTo>
                    <a:pt x="27" y="0"/>
                  </a:lnTo>
                  <a:lnTo>
                    <a:pt x="37" y="23"/>
                  </a:lnTo>
                  <a:lnTo>
                    <a:pt x="47" y="46"/>
                  </a:lnTo>
                  <a:lnTo>
                    <a:pt x="56" y="70"/>
                  </a:lnTo>
                  <a:lnTo>
                    <a:pt x="66" y="93"/>
                  </a:lnTo>
                  <a:lnTo>
                    <a:pt x="76" y="116"/>
                  </a:lnTo>
                  <a:lnTo>
                    <a:pt x="86" y="139"/>
                  </a:lnTo>
                  <a:lnTo>
                    <a:pt x="95" y="163"/>
                  </a:lnTo>
                  <a:lnTo>
                    <a:pt x="105" y="186"/>
                  </a:lnTo>
                  <a:lnTo>
                    <a:pt x="93" y="190"/>
                  </a:lnTo>
                  <a:lnTo>
                    <a:pt x="82" y="196"/>
                  </a:lnTo>
                  <a:lnTo>
                    <a:pt x="70" y="172"/>
                  </a:lnTo>
                  <a:lnTo>
                    <a:pt x="60" y="149"/>
                  </a:lnTo>
                  <a:lnTo>
                    <a:pt x="51" y="126"/>
                  </a:lnTo>
                  <a:lnTo>
                    <a:pt x="41" y="103"/>
                  </a:lnTo>
                  <a:lnTo>
                    <a:pt x="29" y="79"/>
                  </a:lnTo>
                  <a:lnTo>
                    <a:pt x="20" y="56"/>
                  </a:lnTo>
                  <a:lnTo>
                    <a:pt x="10" y="33"/>
                  </a:lnTo>
                  <a:lnTo>
                    <a:pt x="0" y="10"/>
                  </a:lnTo>
                  <a:close/>
                </a:path>
              </a:pathLst>
            </a:custGeom>
            <a:solidFill>
              <a:srgbClr val="BF4000"/>
            </a:solidFill>
            <a:ln w="9525">
              <a:noFill/>
              <a:round/>
              <a:headEnd/>
              <a:tailEnd/>
            </a:ln>
          </p:spPr>
          <p:txBody>
            <a:bodyPr/>
            <a:lstStyle/>
            <a:p>
              <a:endParaRPr lang="ru-RU"/>
            </a:p>
          </p:txBody>
        </p:sp>
        <p:sp>
          <p:nvSpPr>
            <p:cNvPr id="22616" name="Freeform 62"/>
            <p:cNvSpPr>
              <a:spLocks/>
            </p:cNvSpPr>
            <p:nvPr/>
          </p:nvSpPr>
          <p:spPr bwMode="auto">
            <a:xfrm>
              <a:off x="2511" y="2942"/>
              <a:ext cx="53" cy="98"/>
            </a:xfrm>
            <a:custGeom>
              <a:avLst/>
              <a:gdLst>
                <a:gd name="T0" fmla="*/ 0 w 107"/>
                <a:gd name="T1" fmla="*/ 1 h 196"/>
                <a:gd name="T2" fmla="*/ 0 w 107"/>
                <a:gd name="T3" fmla="*/ 1 h 196"/>
                <a:gd name="T4" fmla="*/ 0 w 107"/>
                <a:gd name="T5" fmla="*/ 0 h 196"/>
                <a:gd name="T6" fmla="*/ 0 w 107"/>
                <a:gd name="T7" fmla="*/ 1 h 196"/>
                <a:gd name="T8" fmla="*/ 0 w 107"/>
                <a:gd name="T9" fmla="*/ 1 h 196"/>
                <a:gd name="T10" fmla="*/ 0 w 107"/>
                <a:gd name="T11" fmla="*/ 1 h 196"/>
                <a:gd name="T12" fmla="*/ 0 w 107"/>
                <a:gd name="T13" fmla="*/ 1 h 196"/>
                <a:gd name="T14" fmla="*/ 0 w 107"/>
                <a:gd name="T15" fmla="*/ 1 h 196"/>
                <a:gd name="T16" fmla="*/ 0 w 107"/>
                <a:gd name="T17" fmla="*/ 1 h 196"/>
                <a:gd name="T18" fmla="*/ 0 w 107"/>
                <a:gd name="T19" fmla="*/ 1 h 196"/>
                <a:gd name="T20" fmla="*/ 0 w 107"/>
                <a:gd name="T21" fmla="*/ 1 h 196"/>
                <a:gd name="T22" fmla="*/ 0 w 107"/>
                <a:gd name="T23" fmla="*/ 1 h 196"/>
                <a:gd name="T24" fmla="*/ 0 w 107"/>
                <a:gd name="T25" fmla="*/ 1 h 196"/>
                <a:gd name="T26" fmla="*/ 0 w 107"/>
                <a:gd name="T27" fmla="*/ 1 h 196"/>
                <a:gd name="T28" fmla="*/ 0 w 107"/>
                <a:gd name="T29" fmla="*/ 1 h 196"/>
                <a:gd name="T30" fmla="*/ 0 w 107"/>
                <a:gd name="T31" fmla="*/ 1 h 196"/>
                <a:gd name="T32" fmla="*/ 0 w 107"/>
                <a:gd name="T33" fmla="*/ 1 h 196"/>
                <a:gd name="T34" fmla="*/ 0 w 107"/>
                <a:gd name="T35" fmla="*/ 1 h 196"/>
                <a:gd name="T36" fmla="*/ 0 w 107"/>
                <a:gd name="T37" fmla="*/ 1 h 196"/>
                <a:gd name="T38" fmla="*/ 0 w 107"/>
                <a:gd name="T39" fmla="*/ 1 h 196"/>
                <a:gd name="T40" fmla="*/ 0 w 107"/>
                <a:gd name="T41" fmla="*/ 1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
                <a:gd name="T64" fmla="*/ 0 h 196"/>
                <a:gd name="T65" fmla="*/ 107 w 107"/>
                <a:gd name="T66" fmla="*/ 196 h 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 h="196">
                  <a:moveTo>
                    <a:pt x="0" y="10"/>
                  </a:moveTo>
                  <a:lnTo>
                    <a:pt x="14" y="4"/>
                  </a:lnTo>
                  <a:lnTo>
                    <a:pt x="27" y="0"/>
                  </a:lnTo>
                  <a:lnTo>
                    <a:pt x="35" y="23"/>
                  </a:lnTo>
                  <a:lnTo>
                    <a:pt x="45" y="47"/>
                  </a:lnTo>
                  <a:lnTo>
                    <a:pt x="54" y="70"/>
                  </a:lnTo>
                  <a:lnTo>
                    <a:pt x="66" y="93"/>
                  </a:lnTo>
                  <a:lnTo>
                    <a:pt x="76" y="116"/>
                  </a:lnTo>
                  <a:lnTo>
                    <a:pt x="85" y="140"/>
                  </a:lnTo>
                  <a:lnTo>
                    <a:pt x="95" y="163"/>
                  </a:lnTo>
                  <a:lnTo>
                    <a:pt x="107" y="186"/>
                  </a:lnTo>
                  <a:lnTo>
                    <a:pt x="91" y="188"/>
                  </a:lnTo>
                  <a:lnTo>
                    <a:pt x="80" y="196"/>
                  </a:lnTo>
                  <a:lnTo>
                    <a:pt x="68" y="173"/>
                  </a:lnTo>
                  <a:lnTo>
                    <a:pt x="58" y="149"/>
                  </a:lnTo>
                  <a:lnTo>
                    <a:pt x="49" y="126"/>
                  </a:lnTo>
                  <a:lnTo>
                    <a:pt x="39" y="103"/>
                  </a:lnTo>
                  <a:lnTo>
                    <a:pt x="27" y="80"/>
                  </a:lnTo>
                  <a:lnTo>
                    <a:pt x="19" y="56"/>
                  </a:lnTo>
                  <a:lnTo>
                    <a:pt x="8" y="33"/>
                  </a:lnTo>
                  <a:lnTo>
                    <a:pt x="0" y="10"/>
                  </a:lnTo>
                  <a:close/>
                </a:path>
              </a:pathLst>
            </a:custGeom>
            <a:solidFill>
              <a:srgbClr val="BF4000"/>
            </a:solidFill>
            <a:ln w="9525">
              <a:noFill/>
              <a:round/>
              <a:headEnd/>
              <a:tailEnd/>
            </a:ln>
          </p:spPr>
          <p:txBody>
            <a:bodyPr/>
            <a:lstStyle/>
            <a:p>
              <a:endParaRPr lang="ru-RU"/>
            </a:p>
          </p:txBody>
        </p:sp>
        <p:sp>
          <p:nvSpPr>
            <p:cNvPr id="22617" name="Freeform 63"/>
            <p:cNvSpPr>
              <a:spLocks/>
            </p:cNvSpPr>
            <p:nvPr/>
          </p:nvSpPr>
          <p:spPr bwMode="auto">
            <a:xfrm>
              <a:off x="2595" y="2907"/>
              <a:ext cx="51" cy="97"/>
            </a:xfrm>
            <a:custGeom>
              <a:avLst/>
              <a:gdLst>
                <a:gd name="T0" fmla="*/ 0 w 101"/>
                <a:gd name="T1" fmla="*/ 1 h 194"/>
                <a:gd name="T2" fmla="*/ 1 w 101"/>
                <a:gd name="T3" fmla="*/ 1 h 194"/>
                <a:gd name="T4" fmla="*/ 1 w 101"/>
                <a:gd name="T5" fmla="*/ 0 h 194"/>
                <a:gd name="T6" fmla="*/ 1 w 101"/>
                <a:gd name="T7" fmla="*/ 1 h 194"/>
                <a:gd name="T8" fmla="*/ 1 w 101"/>
                <a:gd name="T9" fmla="*/ 1 h 194"/>
                <a:gd name="T10" fmla="*/ 1 w 101"/>
                <a:gd name="T11" fmla="*/ 1 h 194"/>
                <a:gd name="T12" fmla="*/ 1 w 101"/>
                <a:gd name="T13" fmla="*/ 1 h 194"/>
                <a:gd name="T14" fmla="*/ 1 w 101"/>
                <a:gd name="T15" fmla="*/ 1 h 194"/>
                <a:gd name="T16" fmla="*/ 1 w 101"/>
                <a:gd name="T17" fmla="*/ 1 h 194"/>
                <a:gd name="T18" fmla="*/ 1 w 101"/>
                <a:gd name="T19" fmla="*/ 1 h 194"/>
                <a:gd name="T20" fmla="*/ 1 w 101"/>
                <a:gd name="T21" fmla="*/ 1 h 194"/>
                <a:gd name="T22" fmla="*/ 1 w 101"/>
                <a:gd name="T23" fmla="*/ 1 h 194"/>
                <a:gd name="T24" fmla="*/ 1 w 101"/>
                <a:gd name="T25" fmla="*/ 1 h 194"/>
                <a:gd name="T26" fmla="*/ 1 w 101"/>
                <a:gd name="T27" fmla="*/ 1 h 194"/>
                <a:gd name="T28" fmla="*/ 1 w 101"/>
                <a:gd name="T29" fmla="*/ 1 h 194"/>
                <a:gd name="T30" fmla="*/ 1 w 101"/>
                <a:gd name="T31" fmla="*/ 1 h 194"/>
                <a:gd name="T32" fmla="*/ 1 w 101"/>
                <a:gd name="T33" fmla="*/ 1 h 194"/>
                <a:gd name="T34" fmla="*/ 1 w 101"/>
                <a:gd name="T35" fmla="*/ 1 h 194"/>
                <a:gd name="T36" fmla="*/ 1 w 101"/>
                <a:gd name="T37" fmla="*/ 1 h 194"/>
                <a:gd name="T38" fmla="*/ 1 w 101"/>
                <a:gd name="T39" fmla="*/ 1 h 194"/>
                <a:gd name="T40" fmla="*/ 0 w 101"/>
                <a:gd name="T41" fmla="*/ 1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194"/>
                <a:gd name="T65" fmla="*/ 101 w 101"/>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194">
                  <a:moveTo>
                    <a:pt x="0" y="10"/>
                  </a:moveTo>
                  <a:lnTo>
                    <a:pt x="11" y="4"/>
                  </a:lnTo>
                  <a:lnTo>
                    <a:pt x="25" y="0"/>
                  </a:lnTo>
                  <a:lnTo>
                    <a:pt x="33" y="22"/>
                  </a:lnTo>
                  <a:lnTo>
                    <a:pt x="42" y="45"/>
                  </a:lnTo>
                  <a:lnTo>
                    <a:pt x="52" y="68"/>
                  </a:lnTo>
                  <a:lnTo>
                    <a:pt x="62" y="91"/>
                  </a:lnTo>
                  <a:lnTo>
                    <a:pt x="72" y="113"/>
                  </a:lnTo>
                  <a:lnTo>
                    <a:pt x="81" y="136"/>
                  </a:lnTo>
                  <a:lnTo>
                    <a:pt x="91" y="159"/>
                  </a:lnTo>
                  <a:lnTo>
                    <a:pt x="101" y="183"/>
                  </a:lnTo>
                  <a:lnTo>
                    <a:pt x="89" y="188"/>
                  </a:lnTo>
                  <a:lnTo>
                    <a:pt x="77" y="194"/>
                  </a:lnTo>
                  <a:lnTo>
                    <a:pt x="66" y="171"/>
                  </a:lnTo>
                  <a:lnTo>
                    <a:pt x="56" y="148"/>
                  </a:lnTo>
                  <a:lnTo>
                    <a:pt x="46" y="124"/>
                  </a:lnTo>
                  <a:lnTo>
                    <a:pt x="37" y="101"/>
                  </a:lnTo>
                  <a:lnTo>
                    <a:pt x="27" y="78"/>
                  </a:lnTo>
                  <a:lnTo>
                    <a:pt x="17" y="55"/>
                  </a:lnTo>
                  <a:lnTo>
                    <a:pt x="8" y="31"/>
                  </a:lnTo>
                  <a:lnTo>
                    <a:pt x="0" y="10"/>
                  </a:lnTo>
                  <a:close/>
                </a:path>
              </a:pathLst>
            </a:custGeom>
            <a:solidFill>
              <a:srgbClr val="BF4000"/>
            </a:solidFill>
            <a:ln w="9525">
              <a:noFill/>
              <a:round/>
              <a:headEnd/>
              <a:tailEnd/>
            </a:ln>
          </p:spPr>
          <p:txBody>
            <a:bodyPr/>
            <a:lstStyle/>
            <a:p>
              <a:endParaRPr lang="ru-RU"/>
            </a:p>
          </p:txBody>
        </p:sp>
        <p:sp>
          <p:nvSpPr>
            <p:cNvPr id="22618" name="Freeform 64"/>
            <p:cNvSpPr>
              <a:spLocks/>
            </p:cNvSpPr>
            <p:nvPr/>
          </p:nvSpPr>
          <p:spPr bwMode="auto">
            <a:xfrm>
              <a:off x="2677" y="2871"/>
              <a:ext cx="53" cy="98"/>
            </a:xfrm>
            <a:custGeom>
              <a:avLst/>
              <a:gdLst>
                <a:gd name="T0" fmla="*/ 0 w 106"/>
                <a:gd name="T1" fmla="*/ 1 h 195"/>
                <a:gd name="T2" fmla="*/ 1 w 106"/>
                <a:gd name="T3" fmla="*/ 1 h 195"/>
                <a:gd name="T4" fmla="*/ 1 w 106"/>
                <a:gd name="T5" fmla="*/ 0 h 195"/>
                <a:gd name="T6" fmla="*/ 1 w 106"/>
                <a:gd name="T7" fmla="*/ 1 h 195"/>
                <a:gd name="T8" fmla="*/ 1 w 106"/>
                <a:gd name="T9" fmla="*/ 1 h 195"/>
                <a:gd name="T10" fmla="*/ 1 w 106"/>
                <a:gd name="T11" fmla="*/ 1 h 195"/>
                <a:gd name="T12" fmla="*/ 1 w 106"/>
                <a:gd name="T13" fmla="*/ 1 h 195"/>
                <a:gd name="T14" fmla="*/ 1 w 106"/>
                <a:gd name="T15" fmla="*/ 1 h 195"/>
                <a:gd name="T16" fmla="*/ 1 w 106"/>
                <a:gd name="T17" fmla="*/ 1 h 195"/>
                <a:gd name="T18" fmla="*/ 1 w 106"/>
                <a:gd name="T19" fmla="*/ 1 h 195"/>
                <a:gd name="T20" fmla="*/ 1 w 106"/>
                <a:gd name="T21" fmla="*/ 1 h 195"/>
                <a:gd name="T22" fmla="*/ 1 w 106"/>
                <a:gd name="T23" fmla="*/ 1 h 195"/>
                <a:gd name="T24" fmla="*/ 1 w 106"/>
                <a:gd name="T25" fmla="*/ 1 h 195"/>
                <a:gd name="T26" fmla="*/ 1 w 106"/>
                <a:gd name="T27" fmla="*/ 1 h 195"/>
                <a:gd name="T28" fmla="*/ 1 w 106"/>
                <a:gd name="T29" fmla="*/ 1 h 195"/>
                <a:gd name="T30" fmla="*/ 1 w 106"/>
                <a:gd name="T31" fmla="*/ 1 h 195"/>
                <a:gd name="T32" fmla="*/ 1 w 106"/>
                <a:gd name="T33" fmla="*/ 1 h 195"/>
                <a:gd name="T34" fmla="*/ 1 w 106"/>
                <a:gd name="T35" fmla="*/ 1 h 195"/>
                <a:gd name="T36" fmla="*/ 1 w 106"/>
                <a:gd name="T37" fmla="*/ 1 h 195"/>
                <a:gd name="T38" fmla="*/ 1 w 106"/>
                <a:gd name="T39" fmla="*/ 1 h 195"/>
                <a:gd name="T40" fmla="*/ 0 w 106"/>
                <a:gd name="T41" fmla="*/ 1 h 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95"/>
                <a:gd name="T65" fmla="*/ 106 w 106"/>
                <a:gd name="T66" fmla="*/ 195 h 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95">
                  <a:moveTo>
                    <a:pt x="0" y="11"/>
                  </a:moveTo>
                  <a:lnTo>
                    <a:pt x="13" y="5"/>
                  </a:lnTo>
                  <a:lnTo>
                    <a:pt x="27" y="0"/>
                  </a:lnTo>
                  <a:lnTo>
                    <a:pt x="35" y="21"/>
                  </a:lnTo>
                  <a:lnTo>
                    <a:pt x="44" y="44"/>
                  </a:lnTo>
                  <a:lnTo>
                    <a:pt x="54" y="67"/>
                  </a:lnTo>
                  <a:lnTo>
                    <a:pt x="66" y="91"/>
                  </a:lnTo>
                  <a:lnTo>
                    <a:pt x="75" y="114"/>
                  </a:lnTo>
                  <a:lnTo>
                    <a:pt x="85" y="137"/>
                  </a:lnTo>
                  <a:lnTo>
                    <a:pt x="95" y="160"/>
                  </a:lnTo>
                  <a:lnTo>
                    <a:pt x="106" y="184"/>
                  </a:lnTo>
                  <a:lnTo>
                    <a:pt x="91" y="190"/>
                  </a:lnTo>
                  <a:lnTo>
                    <a:pt x="79" y="195"/>
                  </a:lnTo>
                  <a:lnTo>
                    <a:pt x="68" y="172"/>
                  </a:lnTo>
                  <a:lnTo>
                    <a:pt x="58" y="149"/>
                  </a:lnTo>
                  <a:lnTo>
                    <a:pt x="48" y="126"/>
                  </a:lnTo>
                  <a:lnTo>
                    <a:pt x="38" y="102"/>
                  </a:lnTo>
                  <a:lnTo>
                    <a:pt x="27" y="79"/>
                  </a:lnTo>
                  <a:lnTo>
                    <a:pt x="19" y="56"/>
                  </a:lnTo>
                  <a:lnTo>
                    <a:pt x="7" y="33"/>
                  </a:lnTo>
                  <a:lnTo>
                    <a:pt x="0" y="11"/>
                  </a:lnTo>
                  <a:close/>
                </a:path>
              </a:pathLst>
            </a:custGeom>
            <a:solidFill>
              <a:srgbClr val="BF4000"/>
            </a:solidFill>
            <a:ln w="9525">
              <a:noFill/>
              <a:round/>
              <a:headEnd/>
              <a:tailEnd/>
            </a:ln>
          </p:spPr>
          <p:txBody>
            <a:bodyPr/>
            <a:lstStyle/>
            <a:p>
              <a:endParaRPr lang="ru-RU"/>
            </a:p>
          </p:txBody>
        </p:sp>
        <p:sp>
          <p:nvSpPr>
            <p:cNvPr id="22619" name="Freeform 65"/>
            <p:cNvSpPr>
              <a:spLocks/>
            </p:cNvSpPr>
            <p:nvPr/>
          </p:nvSpPr>
          <p:spPr bwMode="auto">
            <a:xfrm>
              <a:off x="2761" y="2836"/>
              <a:ext cx="51" cy="97"/>
            </a:xfrm>
            <a:custGeom>
              <a:avLst/>
              <a:gdLst>
                <a:gd name="T0" fmla="*/ 0 w 101"/>
                <a:gd name="T1" fmla="*/ 1 h 194"/>
                <a:gd name="T2" fmla="*/ 1 w 101"/>
                <a:gd name="T3" fmla="*/ 1 h 194"/>
                <a:gd name="T4" fmla="*/ 1 w 101"/>
                <a:gd name="T5" fmla="*/ 0 h 194"/>
                <a:gd name="T6" fmla="*/ 1 w 101"/>
                <a:gd name="T7" fmla="*/ 1 h 194"/>
                <a:gd name="T8" fmla="*/ 1 w 101"/>
                <a:gd name="T9" fmla="*/ 1 h 194"/>
                <a:gd name="T10" fmla="*/ 1 w 101"/>
                <a:gd name="T11" fmla="*/ 1 h 194"/>
                <a:gd name="T12" fmla="*/ 1 w 101"/>
                <a:gd name="T13" fmla="*/ 1 h 194"/>
                <a:gd name="T14" fmla="*/ 1 w 101"/>
                <a:gd name="T15" fmla="*/ 1 h 194"/>
                <a:gd name="T16" fmla="*/ 1 w 101"/>
                <a:gd name="T17" fmla="*/ 1 h 194"/>
                <a:gd name="T18" fmla="*/ 1 w 101"/>
                <a:gd name="T19" fmla="*/ 1 h 194"/>
                <a:gd name="T20" fmla="*/ 1 w 101"/>
                <a:gd name="T21" fmla="*/ 1 h 194"/>
                <a:gd name="T22" fmla="*/ 1 w 101"/>
                <a:gd name="T23" fmla="*/ 1 h 194"/>
                <a:gd name="T24" fmla="*/ 1 w 101"/>
                <a:gd name="T25" fmla="*/ 1 h 194"/>
                <a:gd name="T26" fmla="*/ 1 w 101"/>
                <a:gd name="T27" fmla="*/ 1 h 194"/>
                <a:gd name="T28" fmla="*/ 1 w 101"/>
                <a:gd name="T29" fmla="*/ 1 h 194"/>
                <a:gd name="T30" fmla="*/ 1 w 101"/>
                <a:gd name="T31" fmla="*/ 1 h 194"/>
                <a:gd name="T32" fmla="*/ 1 w 101"/>
                <a:gd name="T33" fmla="*/ 1 h 194"/>
                <a:gd name="T34" fmla="*/ 1 w 101"/>
                <a:gd name="T35" fmla="*/ 1 h 194"/>
                <a:gd name="T36" fmla="*/ 1 w 101"/>
                <a:gd name="T37" fmla="*/ 1 h 194"/>
                <a:gd name="T38" fmla="*/ 1 w 101"/>
                <a:gd name="T39" fmla="*/ 1 h 194"/>
                <a:gd name="T40" fmla="*/ 0 w 101"/>
                <a:gd name="T41" fmla="*/ 1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194"/>
                <a:gd name="T65" fmla="*/ 101 w 101"/>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194">
                  <a:moveTo>
                    <a:pt x="0" y="11"/>
                  </a:moveTo>
                  <a:lnTo>
                    <a:pt x="12" y="6"/>
                  </a:lnTo>
                  <a:lnTo>
                    <a:pt x="24" y="0"/>
                  </a:lnTo>
                  <a:lnTo>
                    <a:pt x="31" y="21"/>
                  </a:lnTo>
                  <a:lnTo>
                    <a:pt x="43" y="44"/>
                  </a:lnTo>
                  <a:lnTo>
                    <a:pt x="51" y="68"/>
                  </a:lnTo>
                  <a:lnTo>
                    <a:pt x="62" y="91"/>
                  </a:lnTo>
                  <a:lnTo>
                    <a:pt x="70" y="114"/>
                  </a:lnTo>
                  <a:lnTo>
                    <a:pt x="82" y="137"/>
                  </a:lnTo>
                  <a:lnTo>
                    <a:pt x="90" y="161"/>
                  </a:lnTo>
                  <a:lnTo>
                    <a:pt x="101" y="184"/>
                  </a:lnTo>
                  <a:lnTo>
                    <a:pt x="88" y="188"/>
                  </a:lnTo>
                  <a:lnTo>
                    <a:pt x="76" y="194"/>
                  </a:lnTo>
                  <a:lnTo>
                    <a:pt x="64" y="170"/>
                  </a:lnTo>
                  <a:lnTo>
                    <a:pt x="55" y="147"/>
                  </a:lnTo>
                  <a:lnTo>
                    <a:pt x="45" y="124"/>
                  </a:lnTo>
                  <a:lnTo>
                    <a:pt x="37" y="103"/>
                  </a:lnTo>
                  <a:lnTo>
                    <a:pt x="26" y="79"/>
                  </a:lnTo>
                  <a:lnTo>
                    <a:pt x="18" y="56"/>
                  </a:lnTo>
                  <a:lnTo>
                    <a:pt x="8" y="33"/>
                  </a:lnTo>
                  <a:lnTo>
                    <a:pt x="0" y="11"/>
                  </a:lnTo>
                  <a:close/>
                </a:path>
              </a:pathLst>
            </a:custGeom>
            <a:solidFill>
              <a:srgbClr val="BF4000"/>
            </a:solidFill>
            <a:ln w="9525">
              <a:noFill/>
              <a:round/>
              <a:headEnd/>
              <a:tailEnd/>
            </a:ln>
          </p:spPr>
          <p:txBody>
            <a:bodyPr/>
            <a:lstStyle/>
            <a:p>
              <a:endParaRPr lang="ru-RU"/>
            </a:p>
          </p:txBody>
        </p:sp>
        <p:sp>
          <p:nvSpPr>
            <p:cNvPr id="22620" name="Freeform 66"/>
            <p:cNvSpPr>
              <a:spLocks/>
            </p:cNvSpPr>
            <p:nvPr/>
          </p:nvSpPr>
          <p:spPr bwMode="auto">
            <a:xfrm>
              <a:off x="2843" y="2801"/>
              <a:ext cx="53" cy="97"/>
            </a:xfrm>
            <a:custGeom>
              <a:avLst/>
              <a:gdLst>
                <a:gd name="T0" fmla="*/ 0 w 107"/>
                <a:gd name="T1" fmla="*/ 0 h 196"/>
                <a:gd name="T2" fmla="*/ 0 w 107"/>
                <a:gd name="T3" fmla="*/ 0 h 196"/>
                <a:gd name="T4" fmla="*/ 0 w 107"/>
                <a:gd name="T5" fmla="*/ 0 h 196"/>
                <a:gd name="T6" fmla="*/ 0 w 107"/>
                <a:gd name="T7" fmla="*/ 0 h 196"/>
                <a:gd name="T8" fmla="*/ 0 w 107"/>
                <a:gd name="T9" fmla="*/ 0 h 196"/>
                <a:gd name="T10" fmla="*/ 0 w 107"/>
                <a:gd name="T11" fmla="*/ 0 h 196"/>
                <a:gd name="T12" fmla="*/ 0 w 107"/>
                <a:gd name="T13" fmla="*/ 0 h 196"/>
                <a:gd name="T14" fmla="*/ 0 w 107"/>
                <a:gd name="T15" fmla="*/ 0 h 196"/>
                <a:gd name="T16" fmla="*/ 0 w 107"/>
                <a:gd name="T17" fmla="*/ 0 h 196"/>
                <a:gd name="T18" fmla="*/ 0 w 107"/>
                <a:gd name="T19" fmla="*/ 0 h 196"/>
                <a:gd name="T20" fmla="*/ 0 w 107"/>
                <a:gd name="T21" fmla="*/ 0 h 196"/>
                <a:gd name="T22" fmla="*/ 0 w 107"/>
                <a:gd name="T23" fmla="*/ 0 h 196"/>
                <a:gd name="T24" fmla="*/ 0 w 107"/>
                <a:gd name="T25" fmla="*/ 0 h 196"/>
                <a:gd name="T26" fmla="*/ 0 w 107"/>
                <a:gd name="T27" fmla="*/ 0 h 196"/>
                <a:gd name="T28" fmla="*/ 0 w 107"/>
                <a:gd name="T29" fmla="*/ 0 h 196"/>
                <a:gd name="T30" fmla="*/ 0 w 107"/>
                <a:gd name="T31" fmla="*/ 0 h 196"/>
                <a:gd name="T32" fmla="*/ 0 w 107"/>
                <a:gd name="T33" fmla="*/ 0 h 196"/>
                <a:gd name="T34" fmla="*/ 0 w 107"/>
                <a:gd name="T35" fmla="*/ 0 h 196"/>
                <a:gd name="T36" fmla="*/ 0 w 107"/>
                <a:gd name="T37" fmla="*/ 0 h 196"/>
                <a:gd name="T38" fmla="*/ 0 w 107"/>
                <a:gd name="T39" fmla="*/ 0 h 196"/>
                <a:gd name="T40" fmla="*/ 0 w 107"/>
                <a:gd name="T41" fmla="*/ 0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
                <a:gd name="T64" fmla="*/ 0 h 196"/>
                <a:gd name="T65" fmla="*/ 107 w 107"/>
                <a:gd name="T66" fmla="*/ 196 h 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 h="196">
                  <a:moveTo>
                    <a:pt x="0" y="14"/>
                  </a:moveTo>
                  <a:lnTo>
                    <a:pt x="14" y="6"/>
                  </a:lnTo>
                  <a:lnTo>
                    <a:pt x="27" y="0"/>
                  </a:lnTo>
                  <a:lnTo>
                    <a:pt x="35" y="23"/>
                  </a:lnTo>
                  <a:lnTo>
                    <a:pt x="47" y="47"/>
                  </a:lnTo>
                  <a:lnTo>
                    <a:pt x="55" y="70"/>
                  </a:lnTo>
                  <a:lnTo>
                    <a:pt x="66" y="93"/>
                  </a:lnTo>
                  <a:lnTo>
                    <a:pt x="76" y="116"/>
                  </a:lnTo>
                  <a:lnTo>
                    <a:pt x="86" y="140"/>
                  </a:lnTo>
                  <a:lnTo>
                    <a:pt x="95" y="163"/>
                  </a:lnTo>
                  <a:lnTo>
                    <a:pt x="107" y="186"/>
                  </a:lnTo>
                  <a:lnTo>
                    <a:pt x="91" y="190"/>
                  </a:lnTo>
                  <a:lnTo>
                    <a:pt x="80" y="196"/>
                  </a:lnTo>
                  <a:lnTo>
                    <a:pt x="68" y="173"/>
                  </a:lnTo>
                  <a:lnTo>
                    <a:pt x="58" y="149"/>
                  </a:lnTo>
                  <a:lnTo>
                    <a:pt x="49" y="126"/>
                  </a:lnTo>
                  <a:lnTo>
                    <a:pt x="39" y="103"/>
                  </a:lnTo>
                  <a:lnTo>
                    <a:pt x="29" y="80"/>
                  </a:lnTo>
                  <a:lnTo>
                    <a:pt x="20" y="56"/>
                  </a:lnTo>
                  <a:lnTo>
                    <a:pt x="10" y="35"/>
                  </a:lnTo>
                  <a:lnTo>
                    <a:pt x="0" y="14"/>
                  </a:lnTo>
                  <a:close/>
                </a:path>
              </a:pathLst>
            </a:custGeom>
            <a:solidFill>
              <a:srgbClr val="BF4000"/>
            </a:solidFill>
            <a:ln w="9525">
              <a:noFill/>
              <a:round/>
              <a:headEnd/>
              <a:tailEnd/>
            </a:ln>
          </p:spPr>
          <p:txBody>
            <a:bodyPr/>
            <a:lstStyle/>
            <a:p>
              <a:endParaRPr lang="ru-RU"/>
            </a:p>
          </p:txBody>
        </p:sp>
        <p:sp>
          <p:nvSpPr>
            <p:cNvPr id="22621" name="Freeform 67"/>
            <p:cNvSpPr>
              <a:spLocks/>
            </p:cNvSpPr>
            <p:nvPr/>
          </p:nvSpPr>
          <p:spPr bwMode="auto">
            <a:xfrm>
              <a:off x="2927" y="2766"/>
              <a:ext cx="51" cy="98"/>
            </a:xfrm>
            <a:custGeom>
              <a:avLst/>
              <a:gdLst>
                <a:gd name="T0" fmla="*/ 0 w 103"/>
                <a:gd name="T1" fmla="*/ 1 h 196"/>
                <a:gd name="T2" fmla="*/ 0 w 103"/>
                <a:gd name="T3" fmla="*/ 1 h 196"/>
                <a:gd name="T4" fmla="*/ 0 w 103"/>
                <a:gd name="T5" fmla="*/ 0 h 196"/>
                <a:gd name="T6" fmla="*/ 0 w 103"/>
                <a:gd name="T7" fmla="*/ 1 h 196"/>
                <a:gd name="T8" fmla="*/ 0 w 103"/>
                <a:gd name="T9" fmla="*/ 1 h 196"/>
                <a:gd name="T10" fmla="*/ 0 w 103"/>
                <a:gd name="T11" fmla="*/ 1 h 196"/>
                <a:gd name="T12" fmla="*/ 0 w 103"/>
                <a:gd name="T13" fmla="*/ 1 h 196"/>
                <a:gd name="T14" fmla="*/ 0 w 103"/>
                <a:gd name="T15" fmla="*/ 1 h 196"/>
                <a:gd name="T16" fmla="*/ 0 w 103"/>
                <a:gd name="T17" fmla="*/ 1 h 196"/>
                <a:gd name="T18" fmla="*/ 0 w 103"/>
                <a:gd name="T19" fmla="*/ 1 h 196"/>
                <a:gd name="T20" fmla="*/ 0 w 103"/>
                <a:gd name="T21" fmla="*/ 1 h 196"/>
                <a:gd name="T22" fmla="*/ 0 w 103"/>
                <a:gd name="T23" fmla="*/ 1 h 196"/>
                <a:gd name="T24" fmla="*/ 0 w 103"/>
                <a:gd name="T25" fmla="*/ 1 h 196"/>
                <a:gd name="T26" fmla="*/ 0 w 103"/>
                <a:gd name="T27" fmla="*/ 1 h 196"/>
                <a:gd name="T28" fmla="*/ 0 w 103"/>
                <a:gd name="T29" fmla="*/ 1 h 196"/>
                <a:gd name="T30" fmla="*/ 0 w 103"/>
                <a:gd name="T31" fmla="*/ 1 h 196"/>
                <a:gd name="T32" fmla="*/ 0 w 103"/>
                <a:gd name="T33" fmla="*/ 1 h 196"/>
                <a:gd name="T34" fmla="*/ 0 w 103"/>
                <a:gd name="T35" fmla="*/ 1 h 196"/>
                <a:gd name="T36" fmla="*/ 0 w 103"/>
                <a:gd name="T37" fmla="*/ 1 h 196"/>
                <a:gd name="T38" fmla="*/ 0 w 103"/>
                <a:gd name="T39" fmla="*/ 1 h 196"/>
                <a:gd name="T40" fmla="*/ 0 w 103"/>
                <a:gd name="T41" fmla="*/ 1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196"/>
                <a:gd name="T65" fmla="*/ 103 w 103"/>
                <a:gd name="T66" fmla="*/ 196 h 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196">
                  <a:moveTo>
                    <a:pt x="0" y="10"/>
                  </a:moveTo>
                  <a:lnTo>
                    <a:pt x="12" y="4"/>
                  </a:lnTo>
                  <a:lnTo>
                    <a:pt x="23" y="0"/>
                  </a:lnTo>
                  <a:lnTo>
                    <a:pt x="33" y="24"/>
                  </a:lnTo>
                  <a:lnTo>
                    <a:pt x="43" y="47"/>
                  </a:lnTo>
                  <a:lnTo>
                    <a:pt x="52" y="70"/>
                  </a:lnTo>
                  <a:lnTo>
                    <a:pt x="62" y="93"/>
                  </a:lnTo>
                  <a:lnTo>
                    <a:pt x="72" y="117"/>
                  </a:lnTo>
                  <a:lnTo>
                    <a:pt x="81" y="140"/>
                  </a:lnTo>
                  <a:lnTo>
                    <a:pt x="91" y="163"/>
                  </a:lnTo>
                  <a:lnTo>
                    <a:pt x="103" y="186"/>
                  </a:lnTo>
                  <a:lnTo>
                    <a:pt x="89" y="188"/>
                  </a:lnTo>
                  <a:lnTo>
                    <a:pt x="78" y="196"/>
                  </a:lnTo>
                  <a:lnTo>
                    <a:pt x="66" y="173"/>
                  </a:lnTo>
                  <a:lnTo>
                    <a:pt x="56" y="150"/>
                  </a:lnTo>
                  <a:lnTo>
                    <a:pt x="47" y="126"/>
                  </a:lnTo>
                  <a:lnTo>
                    <a:pt x="37" y="103"/>
                  </a:lnTo>
                  <a:lnTo>
                    <a:pt x="25" y="80"/>
                  </a:lnTo>
                  <a:lnTo>
                    <a:pt x="17" y="56"/>
                  </a:lnTo>
                  <a:lnTo>
                    <a:pt x="8" y="33"/>
                  </a:lnTo>
                  <a:lnTo>
                    <a:pt x="0" y="10"/>
                  </a:lnTo>
                  <a:close/>
                </a:path>
              </a:pathLst>
            </a:custGeom>
            <a:solidFill>
              <a:srgbClr val="BF4000"/>
            </a:solidFill>
            <a:ln w="9525">
              <a:noFill/>
              <a:round/>
              <a:headEnd/>
              <a:tailEnd/>
            </a:ln>
          </p:spPr>
          <p:txBody>
            <a:bodyPr/>
            <a:lstStyle/>
            <a:p>
              <a:endParaRPr lang="ru-RU"/>
            </a:p>
          </p:txBody>
        </p:sp>
        <p:sp>
          <p:nvSpPr>
            <p:cNvPr id="22622" name="Freeform 68"/>
            <p:cNvSpPr>
              <a:spLocks/>
            </p:cNvSpPr>
            <p:nvPr/>
          </p:nvSpPr>
          <p:spPr bwMode="auto">
            <a:xfrm>
              <a:off x="3010" y="2730"/>
              <a:ext cx="52" cy="99"/>
            </a:xfrm>
            <a:custGeom>
              <a:avLst/>
              <a:gdLst>
                <a:gd name="T0" fmla="*/ 0 w 103"/>
                <a:gd name="T1" fmla="*/ 1 h 197"/>
                <a:gd name="T2" fmla="*/ 1 w 103"/>
                <a:gd name="T3" fmla="*/ 1 h 197"/>
                <a:gd name="T4" fmla="*/ 1 w 103"/>
                <a:gd name="T5" fmla="*/ 0 h 197"/>
                <a:gd name="T6" fmla="*/ 1 w 103"/>
                <a:gd name="T7" fmla="*/ 1 h 197"/>
                <a:gd name="T8" fmla="*/ 1 w 103"/>
                <a:gd name="T9" fmla="*/ 1 h 197"/>
                <a:gd name="T10" fmla="*/ 1 w 103"/>
                <a:gd name="T11" fmla="*/ 1 h 197"/>
                <a:gd name="T12" fmla="*/ 1 w 103"/>
                <a:gd name="T13" fmla="*/ 1 h 197"/>
                <a:gd name="T14" fmla="*/ 1 w 103"/>
                <a:gd name="T15" fmla="*/ 1 h 197"/>
                <a:gd name="T16" fmla="*/ 1 w 103"/>
                <a:gd name="T17" fmla="*/ 1 h 197"/>
                <a:gd name="T18" fmla="*/ 1 w 103"/>
                <a:gd name="T19" fmla="*/ 1 h 197"/>
                <a:gd name="T20" fmla="*/ 1 w 103"/>
                <a:gd name="T21" fmla="*/ 1 h 197"/>
                <a:gd name="T22" fmla="*/ 1 w 103"/>
                <a:gd name="T23" fmla="*/ 1 h 197"/>
                <a:gd name="T24" fmla="*/ 1 w 103"/>
                <a:gd name="T25" fmla="*/ 1 h 197"/>
                <a:gd name="T26" fmla="*/ 1 w 103"/>
                <a:gd name="T27" fmla="*/ 1 h 197"/>
                <a:gd name="T28" fmla="*/ 1 w 103"/>
                <a:gd name="T29" fmla="*/ 1 h 197"/>
                <a:gd name="T30" fmla="*/ 1 w 103"/>
                <a:gd name="T31" fmla="*/ 1 h 197"/>
                <a:gd name="T32" fmla="*/ 1 w 103"/>
                <a:gd name="T33" fmla="*/ 1 h 197"/>
                <a:gd name="T34" fmla="*/ 1 w 103"/>
                <a:gd name="T35" fmla="*/ 1 h 197"/>
                <a:gd name="T36" fmla="*/ 1 w 103"/>
                <a:gd name="T37" fmla="*/ 1 h 197"/>
                <a:gd name="T38" fmla="*/ 1 w 103"/>
                <a:gd name="T39" fmla="*/ 1 h 197"/>
                <a:gd name="T40" fmla="*/ 0 w 103"/>
                <a:gd name="T41" fmla="*/ 1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197"/>
                <a:gd name="T65" fmla="*/ 103 w 103"/>
                <a:gd name="T66" fmla="*/ 197 h 1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197">
                  <a:moveTo>
                    <a:pt x="0" y="11"/>
                  </a:moveTo>
                  <a:lnTo>
                    <a:pt x="11" y="5"/>
                  </a:lnTo>
                  <a:lnTo>
                    <a:pt x="23" y="0"/>
                  </a:lnTo>
                  <a:lnTo>
                    <a:pt x="31" y="23"/>
                  </a:lnTo>
                  <a:lnTo>
                    <a:pt x="42" y="46"/>
                  </a:lnTo>
                  <a:lnTo>
                    <a:pt x="50" y="69"/>
                  </a:lnTo>
                  <a:lnTo>
                    <a:pt x="62" y="93"/>
                  </a:lnTo>
                  <a:lnTo>
                    <a:pt x="72" y="116"/>
                  </a:lnTo>
                  <a:lnTo>
                    <a:pt x="81" y="139"/>
                  </a:lnTo>
                  <a:lnTo>
                    <a:pt x="91" y="162"/>
                  </a:lnTo>
                  <a:lnTo>
                    <a:pt x="103" y="186"/>
                  </a:lnTo>
                  <a:lnTo>
                    <a:pt x="89" y="190"/>
                  </a:lnTo>
                  <a:lnTo>
                    <a:pt x="75" y="197"/>
                  </a:lnTo>
                  <a:lnTo>
                    <a:pt x="64" y="174"/>
                  </a:lnTo>
                  <a:lnTo>
                    <a:pt x="54" y="151"/>
                  </a:lnTo>
                  <a:lnTo>
                    <a:pt x="44" y="127"/>
                  </a:lnTo>
                  <a:lnTo>
                    <a:pt x="37" y="104"/>
                  </a:lnTo>
                  <a:lnTo>
                    <a:pt x="25" y="81"/>
                  </a:lnTo>
                  <a:lnTo>
                    <a:pt x="17" y="58"/>
                  </a:lnTo>
                  <a:lnTo>
                    <a:pt x="8" y="34"/>
                  </a:lnTo>
                  <a:lnTo>
                    <a:pt x="0" y="11"/>
                  </a:lnTo>
                  <a:close/>
                </a:path>
              </a:pathLst>
            </a:custGeom>
            <a:solidFill>
              <a:srgbClr val="BF4000"/>
            </a:solidFill>
            <a:ln w="9525">
              <a:noFill/>
              <a:round/>
              <a:headEnd/>
              <a:tailEnd/>
            </a:ln>
          </p:spPr>
          <p:txBody>
            <a:bodyPr/>
            <a:lstStyle/>
            <a:p>
              <a:endParaRPr lang="ru-RU"/>
            </a:p>
          </p:txBody>
        </p:sp>
        <p:sp>
          <p:nvSpPr>
            <p:cNvPr id="22623" name="Freeform 69"/>
            <p:cNvSpPr>
              <a:spLocks/>
            </p:cNvSpPr>
            <p:nvPr/>
          </p:nvSpPr>
          <p:spPr bwMode="auto">
            <a:xfrm>
              <a:off x="3093" y="2695"/>
              <a:ext cx="52" cy="97"/>
            </a:xfrm>
            <a:custGeom>
              <a:avLst/>
              <a:gdLst>
                <a:gd name="T0" fmla="*/ 0 w 104"/>
                <a:gd name="T1" fmla="*/ 1 h 194"/>
                <a:gd name="T2" fmla="*/ 1 w 104"/>
                <a:gd name="T3" fmla="*/ 1 h 194"/>
                <a:gd name="T4" fmla="*/ 1 w 104"/>
                <a:gd name="T5" fmla="*/ 0 h 194"/>
                <a:gd name="T6" fmla="*/ 1 w 104"/>
                <a:gd name="T7" fmla="*/ 1 h 194"/>
                <a:gd name="T8" fmla="*/ 1 w 104"/>
                <a:gd name="T9" fmla="*/ 1 h 194"/>
                <a:gd name="T10" fmla="*/ 1 w 104"/>
                <a:gd name="T11" fmla="*/ 1 h 194"/>
                <a:gd name="T12" fmla="*/ 1 w 104"/>
                <a:gd name="T13" fmla="*/ 1 h 194"/>
                <a:gd name="T14" fmla="*/ 1 w 104"/>
                <a:gd name="T15" fmla="*/ 1 h 194"/>
                <a:gd name="T16" fmla="*/ 1 w 104"/>
                <a:gd name="T17" fmla="*/ 1 h 194"/>
                <a:gd name="T18" fmla="*/ 1 w 104"/>
                <a:gd name="T19" fmla="*/ 1 h 194"/>
                <a:gd name="T20" fmla="*/ 1 w 104"/>
                <a:gd name="T21" fmla="*/ 1 h 194"/>
                <a:gd name="T22" fmla="*/ 1 w 104"/>
                <a:gd name="T23" fmla="*/ 1 h 194"/>
                <a:gd name="T24" fmla="*/ 1 w 104"/>
                <a:gd name="T25" fmla="*/ 1 h 194"/>
                <a:gd name="T26" fmla="*/ 1 w 104"/>
                <a:gd name="T27" fmla="*/ 1 h 194"/>
                <a:gd name="T28" fmla="*/ 1 w 104"/>
                <a:gd name="T29" fmla="*/ 1 h 194"/>
                <a:gd name="T30" fmla="*/ 1 w 104"/>
                <a:gd name="T31" fmla="*/ 1 h 194"/>
                <a:gd name="T32" fmla="*/ 1 w 104"/>
                <a:gd name="T33" fmla="*/ 1 h 194"/>
                <a:gd name="T34" fmla="*/ 1 w 104"/>
                <a:gd name="T35" fmla="*/ 1 h 194"/>
                <a:gd name="T36" fmla="*/ 1 w 104"/>
                <a:gd name="T37" fmla="*/ 1 h 194"/>
                <a:gd name="T38" fmla="*/ 1 w 104"/>
                <a:gd name="T39" fmla="*/ 1 h 194"/>
                <a:gd name="T40" fmla="*/ 0 w 104"/>
                <a:gd name="T41" fmla="*/ 1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94"/>
                <a:gd name="T65" fmla="*/ 104 w 104"/>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94">
                  <a:moveTo>
                    <a:pt x="0" y="11"/>
                  </a:moveTo>
                  <a:lnTo>
                    <a:pt x="11" y="6"/>
                  </a:lnTo>
                  <a:lnTo>
                    <a:pt x="27" y="0"/>
                  </a:lnTo>
                  <a:lnTo>
                    <a:pt x="35" y="21"/>
                  </a:lnTo>
                  <a:lnTo>
                    <a:pt x="44" y="44"/>
                  </a:lnTo>
                  <a:lnTo>
                    <a:pt x="52" y="68"/>
                  </a:lnTo>
                  <a:lnTo>
                    <a:pt x="64" y="91"/>
                  </a:lnTo>
                  <a:lnTo>
                    <a:pt x="73" y="114"/>
                  </a:lnTo>
                  <a:lnTo>
                    <a:pt x="83" y="137"/>
                  </a:lnTo>
                  <a:lnTo>
                    <a:pt x="93" y="161"/>
                  </a:lnTo>
                  <a:lnTo>
                    <a:pt x="104" y="184"/>
                  </a:lnTo>
                  <a:lnTo>
                    <a:pt x="89" y="190"/>
                  </a:lnTo>
                  <a:lnTo>
                    <a:pt x="77" y="194"/>
                  </a:lnTo>
                  <a:lnTo>
                    <a:pt x="66" y="170"/>
                  </a:lnTo>
                  <a:lnTo>
                    <a:pt x="56" y="147"/>
                  </a:lnTo>
                  <a:lnTo>
                    <a:pt x="46" y="124"/>
                  </a:lnTo>
                  <a:lnTo>
                    <a:pt x="38" y="102"/>
                  </a:lnTo>
                  <a:lnTo>
                    <a:pt x="27" y="79"/>
                  </a:lnTo>
                  <a:lnTo>
                    <a:pt x="19" y="56"/>
                  </a:lnTo>
                  <a:lnTo>
                    <a:pt x="7" y="33"/>
                  </a:lnTo>
                  <a:lnTo>
                    <a:pt x="0" y="11"/>
                  </a:lnTo>
                  <a:close/>
                </a:path>
              </a:pathLst>
            </a:custGeom>
            <a:solidFill>
              <a:srgbClr val="BF4000"/>
            </a:solidFill>
            <a:ln w="9525">
              <a:noFill/>
              <a:round/>
              <a:headEnd/>
              <a:tailEnd/>
            </a:ln>
          </p:spPr>
          <p:txBody>
            <a:bodyPr/>
            <a:lstStyle/>
            <a:p>
              <a:endParaRPr lang="ru-RU"/>
            </a:p>
          </p:txBody>
        </p:sp>
        <p:sp>
          <p:nvSpPr>
            <p:cNvPr id="22624" name="Freeform 70"/>
            <p:cNvSpPr>
              <a:spLocks/>
            </p:cNvSpPr>
            <p:nvPr/>
          </p:nvSpPr>
          <p:spPr bwMode="auto">
            <a:xfrm>
              <a:off x="3176" y="2660"/>
              <a:ext cx="52" cy="97"/>
            </a:xfrm>
            <a:custGeom>
              <a:avLst/>
              <a:gdLst>
                <a:gd name="T0" fmla="*/ 0 w 103"/>
                <a:gd name="T1" fmla="*/ 1 h 194"/>
                <a:gd name="T2" fmla="*/ 1 w 103"/>
                <a:gd name="T3" fmla="*/ 1 h 194"/>
                <a:gd name="T4" fmla="*/ 1 w 103"/>
                <a:gd name="T5" fmla="*/ 0 h 194"/>
                <a:gd name="T6" fmla="*/ 1 w 103"/>
                <a:gd name="T7" fmla="*/ 1 h 194"/>
                <a:gd name="T8" fmla="*/ 1 w 103"/>
                <a:gd name="T9" fmla="*/ 1 h 194"/>
                <a:gd name="T10" fmla="*/ 1 w 103"/>
                <a:gd name="T11" fmla="*/ 1 h 194"/>
                <a:gd name="T12" fmla="*/ 1 w 103"/>
                <a:gd name="T13" fmla="*/ 1 h 194"/>
                <a:gd name="T14" fmla="*/ 1 w 103"/>
                <a:gd name="T15" fmla="*/ 1 h 194"/>
                <a:gd name="T16" fmla="*/ 1 w 103"/>
                <a:gd name="T17" fmla="*/ 1 h 194"/>
                <a:gd name="T18" fmla="*/ 1 w 103"/>
                <a:gd name="T19" fmla="*/ 1 h 194"/>
                <a:gd name="T20" fmla="*/ 1 w 103"/>
                <a:gd name="T21" fmla="*/ 1 h 194"/>
                <a:gd name="T22" fmla="*/ 1 w 103"/>
                <a:gd name="T23" fmla="*/ 1 h 194"/>
                <a:gd name="T24" fmla="*/ 1 w 103"/>
                <a:gd name="T25" fmla="*/ 1 h 194"/>
                <a:gd name="T26" fmla="*/ 1 w 103"/>
                <a:gd name="T27" fmla="*/ 1 h 194"/>
                <a:gd name="T28" fmla="*/ 1 w 103"/>
                <a:gd name="T29" fmla="*/ 1 h 194"/>
                <a:gd name="T30" fmla="*/ 1 w 103"/>
                <a:gd name="T31" fmla="*/ 1 h 194"/>
                <a:gd name="T32" fmla="*/ 1 w 103"/>
                <a:gd name="T33" fmla="*/ 1 h 194"/>
                <a:gd name="T34" fmla="*/ 1 w 103"/>
                <a:gd name="T35" fmla="*/ 1 h 194"/>
                <a:gd name="T36" fmla="*/ 1 w 103"/>
                <a:gd name="T37" fmla="*/ 1 h 194"/>
                <a:gd name="T38" fmla="*/ 1 w 103"/>
                <a:gd name="T39" fmla="*/ 1 h 194"/>
                <a:gd name="T40" fmla="*/ 0 w 103"/>
                <a:gd name="T41" fmla="*/ 1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194"/>
                <a:gd name="T65" fmla="*/ 103 w 103"/>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194">
                  <a:moveTo>
                    <a:pt x="0" y="12"/>
                  </a:moveTo>
                  <a:lnTo>
                    <a:pt x="12" y="4"/>
                  </a:lnTo>
                  <a:lnTo>
                    <a:pt x="24" y="0"/>
                  </a:lnTo>
                  <a:lnTo>
                    <a:pt x="33" y="21"/>
                  </a:lnTo>
                  <a:lnTo>
                    <a:pt x="43" y="45"/>
                  </a:lnTo>
                  <a:lnTo>
                    <a:pt x="53" y="68"/>
                  </a:lnTo>
                  <a:lnTo>
                    <a:pt x="63" y="91"/>
                  </a:lnTo>
                  <a:lnTo>
                    <a:pt x="72" y="114"/>
                  </a:lnTo>
                  <a:lnTo>
                    <a:pt x="82" y="138"/>
                  </a:lnTo>
                  <a:lnTo>
                    <a:pt x="92" y="161"/>
                  </a:lnTo>
                  <a:lnTo>
                    <a:pt x="103" y="184"/>
                  </a:lnTo>
                  <a:lnTo>
                    <a:pt x="90" y="188"/>
                  </a:lnTo>
                  <a:lnTo>
                    <a:pt x="78" y="194"/>
                  </a:lnTo>
                  <a:lnTo>
                    <a:pt x="66" y="171"/>
                  </a:lnTo>
                  <a:lnTo>
                    <a:pt x="57" y="147"/>
                  </a:lnTo>
                  <a:lnTo>
                    <a:pt x="47" y="124"/>
                  </a:lnTo>
                  <a:lnTo>
                    <a:pt x="37" y="101"/>
                  </a:lnTo>
                  <a:lnTo>
                    <a:pt x="26" y="77"/>
                  </a:lnTo>
                  <a:lnTo>
                    <a:pt x="18" y="54"/>
                  </a:lnTo>
                  <a:lnTo>
                    <a:pt x="8" y="33"/>
                  </a:lnTo>
                  <a:lnTo>
                    <a:pt x="0" y="12"/>
                  </a:lnTo>
                  <a:close/>
                </a:path>
              </a:pathLst>
            </a:custGeom>
            <a:solidFill>
              <a:srgbClr val="BF4000"/>
            </a:solidFill>
            <a:ln w="9525">
              <a:noFill/>
              <a:round/>
              <a:headEnd/>
              <a:tailEnd/>
            </a:ln>
          </p:spPr>
          <p:txBody>
            <a:bodyPr/>
            <a:lstStyle/>
            <a:p>
              <a:endParaRPr lang="ru-RU"/>
            </a:p>
          </p:txBody>
        </p:sp>
        <p:sp>
          <p:nvSpPr>
            <p:cNvPr id="22625" name="Freeform 71"/>
            <p:cNvSpPr>
              <a:spLocks/>
            </p:cNvSpPr>
            <p:nvPr/>
          </p:nvSpPr>
          <p:spPr bwMode="auto">
            <a:xfrm>
              <a:off x="3259" y="2624"/>
              <a:ext cx="52" cy="98"/>
            </a:xfrm>
            <a:custGeom>
              <a:avLst/>
              <a:gdLst>
                <a:gd name="T0" fmla="*/ 0 w 105"/>
                <a:gd name="T1" fmla="*/ 1 h 196"/>
                <a:gd name="T2" fmla="*/ 0 w 105"/>
                <a:gd name="T3" fmla="*/ 1 h 196"/>
                <a:gd name="T4" fmla="*/ 0 w 105"/>
                <a:gd name="T5" fmla="*/ 0 h 196"/>
                <a:gd name="T6" fmla="*/ 0 w 105"/>
                <a:gd name="T7" fmla="*/ 1 h 196"/>
                <a:gd name="T8" fmla="*/ 0 w 105"/>
                <a:gd name="T9" fmla="*/ 1 h 196"/>
                <a:gd name="T10" fmla="*/ 0 w 105"/>
                <a:gd name="T11" fmla="*/ 1 h 196"/>
                <a:gd name="T12" fmla="*/ 0 w 105"/>
                <a:gd name="T13" fmla="*/ 1 h 196"/>
                <a:gd name="T14" fmla="*/ 0 w 105"/>
                <a:gd name="T15" fmla="*/ 1 h 196"/>
                <a:gd name="T16" fmla="*/ 0 w 105"/>
                <a:gd name="T17" fmla="*/ 1 h 196"/>
                <a:gd name="T18" fmla="*/ 0 w 105"/>
                <a:gd name="T19" fmla="*/ 1 h 196"/>
                <a:gd name="T20" fmla="*/ 0 w 105"/>
                <a:gd name="T21" fmla="*/ 1 h 196"/>
                <a:gd name="T22" fmla="*/ 0 w 105"/>
                <a:gd name="T23" fmla="*/ 1 h 196"/>
                <a:gd name="T24" fmla="*/ 0 w 105"/>
                <a:gd name="T25" fmla="*/ 1 h 196"/>
                <a:gd name="T26" fmla="*/ 0 w 105"/>
                <a:gd name="T27" fmla="*/ 1 h 196"/>
                <a:gd name="T28" fmla="*/ 0 w 105"/>
                <a:gd name="T29" fmla="*/ 1 h 196"/>
                <a:gd name="T30" fmla="*/ 0 w 105"/>
                <a:gd name="T31" fmla="*/ 1 h 196"/>
                <a:gd name="T32" fmla="*/ 0 w 105"/>
                <a:gd name="T33" fmla="*/ 1 h 196"/>
                <a:gd name="T34" fmla="*/ 0 w 105"/>
                <a:gd name="T35" fmla="*/ 1 h 196"/>
                <a:gd name="T36" fmla="*/ 0 w 105"/>
                <a:gd name="T37" fmla="*/ 1 h 196"/>
                <a:gd name="T38" fmla="*/ 0 w 105"/>
                <a:gd name="T39" fmla="*/ 1 h 196"/>
                <a:gd name="T40" fmla="*/ 0 w 105"/>
                <a:gd name="T41" fmla="*/ 1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196"/>
                <a:gd name="T65" fmla="*/ 105 w 105"/>
                <a:gd name="T66" fmla="*/ 196 h 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196">
                  <a:moveTo>
                    <a:pt x="0" y="10"/>
                  </a:moveTo>
                  <a:lnTo>
                    <a:pt x="12" y="4"/>
                  </a:lnTo>
                  <a:lnTo>
                    <a:pt x="27" y="0"/>
                  </a:lnTo>
                  <a:lnTo>
                    <a:pt x="35" y="23"/>
                  </a:lnTo>
                  <a:lnTo>
                    <a:pt x="45" y="47"/>
                  </a:lnTo>
                  <a:lnTo>
                    <a:pt x="53" y="70"/>
                  </a:lnTo>
                  <a:lnTo>
                    <a:pt x="64" y="93"/>
                  </a:lnTo>
                  <a:lnTo>
                    <a:pt x="74" y="117"/>
                  </a:lnTo>
                  <a:lnTo>
                    <a:pt x="84" y="140"/>
                  </a:lnTo>
                  <a:lnTo>
                    <a:pt x="93" y="163"/>
                  </a:lnTo>
                  <a:lnTo>
                    <a:pt x="105" y="186"/>
                  </a:lnTo>
                  <a:lnTo>
                    <a:pt x="91" y="190"/>
                  </a:lnTo>
                  <a:lnTo>
                    <a:pt x="78" y="196"/>
                  </a:lnTo>
                  <a:lnTo>
                    <a:pt x="66" y="173"/>
                  </a:lnTo>
                  <a:lnTo>
                    <a:pt x="57" y="149"/>
                  </a:lnTo>
                  <a:lnTo>
                    <a:pt x="47" y="126"/>
                  </a:lnTo>
                  <a:lnTo>
                    <a:pt x="39" y="103"/>
                  </a:lnTo>
                  <a:lnTo>
                    <a:pt x="27" y="80"/>
                  </a:lnTo>
                  <a:lnTo>
                    <a:pt x="20" y="56"/>
                  </a:lnTo>
                  <a:lnTo>
                    <a:pt x="8" y="33"/>
                  </a:lnTo>
                  <a:lnTo>
                    <a:pt x="0" y="10"/>
                  </a:lnTo>
                  <a:close/>
                </a:path>
              </a:pathLst>
            </a:custGeom>
            <a:solidFill>
              <a:srgbClr val="BF4000"/>
            </a:solidFill>
            <a:ln w="9525">
              <a:noFill/>
              <a:round/>
              <a:headEnd/>
              <a:tailEnd/>
            </a:ln>
          </p:spPr>
          <p:txBody>
            <a:bodyPr/>
            <a:lstStyle/>
            <a:p>
              <a:endParaRPr lang="ru-RU"/>
            </a:p>
          </p:txBody>
        </p:sp>
        <p:sp>
          <p:nvSpPr>
            <p:cNvPr id="22626" name="Freeform 72"/>
            <p:cNvSpPr>
              <a:spLocks/>
            </p:cNvSpPr>
            <p:nvPr/>
          </p:nvSpPr>
          <p:spPr bwMode="auto">
            <a:xfrm>
              <a:off x="3342" y="2588"/>
              <a:ext cx="51" cy="99"/>
            </a:xfrm>
            <a:custGeom>
              <a:avLst/>
              <a:gdLst>
                <a:gd name="T0" fmla="*/ 0 w 103"/>
                <a:gd name="T1" fmla="*/ 1 h 198"/>
                <a:gd name="T2" fmla="*/ 0 w 103"/>
                <a:gd name="T3" fmla="*/ 1 h 198"/>
                <a:gd name="T4" fmla="*/ 0 w 103"/>
                <a:gd name="T5" fmla="*/ 0 h 198"/>
                <a:gd name="T6" fmla="*/ 0 w 103"/>
                <a:gd name="T7" fmla="*/ 1 h 198"/>
                <a:gd name="T8" fmla="*/ 0 w 103"/>
                <a:gd name="T9" fmla="*/ 1 h 198"/>
                <a:gd name="T10" fmla="*/ 0 w 103"/>
                <a:gd name="T11" fmla="*/ 1 h 198"/>
                <a:gd name="T12" fmla="*/ 0 w 103"/>
                <a:gd name="T13" fmla="*/ 1 h 198"/>
                <a:gd name="T14" fmla="*/ 0 w 103"/>
                <a:gd name="T15" fmla="*/ 1 h 198"/>
                <a:gd name="T16" fmla="*/ 0 w 103"/>
                <a:gd name="T17" fmla="*/ 1 h 198"/>
                <a:gd name="T18" fmla="*/ 0 w 103"/>
                <a:gd name="T19" fmla="*/ 1 h 198"/>
                <a:gd name="T20" fmla="*/ 0 w 103"/>
                <a:gd name="T21" fmla="*/ 1 h 198"/>
                <a:gd name="T22" fmla="*/ 0 w 103"/>
                <a:gd name="T23" fmla="*/ 1 h 198"/>
                <a:gd name="T24" fmla="*/ 0 w 103"/>
                <a:gd name="T25" fmla="*/ 1 h 198"/>
                <a:gd name="T26" fmla="*/ 0 w 103"/>
                <a:gd name="T27" fmla="*/ 1 h 198"/>
                <a:gd name="T28" fmla="*/ 0 w 103"/>
                <a:gd name="T29" fmla="*/ 1 h 198"/>
                <a:gd name="T30" fmla="*/ 0 w 103"/>
                <a:gd name="T31" fmla="*/ 1 h 198"/>
                <a:gd name="T32" fmla="*/ 0 w 103"/>
                <a:gd name="T33" fmla="*/ 1 h 198"/>
                <a:gd name="T34" fmla="*/ 0 w 103"/>
                <a:gd name="T35" fmla="*/ 1 h 198"/>
                <a:gd name="T36" fmla="*/ 0 w 103"/>
                <a:gd name="T37" fmla="*/ 1 h 198"/>
                <a:gd name="T38" fmla="*/ 0 w 103"/>
                <a:gd name="T39" fmla="*/ 1 h 198"/>
                <a:gd name="T40" fmla="*/ 0 w 103"/>
                <a:gd name="T41" fmla="*/ 1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198"/>
                <a:gd name="T65" fmla="*/ 103 w 103"/>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198">
                  <a:moveTo>
                    <a:pt x="0" y="12"/>
                  </a:moveTo>
                  <a:lnTo>
                    <a:pt x="12" y="6"/>
                  </a:lnTo>
                  <a:lnTo>
                    <a:pt x="27" y="0"/>
                  </a:lnTo>
                  <a:lnTo>
                    <a:pt x="35" y="24"/>
                  </a:lnTo>
                  <a:lnTo>
                    <a:pt x="45" y="47"/>
                  </a:lnTo>
                  <a:lnTo>
                    <a:pt x="52" y="70"/>
                  </a:lnTo>
                  <a:lnTo>
                    <a:pt x="64" y="94"/>
                  </a:lnTo>
                  <a:lnTo>
                    <a:pt x="72" y="117"/>
                  </a:lnTo>
                  <a:lnTo>
                    <a:pt x="82" y="140"/>
                  </a:lnTo>
                  <a:lnTo>
                    <a:pt x="91" y="163"/>
                  </a:lnTo>
                  <a:lnTo>
                    <a:pt x="103" y="187"/>
                  </a:lnTo>
                  <a:lnTo>
                    <a:pt x="89" y="190"/>
                  </a:lnTo>
                  <a:lnTo>
                    <a:pt x="78" y="198"/>
                  </a:lnTo>
                  <a:lnTo>
                    <a:pt x="66" y="175"/>
                  </a:lnTo>
                  <a:lnTo>
                    <a:pt x="56" y="152"/>
                  </a:lnTo>
                  <a:lnTo>
                    <a:pt x="47" y="128"/>
                  </a:lnTo>
                  <a:lnTo>
                    <a:pt x="39" y="105"/>
                  </a:lnTo>
                  <a:lnTo>
                    <a:pt x="27" y="82"/>
                  </a:lnTo>
                  <a:lnTo>
                    <a:pt x="19" y="59"/>
                  </a:lnTo>
                  <a:lnTo>
                    <a:pt x="8" y="35"/>
                  </a:lnTo>
                  <a:lnTo>
                    <a:pt x="0" y="12"/>
                  </a:lnTo>
                  <a:close/>
                </a:path>
              </a:pathLst>
            </a:custGeom>
            <a:solidFill>
              <a:srgbClr val="BF4000"/>
            </a:solidFill>
            <a:ln w="9525">
              <a:noFill/>
              <a:round/>
              <a:headEnd/>
              <a:tailEnd/>
            </a:ln>
          </p:spPr>
          <p:txBody>
            <a:bodyPr/>
            <a:lstStyle/>
            <a:p>
              <a:endParaRPr lang="ru-RU"/>
            </a:p>
          </p:txBody>
        </p:sp>
        <p:sp>
          <p:nvSpPr>
            <p:cNvPr id="22627" name="Freeform 73"/>
            <p:cNvSpPr>
              <a:spLocks/>
            </p:cNvSpPr>
            <p:nvPr/>
          </p:nvSpPr>
          <p:spPr bwMode="auto">
            <a:xfrm>
              <a:off x="3424" y="2553"/>
              <a:ext cx="53" cy="99"/>
            </a:xfrm>
            <a:custGeom>
              <a:avLst/>
              <a:gdLst>
                <a:gd name="T0" fmla="*/ 0 w 105"/>
                <a:gd name="T1" fmla="*/ 1 h 197"/>
                <a:gd name="T2" fmla="*/ 1 w 105"/>
                <a:gd name="T3" fmla="*/ 1 h 197"/>
                <a:gd name="T4" fmla="*/ 1 w 105"/>
                <a:gd name="T5" fmla="*/ 0 h 197"/>
                <a:gd name="T6" fmla="*/ 1 w 105"/>
                <a:gd name="T7" fmla="*/ 1 h 197"/>
                <a:gd name="T8" fmla="*/ 1 w 105"/>
                <a:gd name="T9" fmla="*/ 1 h 197"/>
                <a:gd name="T10" fmla="*/ 1 w 105"/>
                <a:gd name="T11" fmla="*/ 1 h 197"/>
                <a:gd name="T12" fmla="*/ 1 w 105"/>
                <a:gd name="T13" fmla="*/ 1 h 197"/>
                <a:gd name="T14" fmla="*/ 1 w 105"/>
                <a:gd name="T15" fmla="*/ 1 h 197"/>
                <a:gd name="T16" fmla="*/ 1 w 105"/>
                <a:gd name="T17" fmla="*/ 1 h 197"/>
                <a:gd name="T18" fmla="*/ 1 w 105"/>
                <a:gd name="T19" fmla="*/ 1 h 197"/>
                <a:gd name="T20" fmla="*/ 1 w 105"/>
                <a:gd name="T21" fmla="*/ 1 h 197"/>
                <a:gd name="T22" fmla="*/ 1 w 105"/>
                <a:gd name="T23" fmla="*/ 1 h 197"/>
                <a:gd name="T24" fmla="*/ 1 w 105"/>
                <a:gd name="T25" fmla="*/ 1 h 197"/>
                <a:gd name="T26" fmla="*/ 1 w 105"/>
                <a:gd name="T27" fmla="*/ 1 h 197"/>
                <a:gd name="T28" fmla="*/ 1 w 105"/>
                <a:gd name="T29" fmla="*/ 1 h 197"/>
                <a:gd name="T30" fmla="*/ 1 w 105"/>
                <a:gd name="T31" fmla="*/ 1 h 197"/>
                <a:gd name="T32" fmla="*/ 1 w 105"/>
                <a:gd name="T33" fmla="*/ 1 h 197"/>
                <a:gd name="T34" fmla="*/ 1 w 105"/>
                <a:gd name="T35" fmla="*/ 1 h 197"/>
                <a:gd name="T36" fmla="*/ 1 w 105"/>
                <a:gd name="T37" fmla="*/ 1 h 197"/>
                <a:gd name="T38" fmla="*/ 1 w 105"/>
                <a:gd name="T39" fmla="*/ 1 h 197"/>
                <a:gd name="T40" fmla="*/ 0 w 105"/>
                <a:gd name="T41" fmla="*/ 1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197"/>
                <a:gd name="T65" fmla="*/ 105 w 105"/>
                <a:gd name="T66" fmla="*/ 197 h 1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197">
                  <a:moveTo>
                    <a:pt x="0" y="11"/>
                  </a:moveTo>
                  <a:lnTo>
                    <a:pt x="14" y="6"/>
                  </a:lnTo>
                  <a:lnTo>
                    <a:pt x="27" y="0"/>
                  </a:lnTo>
                  <a:lnTo>
                    <a:pt x="35" y="23"/>
                  </a:lnTo>
                  <a:lnTo>
                    <a:pt x="46" y="46"/>
                  </a:lnTo>
                  <a:lnTo>
                    <a:pt x="54" y="69"/>
                  </a:lnTo>
                  <a:lnTo>
                    <a:pt x="66" y="93"/>
                  </a:lnTo>
                  <a:lnTo>
                    <a:pt x="74" y="116"/>
                  </a:lnTo>
                  <a:lnTo>
                    <a:pt x="83" y="139"/>
                  </a:lnTo>
                  <a:lnTo>
                    <a:pt x="93" y="163"/>
                  </a:lnTo>
                  <a:lnTo>
                    <a:pt x="105" y="186"/>
                  </a:lnTo>
                  <a:lnTo>
                    <a:pt x="91" y="190"/>
                  </a:lnTo>
                  <a:lnTo>
                    <a:pt x="78" y="197"/>
                  </a:lnTo>
                  <a:lnTo>
                    <a:pt x="68" y="174"/>
                  </a:lnTo>
                  <a:lnTo>
                    <a:pt x="58" y="151"/>
                  </a:lnTo>
                  <a:lnTo>
                    <a:pt x="48" y="128"/>
                  </a:lnTo>
                  <a:lnTo>
                    <a:pt x="39" y="104"/>
                  </a:lnTo>
                  <a:lnTo>
                    <a:pt x="29" y="81"/>
                  </a:lnTo>
                  <a:lnTo>
                    <a:pt x="19" y="58"/>
                  </a:lnTo>
                  <a:lnTo>
                    <a:pt x="10" y="35"/>
                  </a:lnTo>
                  <a:lnTo>
                    <a:pt x="0" y="11"/>
                  </a:lnTo>
                  <a:close/>
                </a:path>
              </a:pathLst>
            </a:custGeom>
            <a:solidFill>
              <a:srgbClr val="BF4000"/>
            </a:solidFill>
            <a:ln w="9525">
              <a:noFill/>
              <a:round/>
              <a:headEnd/>
              <a:tailEnd/>
            </a:ln>
          </p:spPr>
          <p:txBody>
            <a:bodyPr/>
            <a:lstStyle/>
            <a:p>
              <a:endParaRPr lang="ru-RU"/>
            </a:p>
          </p:txBody>
        </p:sp>
        <p:sp>
          <p:nvSpPr>
            <p:cNvPr id="22628" name="Freeform 74"/>
            <p:cNvSpPr>
              <a:spLocks/>
            </p:cNvSpPr>
            <p:nvPr/>
          </p:nvSpPr>
          <p:spPr bwMode="auto">
            <a:xfrm>
              <a:off x="3508" y="2518"/>
              <a:ext cx="52" cy="97"/>
            </a:xfrm>
            <a:custGeom>
              <a:avLst/>
              <a:gdLst>
                <a:gd name="T0" fmla="*/ 0 w 104"/>
                <a:gd name="T1" fmla="*/ 1 h 194"/>
                <a:gd name="T2" fmla="*/ 1 w 104"/>
                <a:gd name="T3" fmla="*/ 1 h 194"/>
                <a:gd name="T4" fmla="*/ 1 w 104"/>
                <a:gd name="T5" fmla="*/ 0 h 194"/>
                <a:gd name="T6" fmla="*/ 1 w 104"/>
                <a:gd name="T7" fmla="*/ 1 h 194"/>
                <a:gd name="T8" fmla="*/ 1 w 104"/>
                <a:gd name="T9" fmla="*/ 1 h 194"/>
                <a:gd name="T10" fmla="*/ 1 w 104"/>
                <a:gd name="T11" fmla="*/ 1 h 194"/>
                <a:gd name="T12" fmla="*/ 1 w 104"/>
                <a:gd name="T13" fmla="*/ 1 h 194"/>
                <a:gd name="T14" fmla="*/ 1 w 104"/>
                <a:gd name="T15" fmla="*/ 1 h 194"/>
                <a:gd name="T16" fmla="*/ 1 w 104"/>
                <a:gd name="T17" fmla="*/ 1 h 194"/>
                <a:gd name="T18" fmla="*/ 1 w 104"/>
                <a:gd name="T19" fmla="*/ 1 h 194"/>
                <a:gd name="T20" fmla="*/ 1 w 104"/>
                <a:gd name="T21" fmla="*/ 1 h 194"/>
                <a:gd name="T22" fmla="*/ 1 w 104"/>
                <a:gd name="T23" fmla="*/ 1 h 194"/>
                <a:gd name="T24" fmla="*/ 1 w 104"/>
                <a:gd name="T25" fmla="*/ 1 h 194"/>
                <a:gd name="T26" fmla="*/ 1 w 104"/>
                <a:gd name="T27" fmla="*/ 1 h 194"/>
                <a:gd name="T28" fmla="*/ 1 w 104"/>
                <a:gd name="T29" fmla="*/ 1 h 194"/>
                <a:gd name="T30" fmla="*/ 1 w 104"/>
                <a:gd name="T31" fmla="*/ 1 h 194"/>
                <a:gd name="T32" fmla="*/ 1 w 104"/>
                <a:gd name="T33" fmla="*/ 1 h 194"/>
                <a:gd name="T34" fmla="*/ 1 w 104"/>
                <a:gd name="T35" fmla="*/ 1 h 194"/>
                <a:gd name="T36" fmla="*/ 1 w 104"/>
                <a:gd name="T37" fmla="*/ 1 h 194"/>
                <a:gd name="T38" fmla="*/ 1 w 104"/>
                <a:gd name="T39" fmla="*/ 1 h 194"/>
                <a:gd name="T40" fmla="*/ 0 w 104"/>
                <a:gd name="T41" fmla="*/ 1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94"/>
                <a:gd name="T65" fmla="*/ 104 w 104"/>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94">
                  <a:moveTo>
                    <a:pt x="0" y="12"/>
                  </a:moveTo>
                  <a:lnTo>
                    <a:pt x="11" y="4"/>
                  </a:lnTo>
                  <a:lnTo>
                    <a:pt x="27" y="0"/>
                  </a:lnTo>
                  <a:lnTo>
                    <a:pt x="35" y="21"/>
                  </a:lnTo>
                  <a:lnTo>
                    <a:pt x="44" y="44"/>
                  </a:lnTo>
                  <a:lnTo>
                    <a:pt x="52" y="68"/>
                  </a:lnTo>
                  <a:lnTo>
                    <a:pt x="64" y="91"/>
                  </a:lnTo>
                  <a:lnTo>
                    <a:pt x="73" y="114"/>
                  </a:lnTo>
                  <a:lnTo>
                    <a:pt x="83" y="138"/>
                  </a:lnTo>
                  <a:lnTo>
                    <a:pt x="93" y="161"/>
                  </a:lnTo>
                  <a:lnTo>
                    <a:pt x="104" y="184"/>
                  </a:lnTo>
                  <a:lnTo>
                    <a:pt x="91" y="188"/>
                  </a:lnTo>
                  <a:lnTo>
                    <a:pt x="77" y="194"/>
                  </a:lnTo>
                  <a:lnTo>
                    <a:pt x="66" y="170"/>
                  </a:lnTo>
                  <a:lnTo>
                    <a:pt x="56" y="147"/>
                  </a:lnTo>
                  <a:lnTo>
                    <a:pt x="46" y="124"/>
                  </a:lnTo>
                  <a:lnTo>
                    <a:pt x="39" y="103"/>
                  </a:lnTo>
                  <a:lnTo>
                    <a:pt x="27" y="79"/>
                  </a:lnTo>
                  <a:lnTo>
                    <a:pt x="19" y="56"/>
                  </a:lnTo>
                  <a:lnTo>
                    <a:pt x="7" y="33"/>
                  </a:lnTo>
                  <a:lnTo>
                    <a:pt x="0" y="12"/>
                  </a:lnTo>
                  <a:close/>
                </a:path>
              </a:pathLst>
            </a:custGeom>
            <a:solidFill>
              <a:srgbClr val="BF4000"/>
            </a:solidFill>
            <a:ln w="9525">
              <a:noFill/>
              <a:round/>
              <a:headEnd/>
              <a:tailEnd/>
            </a:ln>
          </p:spPr>
          <p:txBody>
            <a:bodyPr/>
            <a:lstStyle/>
            <a:p>
              <a:endParaRPr lang="ru-RU"/>
            </a:p>
          </p:txBody>
        </p:sp>
        <p:sp>
          <p:nvSpPr>
            <p:cNvPr id="22629" name="Freeform 75"/>
            <p:cNvSpPr>
              <a:spLocks/>
            </p:cNvSpPr>
            <p:nvPr/>
          </p:nvSpPr>
          <p:spPr bwMode="auto">
            <a:xfrm>
              <a:off x="3591" y="2484"/>
              <a:ext cx="52" cy="96"/>
            </a:xfrm>
            <a:custGeom>
              <a:avLst/>
              <a:gdLst>
                <a:gd name="T0" fmla="*/ 0 w 102"/>
                <a:gd name="T1" fmla="*/ 0 h 194"/>
                <a:gd name="T2" fmla="*/ 1 w 102"/>
                <a:gd name="T3" fmla="*/ 0 h 194"/>
                <a:gd name="T4" fmla="*/ 1 w 102"/>
                <a:gd name="T5" fmla="*/ 0 h 194"/>
                <a:gd name="T6" fmla="*/ 1 w 102"/>
                <a:gd name="T7" fmla="*/ 0 h 194"/>
                <a:gd name="T8" fmla="*/ 1 w 102"/>
                <a:gd name="T9" fmla="*/ 0 h 194"/>
                <a:gd name="T10" fmla="*/ 1 w 102"/>
                <a:gd name="T11" fmla="*/ 0 h 194"/>
                <a:gd name="T12" fmla="*/ 1 w 102"/>
                <a:gd name="T13" fmla="*/ 0 h 194"/>
                <a:gd name="T14" fmla="*/ 1 w 102"/>
                <a:gd name="T15" fmla="*/ 0 h 194"/>
                <a:gd name="T16" fmla="*/ 1 w 102"/>
                <a:gd name="T17" fmla="*/ 0 h 194"/>
                <a:gd name="T18" fmla="*/ 1 w 102"/>
                <a:gd name="T19" fmla="*/ 0 h 194"/>
                <a:gd name="T20" fmla="*/ 1 w 102"/>
                <a:gd name="T21" fmla="*/ 0 h 194"/>
                <a:gd name="T22" fmla="*/ 1 w 102"/>
                <a:gd name="T23" fmla="*/ 0 h 194"/>
                <a:gd name="T24" fmla="*/ 1 w 102"/>
                <a:gd name="T25" fmla="*/ 0 h 194"/>
                <a:gd name="T26" fmla="*/ 1 w 102"/>
                <a:gd name="T27" fmla="*/ 0 h 194"/>
                <a:gd name="T28" fmla="*/ 1 w 102"/>
                <a:gd name="T29" fmla="*/ 0 h 194"/>
                <a:gd name="T30" fmla="*/ 1 w 102"/>
                <a:gd name="T31" fmla="*/ 0 h 194"/>
                <a:gd name="T32" fmla="*/ 1 w 102"/>
                <a:gd name="T33" fmla="*/ 0 h 194"/>
                <a:gd name="T34" fmla="*/ 1 w 102"/>
                <a:gd name="T35" fmla="*/ 0 h 194"/>
                <a:gd name="T36" fmla="*/ 1 w 102"/>
                <a:gd name="T37" fmla="*/ 0 h 194"/>
                <a:gd name="T38" fmla="*/ 1 w 102"/>
                <a:gd name="T39" fmla="*/ 0 h 194"/>
                <a:gd name="T40" fmla="*/ 0 w 102"/>
                <a:gd name="T41" fmla="*/ 0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94"/>
                <a:gd name="T65" fmla="*/ 102 w 102"/>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94">
                  <a:moveTo>
                    <a:pt x="0" y="10"/>
                  </a:moveTo>
                  <a:lnTo>
                    <a:pt x="11" y="4"/>
                  </a:lnTo>
                  <a:lnTo>
                    <a:pt x="25" y="0"/>
                  </a:lnTo>
                  <a:lnTo>
                    <a:pt x="34" y="21"/>
                  </a:lnTo>
                  <a:lnTo>
                    <a:pt x="44" y="45"/>
                  </a:lnTo>
                  <a:lnTo>
                    <a:pt x="54" y="68"/>
                  </a:lnTo>
                  <a:lnTo>
                    <a:pt x="63" y="91"/>
                  </a:lnTo>
                  <a:lnTo>
                    <a:pt x="73" y="113"/>
                  </a:lnTo>
                  <a:lnTo>
                    <a:pt x="83" y="136"/>
                  </a:lnTo>
                  <a:lnTo>
                    <a:pt x="93" y="159"/>
                  </a:lnTo>
                  <a:lnTo>
                    <a:pt x="102" y="182"/>
                  </a:lnTo>
                  <a:lnTo>
                    <a:pt x="91" y="188"/>
                  </a:lnTo>
                  <a:lnTo>
                    <a:pt x="79" y="194"/>
                  </a:lnTo>
                  <a:lnTo>
                    <a:pt x="67" y="171"/>
                  </a:lnTo>
                  <a:lnTo>
                    <a:pt x="58" y="147"/>
                  </a:lnTo>
                  <a:lnTo>
                    <a:pt x="48" y="124"/>
                  </a:lnTo>
                  <a:lnTo>
                    <a:pt x="38" y="101"/>
                  </a:lnTo>
                  <a:lnTo>
                    <a:pt x="27" y="78"/>
                  </a:lnTo>
                  <a:lnTo>
                    <a:pt x="17" y="54"/>
                  </a:lnTo>
                  <a:lnTo>
                    <a:pt x="7" y="31"/>
                  </a:lnTo>
                  <a:lnTo>
                    <a:pt x="0" y="10"/>
                  </a:lnTo>
                  <a:close/>
                </a:path>
              </a:pathLst>
            </a:custGeom>
            <a:solidFill>
              <a:srgbClr val="BF4000"/>
            </a:solidFill>
            <a:ln w="9525">
              <a:noFill/>
              <a:round/>
              <a:headEnd/>
              <a:tailEnd/>
            </a:ln>
          </p:spPr>
          <p:txBody>
            <a:bodyPr/>
            <a:lstStyle/>
            <a:p>
              <a:endParaRPr lang="ru-RU"/>
            </a:p>
          </p:txBody>
        </p:sp>
        <p:sp>
          <p:nvSpPr>
            <p:cNvPr id="22630" name="Freeform 76"/>
            <p:cNvSpPr>
              <a:spLocks/>
            </p:cNvSpPr>
            <p:nvPr/>
          </p:nvSpPr>
          <p:spPr bwMode="auto">
            <a:xfrm>
              <a:off x="3674" y="2447"/>
              <a:ext cx="52" cy="99"/>
            </a:xfrm>
            <a:custGeom>
              <a:avLst/>
              <a:gdLst>
                <a:gd name="T0" fmla="*/ 0 w 105"/>
                <a:gd name="T1" fmla="*/ 1 h 198"/>
                <a:gd name="T2" fmla="*/ 0 w 105"/>
                <a:gd name="T3" fmla="*/ 1 h 198"/>
                <a:gd name="T4" fmla="*/ 0 w 105"/>
                <a:gd name="T5" fmla="*/ 0 h 198"/>
                <a:gd name="T6" fmla="*/ 0 w 105"/>
                <a:gd name="T7" fmla="*/ 1 h 198"/>
                <a:gd name="T8" fmla="*/ 0 w 105"/>
                <a:gd name="T9" fmla="*/ 1 h 198"/>
                <a:gd name="T10" fmla="*/ 0 w 105"/>
                <a:gd name="T11" fmla="*/ 1 h 198"/>
                <a:gd name="T12" fmla="*/ 0 w 105"/>
                <a:gd name="T13" fmla="*/ 1 h 198"/>
                <a:gd name="T14" fmla="*/ 0 w 105"/>
                <a:gd name="T15" fmla="*/ 1 h 198"/>
                <a:gd name="T16" fmla="*/ 0 w 105"/>
                <a:gd name="T17" fmla="*/ 1 h 198"/>
                <a:gd name="T18" fmla="*/ 0 w 105"/>
                <a:gd name="T19" fmla="*/ 1 h 198"/>
                <a:gd name="T20" fmla="*/ 0 w 105"/>
                <a:gd name="T21" fmla="*/ 1 h 198"/>
                <a:gd name="T22" fmla="*/ 0 w 105"/>
                <a:gd name="T23" fmla="*/ 1 h 198"/>
                <a:gd name="T24" fmla="*/ 0 w 105"/>
                <a:gd name="T25" fmla="*/ 1 h 198"/>
                <a:gd name="T26" fmla="*/ 0 w 105"/>
                <a:gd name="T27" fmla="*/ 1 h 198"/>
                <a:gd name="T28" fmla="*/ 0 w 105"/>
                <a:gd name="T29" fmla="*/ 1 h 198"/>
                <a:gd name="T30" fmla="*/ 0 w 105"/>
                <a:gd name="T31" fmla="*/ 1 h 198"/>
                <a:gd name="T32" fmla="*/ 0 w 105"/>
                <a:gd name="T33" fmla="*/ 1 h 198"/>
                <a:gd name="T34" fmla="*/ 0 w 105"/>
                <a:gd name="T35" fmla="*/ 1 h 198"/>
                <a:gd name="T36" fmla="*/ 0 w 105"/>
                <a:gd name="T37" fmla="*/ 1 h 198"/>
                <a:gd name="T38" fmla="*/ 0 w 105"/>
                <a:gd name="T39" fmla="*/ 1 h 198"/>
                <a:gd name="T40" fmla="*/ 0 w 105"/>
                <a:gd name="T41" fmla="*/ 1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198"/>
                <a:gd name="T65" fmla="*/ 105 w 105"/>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198">
                  <a:moveTo>
                    <a:pt x="0" y="12"/>
                  </a:moveTo>
                  <a:lnTo>
                    <a:pt x="14" y="6"/>
                  </a:lnTo>
                  <a:lnTo>
                    <a:pt x="27" y="0"/>
                  </a:lnTo>
                  <a:lnTo>
                    <a:pt x="35" y="24"/>
                  </a:lnTo>
                  <a:lnTo>
                    <a:pt x="47" y="47"/>
                  </a:lnTo>
                  <a:lnTo>
                    <a:pt x="55" y="70"/>
                  </a:lnTo>
                  <a:lnTo>
                    <a:pt x="66" y="93"/>
                  </a:lnTo>
                  <a:lnTo>
                    <a:pt x="74" y="117"/>
                  </a:lnTo>
                  <a:lnTo>
                    <a:pt x="84" y="140"/>
                  </a:lnTo>
                  <a:lnTo>
                    <a:pt x="93" y="163"/>
                  </a:lnTo>
                  <a:lnTo>
                    <a:pt x="105" y="187"/>
                  </a:lnTo>
                  <a:lnTo>
                    <a:pt x="91" y="192"/>
                  </a:lnTo>
                  <a:lnTo>
                    <a:pt x="78" y="198"/>
                  </a:lnTo>
                  <a:lnTo>
                    <a:pt x="68" y="175"/>
                  </a:lnTo>
                  <a:lnTo>
                    <a:pt x="59" y="152"/>
                  </a:lnTo>
                  <a:lnTo>
                    <a:pt x="49" y="128"/>
                  </a:lnTo>
                  <a:lnTo>
                    <a:pt x="39" y="105"/>
                  </a:lnTo>
                  <a:lnTo>
                    <a:pt x="29" y="82"/>
                  </a:lnTo>
                  <a:lnTo>
                    <a:pt x="20" y="59"/>
                  </a:lnTo>
                  <a:lnTo>
                    <a:pt x="10" y="35"/>
                  </a:lnTo>
                  <a:lnTo>
                    <a:pt x="0" y="12"/>
                  </a:lnTo>
                  <a:close/>
                </a:path>
              </a:pathLst>
            </a:custGeom>
            <a:solidFill>
              <a:srgbClr val="BF4000"/>
            </a:solidFill>
            <a:ln w="9525">
              <a:noFill/>
              <a:round/>
              <a:headEnd/>
              <a:tailEnd/>
            </a:ln>
          </p:spPr>
          <p:txBody>
            <a:bodyPr/>
            <a:lstStyle/>
            <a:p>
              <a:endParaRPr lang="ru-RU"/>
            </a:p>
          </p:txBody>
        </p:sp>
        <p:sp>
          <p:nvSpPr>
            <p:cNvPr id="22631" name="Freeform 77"/>
            <p:cNvSpPr>
              <a:spLocks/>
            </p:cNvSpPr>
            <p:nvPr/>
          </p:nvSpPr>
          <p:spPr bwMode="auto">
            <a:xfrm>
              <a:off x="3757" y="2412"/>
              <a:ext cx="51" cy="99"/>
            </a:xfrm>
            <a:custGeom>
              <a:avLst/>
              <a:gdLst>
                <a:gd name="T0" fmla="*/ 0 w 103"/>
                <a:gd name="T1" fmla="*/ 1 h 197"/>
                <a:gd name="T2" fmla="*/ 0 w 103"/>
                <a:gd name="T3" fmla="*/ 1 h 197"/>
                <a:gd name="T4" fmla="*/ 0 w 103"/>
                <a:gd name="T5" fmla="*/ 0 h 197"/>
                <a:gd name="T6" fmla="*/ 0 w 103"/>
                <a:gd name="T7" fmla="*/ 1 h 197"/>
                <a:gd name="T8" fmla="*/ 0 w 103"/>
                <a:gd name="T9" fmla="*/ 1 h 197"/>
                <a:gd name="T10" fmla="*/ 0 w 103"/>
                <a:gd name="T11" fmla="*/ 1 h 197"/>
                <a:gd name="T12" fmla="*/ 0 w 103"/>
                <a:gd name="T13" fmla="*/ 1 h 197"/>
                <a:gd name="T14" fmla="*/ 0 w 103"/>
                <a:gd name="T15" fmla="*/ 1 h 197"/>
                <a:gd name="T16" fmla="*/ 0 w 103"/>
                <a:gd name="T17" fmla="*/ 1 h 197"/>
                <a:gd name="T18" fmla="*/ 0 w 103"/>
                <a:gd name="T19" fmla="*/ 1 h 197"/>
                <a:gd name="T20" fmla="*/ 0 w 103"/>
                <a:gd name="T21" fmla="*/ 1 h 197"/>
                <a:gd name="T22" fmla="*/ 0 w 103"/>
                <a:gd name="T23" fmla="*/ 1 h 197"/>
                <a:gd name="T24" fmla="*/ 0 w 103"/>
                <a:gd name="T25" fmla="*/ 1 h 197"/>
                <a:gd name="T26" fmla="*/ 0 w 103"/>
                <a:gd name="T27" fmla="*/ 1 h 197"/>
                <a:gd name="T28" fmla="*/ 0 w 103"/>
                <a:gd name="T29" fmla="*/ 1 h 197"/>
                <a:gd name="T30" fmla="*/ 0 w 103"/>
                <a:gd name="T31" fmla="*/ 1 h 197"/>
                <a:gd name="T32" fmla="*/ 0 w 103"/>
                <a:gd name="T33" fmla="*/ 1 h 197"/>
                <a:gd name="T34" fmla="*/ 0 w 103"/>
                <a:gd name="T35" fmla="*/ 1 h 197"/>
                <a:gd name="T36" fmla="*/ 0 w 103"/>
                <a:gd name="T37" fmla="*/ 1 h 197"/>
                <a:gd name="T38" fmla="*/ 0 w 103"/>
                <a:gd name="T39" fmla="*/ 1 h 197"/>
                <a:gd name="T40" fmla="*/ 0 w 103"/>
                <a:gd name="T41" fmla="*/ 1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197"/>
                <a:gd name="T65" fmla="*/ 103 w 103"/>
                <a:gd name="T66" fmla="*/ 197 h 1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197">
                  <a:moveTo>
                    <a:pt x="0" y="11"/>
                  </a:moveTo>
                  <a:lnTo>
                    <a:pt x="12" y="5"/>
                  </a:lnTo>
                  <a:lnTo>
                    <a:pt x="25" y="0"/>
                  </a:lnTo>
                  <a:lnTo>
                    <a:pt x="35" y="23"/>
                  </a:lnTo>
                  <a:lnTo>
                    <a:pt x="45" y="46"/>
                  </a:lnTo>
                  <a:lnTo>
                    <a:pt x="54" y="69"/>
                  </a:lnTo>
                  <a:lnTo>
                    <a:pt x="64" y="93"/>
                  </a:lnTo>
                  <a:lnTo>
                    <a:pt x="74" y="116"/>
                  </a:lnTo>
                  <a:lnTo>
                    <a:pt x="84" y="139"/>
                  </a:lnTo>
                  <a:lnTo>
                    <a:pt x="93" y="162"/>
                  </a:lnTo>
                  <a:lnTo>
                    <a:pt x="103" y="186"/>
                  </a:lnTo>
                  <a:lnTo>
                    <a:pt x="91" y="190"/>
                  </a:lnTo>
                  <a:lnTo>
                    <a:pt x="80" y="197"/>
                  </a:lnTo>
                  <a:lnTo>
                    <a:pt x="68" y="174"/>
                  </a:lnTo>
                  <a:lnTo>
                    <a:pt x="58" y="151"/>
                  </a:lnTo>
                  <a:lnTo>
                    <a:pt x="49" y="128"/>
                  </a:lnTo>
                  <a:lnTo>
                    <a:pt x="39" y="104"/>
                  </a:lnTo>
                  <a:lnTo>
                    <a:pt x="27" y="81"/>
                  </a:lnTo>
                  <a:lnTo>
                    <a:pt x="18" y="58"/>
                  </a:lnTo>
                  <a:lnTo>
                    <a:pt x="8" y="35"/>
                  </a:lnTo>
                  <a:lnTo>
                    <a:pt x="0" y="11"/>
                  </a:lnTo>
                  <a:close/>
                </a:path>
              </a:pathLst>
            </a:custGeom>
            <a:solidFill>
              <a:srgbClr val="BF4000"/>
            </a:solidFill>
            <a:ln w="9525">
              <a:noFill/>
              <a:round/>
              <a:headEnd/>
              <a:tailEnd/>
            </a:ln>
          </p:spPr>
          <p:txBody>
            <a:bodyPr/>
            <a:lstStyle/>
            <a:p>
              <a:endParaRPr lang="ru-RU"/>
            </a:p>
          </p:txBody>
        </p:sp>
        <p:sp>
          <p:nvSpPr>
            <p:cNvPr id="22632" name="Freeform 78"/>
            <p:cNvSpPr>
              <a:spLocks/>
            </p:cNvSpPr>
            <p:nvPr/>
          </p:nvSpPr>
          <p:spPr bwMode="auto">
            <a:xfrm>
              <a:off x="3841" y="2377"/>
              <a:ext cx="51" cy="99"/>
            </a:xfrm>
            <a:custGeom>
              <a:avLst/>
              <a:gdLst>
                <a:gd name="T0" fmla="*/ 0 w 101"/>
                <a:gd name="T1" fmla="*/ 1 h 198"/>
                <a:gd name="T2" fmla="*/ 1 w 101"/>
                <a:gd name="T3" fmla="*/ 0 h 198"/>
                <a:gd name="T4" fmla="*/ 1 w 101"/>
                <a:gd name="T5" fmla="*/ 1 h 198"/>
                <a:gd name="T6" fmla="*/ 1 w 101"/>
                <a:gd name="T7" fmla="*/ 1 h 198"/>
                <a:gd name="T8" fmla="*/ 0 w 101"/>
                <a:gd name="T9" fmla="*/ 1 h 198"/>
                <a:gd name="T10" fmla="*/ 0 60000 65536"/>
                <a:gd name="T11" fmla="*/ 0 60000 65536"/>
                <a:gd name="T12" fmla="*/ 0 60000 65536"/>
                <a:gd name="T13" fmla="*/ 0 60000 65536"/>
                <a:gd name="T14" fmla="*/ 0 60000 65536"/>
                <a:gd name="T15" fmla="*/ 0 w 101"/>
                <a:gd name="T16" fmla="*/ 0 h 198"/>
                <a:gd name="T17" fmla="*/ 101 w 101"/>
                <a:gd name="T18" fmla="*/ 198 h 198"/>
              </a:gdLst>
              <a:ahLst/>
              <a:cxnLst>
                <a:cxn ang="T10">
                  <a:pos x="T0" y="T1"/>
                </a:cxn>
                <a:cxn ang="T11">
                  <a:pos x="T2" y="T3"/>
                </a:cxn>
                <a:cxn ang="T12">
                  <a:pos x="T4" y="T5"/>
                </a:cxn>
                <a:cxn ang="T13">
                  <a:pos x="T6" y="T7"/>
                </a:cxn>
                <a:cxn ang="T14">
                  <a:pos x="T8" y="T9"/>
                </a:cxn>
              </a:cxnLst>
              <a:rect l="T15" t="T16" r="T17" b="T18"/>
              <a:pathLst>
                <a:path w="101" h="198">
                  <a:moveTo>
                    <a:pt x="0" y="11"/>
                  </a:moveTo>
                  <a:lnTo>
                    <a:pt x="23" y="0"/>
                  </a:lnTo>
                  <a:lnTo>
                    <a:pt x="101" y="186"/>
                  </a:lnTo>
                  <a:lnTo>
                    <a:pt x="74" y="198"/>
                  </a:lnTo>
                  <a:lnTo>
                    <a:pt x="0" y="11"/>
                  </a:lnTo>
                  <a:close/>
                </a:path>
              </a:pathLst>
            </a:custGeom>
            <a:solidFill>
              <a:srgbClr val="BF4000"/>
            </a:solidFill>
            <a:ln w="9525">
              <a:noFill/>
              <a:round/>
              <a:headEnd/>
              <a:tailEnd/>
            </a:ln>
          </p:spPr>
          <p:txBody>
            <a:bodyPr/>
            <a:lstStyle/>
            <a:p>
              <a:endParaRPr lang="ru-RU"/>
            </a:p>
          </p:txBody>
        </p:sp>
        <p:sp>
          <p:nvSpPr>
            <p:cNvPr id="22633" name="Freeform 79"/>
            <p:cNvSpPr>
              <a:spLocks noEditPoints="1"/>
            </p:cNvSpPr>
            <p:nvPr/>
          </p:nvSpPr>
          <p:spPr bwMode="auto">
            <a:xfrm>
              <a:off x="1711" y="3401"/>
              <a:ext cx="66" cy="89"/>
            </a:xfrm>
            <a:custGeom>
              <a:avLst/>
              <a:gdLst>
                <a:gd name="T0" fmla="*/ 1 w 132"/>
                <a:gd name="T1" fmla="*/ 1 h 178"/>
                <a:gd name="T2" fmla="*/ 1 w 132"/>
                <a:gd name="T3" fmla="*/ 1 h 178"/>
                <a:gd name="T4" fmla="*/ 1 w 132"/>
                <a:gd name="T5" fmla="*/ 1 h 178"/>
                <a:gd name="T6" fmla="*/ 1 w 132"/>
                <a:gd name="T7" fmla="*/ 1 h 178"/>
                <a:gd name="T8" fmla="*/ 1 w 132"/>
                <a:gd name="T9" fmla="*/ 1 h 178"/>
                <a:gd name="T10" fmla="*/ 1 w 132"/>
                <a:gd name="T11" fmla="*/ 1 h 178"/>
                <a:gd name="T12" fmla="*/ 1 w 132"/>
                <a:gd name="T13" fmla="*/ 1 h 178"/>
                <a:gd name="T14" fmla="*/ 1 w 132"/>
                <a:gd name="T15" fmla="*/ 1 h 178"/>
                <a:gd name="T16" fmla="*/ 1 w 132"/>
                <a:gd name="T17" fmla="*/ 1 h 178"/>
                <a:gd name="T18" fmla="*/ 1 w 132"/>
                <a:gd name="T19" fmla="*/ 1 h 178"/>
                <a:gd name="T20" fmla="*/ 1 w 132"/>
                <a:gd name="T21" fmla="*/ 1 h 178"/>
                <a:gd name="T22" fmla="*/ 1 w 132"/>
                <a:gd name="T23" fmla="*/ 1 h 178"/>
                <a:gd name="T24" fmla="*/ 1 w 132"/>
                <a:gd name="T25" fmla="*/ 1 h 178"/>
                <a:gd name="T26" fmla="*/ 1 w 132"/>
                <a:gd name="T27" fmla="*/ 1 h 178"/>
                <a:gd name="T28" fmla="*/ 1 w 132"/>
                <a:gd name="T29" fmla="*/ 1 h 178"/>
                <a:gd name="T30" fmla="*/ 1 w 132"/>
                <a:gd name="T31" fmla="*/ 1 h 178"/>
                <a:gd name="T32" fmla="*/ 1 w 132"/>
                <a:gd name="T33" fmla="*/ 1 h 178"/>
                <a:gd name="T34" fmla="*/ 1 w 132"/>
                <a:gd name="T35" fmla="*/ 1 h 178"/>
                <a:gd name="T36" fmla="*/ 1 w 132"/>
                <a:gd name="T37" fmla="*/ 1 h 178"/>
                <a:gd name="T38" fmla="*/ 1 w 132"/>
                <a:gd name="T39" fmla="*/ 1 h 178"/>
                <a:gd name="T40" fmla="*/ 1 w 132"/>
                <a:gd name="T41" fmla="*/ 1 h 178"/>
                <a:gd name="T42" fmla="*/ 1 w 132"/>
                <a:gd name="T43" fmla="*/ 1 h 178"/>
                <a:gd name="T44" fmla="*/ 1 w 132"/>
                <a:gd name="T45" fmla="*/ 1 h 178"/>
                <a:gd name="T46" fmla="*/ 1 w 132"/>
                <a:gd name="T47" fmla="*/ 1 h 178"/>
                <a:gd name="T48" fmla="*/ 1 w 132"/>
                <a:gd name="T49" fmla="*/ 1 h 178"/>
                <a:gd name="T50" fmla="*/ 1 w 132"/>
                <a:gd name="T51" fmla="*/ 1 h 178"/>
                <a:gd name="T52" fmla="*/ 1 w 132"/>
                <a:gd name="T53" fmla="*/ 1 h 178"/>
                <a:gd name="T54" fmla="*/ 1 w 132"/>
                <a:gd name="T55" fmla="*/ 1 h 178"/>
                <a:gd name="T56" fmla="*/ 1 w 132"/>
                <a:gd name="T57" fmla="*/ 1 h 178"/>
                <a:gd name="T58" fmla="*/ 1 w 132"/>
                <a:gd name="T59" fmla="*/ 1 h 178"/>
                <a:gd name="T60" fmla="*/ 1 w 132"/>
                <a:gd name="T61" fmla="*/ 1 h 178"/>
                <a:gd name="T62" fmla="*/ 1 w 132"/>
                <a:gd name="T63" fmla="*/ 1 h 178"/>
                <a:gd name="T64" fmla="*/ 1 w 132"/>
                <a:gd name="T65" fmla="*/ 1 h 178"/>
                <a:gd name="T66" fmla="*/ 1 w 132"/>
                <a:gd name="T67" fmla="*/ 1 h 178"/>
                <a:gd name="T68" fmla="*/ 1 w 132"/>
                <a:gd name="T69" fmla="*/ 1 h 178"/>
                <a:gd name="T70" fmla="*/ 1 w 132"/>
                <a:gd name="T71" fmla="*/ 1 h 178"/>
                <a:gd name="T72" fmla="*/ 1 w 132"/>
                <a:gd name="T73" fmla="*/ 1 h 178"/>
                <a:gd name="T74" fmla="*/ 1 w 132"/>
                <a:gd name="T75" fmla="*/ 1 h 178"/>
                <a:gd name="T76" fmla="*/ 1 w 132"/>
                <a:gd name="T77" fmla="*/ 1 h 178"/>
                <a:gd name="T78" fmla="*/ 1 w 132"/>
                <a:gd name="T79" fmla="*/ 1 h 178"/>
                <a:gd name="T80" fmla="*/ 1 w 132"/>
                <a:gd name="T81" fmla="*/ 1 h 178"/>
                <a:gd name="T82" fmla="*/ 1 w 132"/>
                <a:gd name="T83" fmla="*/ 1 h 178"/>
                <a:gd name="T84" fmla="*/ 1 w 132"/>
                <a:gd name="T85" fmla="*/ 1 h 178"/>
                <a:gd name="T86" fmla="*/ 1 w 132"/>
                <a:gd name="T87" fmla="*/ 1 h 178"/>
                <a:gd name="T88" fmla="*/ 1 w 132"/>
                <a:gd name="T89" fmla="*/ 1 h 178"/>
                <a:gd name="T90" fmla="*/ 1 w 132"/>
                <a:gd name="T91" fmla="*/ 1 h 178"/>
                <a:gd name="T92" fmla="*/ 1 w 132"/>
                <a:gd name="T93" fmla="*/ 1 h 178"/>
                <a:gd name="T94" fmla="*/ 1 w 132"/>
                <a:gd name="T95" fmla="*/ 1 h 178"/>
                <a:gd name="T96" fmla="*/ 1 w 132"/>
                <a:gd name="T97" fmla="*/ 1 h 178"/>
                <a:gd name="T98" fmla="*/ 1 w 132"/>
                <a:gd name="T99" fmla="*/ 1 h 178"/>
                <a:gd name="T100" fmla="*/ 1 w 132"/>
                <a:gd name="T101" fmla="*/ 1 h 178"/>
                <a:gd name="T102" fmla="*/ 1 w 132"/>
                <a:gd name="T103" fmla="*/ 1 h 178"/>
                <a:gd name="T104" fmla="*/ 1 w 132"/>
                <a:gd name="T105" fmla="*/ 1 h 178"/>
                <a:gd name="T106" fmla="*/ 1 w 132"/>
                <a:gd name="T107" fmla="*/ 1 h 178"/>
                <a:gd name="T108" fmla="*/ 1 w 132"/>
                <a:gd name="T109" fmla="*/ 1 h 178"/>
                <a:gd name="T110" fmla="*/ 1 w 132"/>
                <a:gd name="T111" fmla="*/ 1 h 1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
                <a:gd name="T169" fmla="*/ 0 h 178"/>
                <a:gd name="T170" fmla="*/ 132 w 132"/>
                <a:gd name="T171" fmla="*/ 178 h 1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 h="178">
                  <a:moveTo>
                    <a:pt x="37" y="16"/>
                  </a:moveTo>
                  <a:lnTo>
                    <a:pt x="37" y="16"/>
                  </a:lnTo>
                  <a:lnTo>
                    <a:pt x="47" y="16"/>
                  </a:lnTo>
                  <a:lnTo>
                    <a:pt x="58" y="21"/>
                  </a:lnTo>
                  <a:lnTo>
                    <a:pt x="70" y="27"/>
                  </a:lnTo>
                  <a:lnTo>
                    <a:pt x="82" y="39"/>
                  </a:lnTo>
                  <a:lnTo>
                    <a:pt x="91" y="49"/>
                  </a:lnTo>
                  <a:lnTo>
                    <a:pt x="103" y="62"/>
                  </a:lnTo>
                  <a:lnTo>
                    <a:pt x="111" y="74"/>
                  </a:lnTo>
                  <a:lnTo>
                    <a:pt x="118" y="91"/>
                  </a:lnTo>
                  <a:lnTo>
                    <a:pt x="120" y="97"/>
                  </a:lnTo>
                  <a:lnTo>
                    <a:pt x="120" y="99"/>
                  </a:lnTo>
                  <a:lnTo>
                    <a:pt x="122" y="105"/>
                  </a:lnTo>
                  <a:lnTo>
                    <a:pt x="120" y="95"/>
                  </a:lnTo>
                  <a:lnTo>
                    <a:pt x="120" y="91"/>
                  </a:lnTo>
                  <a:lnTo>
                    <a:pt x="118" y="83"/>
                  </a:lnTo>
                  <a:lnTo>
                    <a:pt x="114" y="78"/>
                  </a:lnTo>
                  <a:lnTo>
                    <a:pt x="107" y="60"/>
                  </a:lnTo>
                  <a:lnTo>
                    <a:pt x="99" y="49"/>
                  </a:lnTo>
                  <a:lnTo>
                    <a:pt x="89" y="37"/>
                  </a:lnTo>
                  <a:lnTo>
                    <a:pt x="80" y="29"/>
                  </a:lnTo>
                  <a:lnTo>
                    <a:pt x="68" y="21"/>
                  </a:lnTo>
                  <a:lnTo>
                    <a:pt x="58" y="16"/>
                  </a:lnTo>
                  <a:lnTo>
                    <a:pt x="47" y="14"/>
                  </a:lnTo>
                  <a:lnTo>
                    <a:pt x="37" y="16"/>
                  </a:lnTo>
                  <a:close/>
                  <a:moveTo>
                    <a:pt x="6" y="70"/>
                  </a:moveTo>
                  <a:lnTo>
                    <a:pt x="6" y="70"/>
                  </a:lnTo>
                  <a:lnTo>
                    <a:pt x="6" y="78"/>
                  </a:lnTo>
                  <a:lnTo>
                    <a:pt x="10" y="91"/>
                  </a:lnTo>
                  <a:lnTo>
                    <a:pt x="14" y="105"/>
                  </a:lnTo>
                  <a:lnTo>
                    <a:pt x="18" y="120"/>
                  </a:lnTo>
                  <a:lnTo>
                    <a:pt x="23" y="132"/>
                  </a:lnTo>
                  <a:lnTo>
                    <a:pt x="31" y="145"/>
                  </a:lnTo>
                  <a:lnTo>
                    <a:pt x="39" y="155"/>
                  </a:lnTo>
                  <a:lnTo>
                    <a:pt x="50" y="163"/>
                  </a:lnTo>
                  <a:lnTo>
                    <a:pt x="60" y="169"/>
                  </a:lnTo>
                  <a:lnTo>
                    <a:pt x="72" y="173"/>
                  </a:lnTo>
                  <a:lnTo>
                    <a:pt x="82" y="173"/>
                  </a:lnTo>
                  <a:lnTo>
                    <a:pt x="93" y="175"/>
                  </a:lnTo>
                  <a:lnTo>
                    <a:pt x="93" y="173"/>
                  </a:lnTo>
                  <a:lnTo>
                    <a:pt x="82" y="171"/>
                  </a:lnTo>
                  <a:lnTo>
                    <a:pt x="70" y="167"/>
                  </a:lnTo>
                  <a:lnTo>
                    <a:pt x="60" y="161"/>
                  </a:lnTo>
                  <a:lnTo>
                    <a:pt x="50" y="155"/>
                  </a:lnTo>
                  <a:lnTo>
                    <a:pt x="39" y="145"/>
                  </a:lnTo>
                  <a:lnTo>
                    <a:pt x="31" y="134"/>
                  </a:lnTo>
                  <a:lnTo>
                    <a:pt x="23" y="120"/>
                  </a:lnTo>
                  <a:lnTo>
                    <a:pt x="18" y="107"/>
                  </a:lnTo>
                  <a:lnTo>
                    <a:pt x="14" y="97"/>
                  </a:lnTo>
                  <a:lnTo>
                    <a:pt x="12" y="87"/>
                  </a:lnTo>
                  <a:lnTo>
                    <a:pt x="8" y="80"/>
                  </a:lnTo>
                  <a:lnTo>
                    <a:pt x="6" y="70"/>
                  </a:lnTo>
                  <a:close/>
                  <a:moveTo>
                    <a:pt x="114" y="93"/>
                  </a:moveTo>
                  <a:lnTo>
                    <a:pt x="107" y="78"/>
                  </a:lnTo>
                  <a:lnTo>
                    <a:pt x="99" y="64"/>
                  </a:lnTo>
                  <a:lnTo>
                    <a:pt x="87" y="50"/>
                  </a:lnTo>
                  <a:lnTo>
                    <a:pt x="78" y="39"/>
                  </a:lnTo>
                  <a:lnTo>
                    <a:pt x="62" y="27"/>
                  </a:lnTo>
                  <a:lnTo>
                    <a:pt x="50" y="23"/>
                  </a:lnTo>
                  <a:lnTo>
                    <a:pt x="39" y="21"/>
                  </a:lnTo>
                  <a:lnTo>
                    <a:pt x="29" y="23"/>
                  </a:lnTo>
                  <a:lnTo>
                    <a:pt x="18" y="31"/>
                  </a:lnTo>
                  <a:lnTo>
                    <a:pt x="16" y="45"/>
                  </a:lnTo>
                  <a:lnTo>
                    <a:pt x="14" y="52"/>
                  </a:lnTo>
                  <a:lnTo>
                    <a:pt x="14" y="62"/>
                  </a:lnTo>
                  <a:lnTo>
                    <a:pt x="18" y="74"/>
                  </a:lnTo>
                  <a:lnTo>
                    <a:pt x="23" y="85"/>
                  </a:lnTo>
                  <a:lnTo>
                    <a:pt x="29" y="101"/>
                  </a:lnTo>
                  <a:lnTo>
                    <a:pt x="41" y="116"/>
                  </a:lnTo>
                  <a:lnTo>
                    <a:pt x="50" y="128"/>
                  </a:lnTo>
                  <a:lnTo>
                    <a:pt x="64" y="142"/>
                  </a:lnTo>
                  <a:lnTo>
                    <a:pt x="83" y="155"/>
                  </a:lnTo>
                  <a:lnTo>
                    <a:pt x="105" y="155"/>
                  </a:lnTo>
                  <a:lnTo>
                    <a:pt x="114" y="143"/>
                  </a:lnTo>
                  <a:lnTo>
                    <a:pt x="120" y="134"/>
                  </a:lnTo>
                  <a:lnTo>
                    <a:pt x="120" y="124"/>
                  </a:lnTo>
                  <a:lnTo>
                    <a:pt x="120" y="116"/>
                  </a:lnTo>
                  <a:lnTo>
                    <a:pt x="116" y="105"/>
                  </a:lnTo>
                  <a:lnTo>
                    <a:pt x="114" y="93"/>
                  </a:lnTo>
                  <a:close/>
                  <a:moveTo>
                    <a:pt x="12" y="124"/>
                  </a:moveTo>
                  <a:lnTo>
                    <a:pt x="4" y="103"/>
                  </a:lnTo>
                  <a:lnTo>
                    <a:pt x="2" y="83"/>
                  </a:lnTo>
                  <a:lnTo>
                    <a:pt x="0" y="66"/>
                  </a:lnTo>
                  <a:lnTo>
                    <a:pt x="4" y="50"/>
                  </a:lnTo>
                  <a:lnTo>
                    <a:pt x="6" y="33"/>
                  </a:lnTo>
                  <a:lnTo>
                    <a:pt x="14" y="21"/>
                  </a:lnTo>
                  <a:lnTo>
                    <a:pt x="23" y="10"/>
                  </a:lnTo>
                  <a:lnTo>
                    <a:pt x="37" y="4"/>
                  </a:lnTo>
                  <a:lnTo>
                    <a:pt x="49" y="0"/>
                  </a:lnTo>
                  <a:lnTo>
                    <a:pt x="60" y="2"/>
                  </a:lnTo>
                  <a:lnTo>
                    <a:pt x="72" y="4"/>
                  </a:lnTo>
                  <a:lnTo>
                    <a:pt x="85" y="10"/>
                  </a:lnTo>
                  <a:lnTo>
                    <a:pt x="95" y="17"/>
                  </a:lnTo>
                  <a:lnTo>
                    <a:pt x="107" y="29"/>
                  </a:lnTo>
                  <a:lnTo>
                    <a:pt x="114" y="41"/>
                  </a:lnTo>
                  <a:lnTo>
                    <a:pt x="122" y="56"/>
                  </a:lnTo>
                  <a:lnTo>
                    <a:pt x="128" y="74"/>
                  </a:lnTo>
                  <a:lnTo>
                    <a:pt x="130" y="93"/>
                  </a:lnTo>
                  <a:lnTo>
                    <a:pt x="132" y="109"/>
                  </a:lnTo>
                  <a:lnTo>
                    <a:pt x="130" y="128"/>
                  </a:lnTo>
                  <a:lnTo>
                    <a:pt x="126" y="143"/>
                  </a:lnTo>
                  <a:lnTo>
                    <a:pt x="120" y="159"/>
                  </a:lnTo>
                  <a:lnTo>
                    <a:pt x="111" y="169"/>
                  </a:lnTo>
                  <a:lnTo>
                    <a:pt x="99" y="176"/>
                  </a:lnTo>
                  <a:lnTo>
                    <a:pt x="85" y="178"/>
                  </a:lnTo>
                  <a:lnTo>
                    <a:pt x="74" y="178"/>
                  </a:lnTo>
                  <a:lnTo>
                    <a:pt x="62" y="176"/>
                  </a:lnTo>
                  <a:lnTo>
                    <a:pt x="52" y="173"/>
                  </a:lnTo>
                  <a:lnTo>
                    <a:pt x="41" y="161"/>
                  </a:lnTo>
                  <a:lnTo>
                    <a:pt x="29" y="151"/>
                  </a:lnTo>
                  <a:lnTo>
                    <a:pt x="19" y="138"/>
                  </a:lnTo>
                  <a:lnTo>
                    <a:pt x="12" y="124"/>
                  </a:lnTo>
                  <a:close/>
                </a:path>
              </a:pathLst>
            </a:custGeom>
            <a:solidFill>
              <a:srgbClr val="7A0000"/>
            </a:solidFill>
            <a:ln w="9525">
              <a:noFill/>
              <a:round/>
              <a:headEnd/>
              <a:tailEnd/>
            </a:ln>
          </p:spPr>
          <p:txBody>
            <a:bodyPr/>
            <a:lstStyle/>
            <a:p>
              <a:endParaRPr lang="ru-RU"/>
            </a:p>
          </p:txBody>
        </p:sp>
        <p:sp>
          <p:nvSpPr>
            <p:cNvPr id="22634" name="Freeform 80"/>
            <p:cNvSpPr>
              <a:spLocks noEditPoints="1"/>
            </p:cNvSpPr>
            <p:nvPr/>
          </p:nvSpPr>
          <p:spPr bwMode="auto">
            <a:xfrm>
              <a:off x="2133" y="3214"/>
              <a:ext cx="61" cy="102"/>
            </a:xfrm>
            <a:custGeom>
              <a:avLst/>
              <a:gdLst>
                <a:gd name="T0" fmla="*/ 1 w 122"/>
                <a:gd name="T1" fmla="*/ 1 h 203"/>
                <a:gd name="T2" fmla="*/ 1 w 122"/>
                <a:gd name="T3" fmla="*/ 1 h 203"/>
                <a:gd name="T4" fmla="*/ 1 w 122"/>
                <a:gd name="T5" fmla="*/ 1 h 203"/>
                <a:gd name="T6" fmla="*/ 1 w 122"/>
                <a:gd name="T7" fmla="*/ 1 h 203"/>
                <a:gd name="T8" fmla="*/ 1 w 122"/>
                <a:gd name="T9" fmla="*/ 1 h 203"/>
                <a:gd name="T10" fmla="*/ 1 w 122"/>
                <a:gd name="T11" fmla="*/ 1 h 203"/>
                <a:gd name="T12" fmla="*/ 1 w 122"/>
                <a:gd name="T13" fmla="*/ 1 h 203"/>
                <a:gd name="T14" fmla="*/ 1 w 122"/>
                <a:gd name="T15" fmla="*/ 1 h 203"/>
                <a:gd name="T16" fmla="*/ 1 w 122"/>
                <a:gd name="T17" fmla="*/ 1 h 203"/>
                <a:gd name="T18" fmla="*/ 1 w 122"/>
                <a:gd name="T19" fmla="*/ 1 h 203"/>
                <a:gd name="T20" fmla="*/ 1 w 122"/>
                <a:gd name="T21" fmla="*/ 1 h 203"/>
                <a:gd name="T22" fmla="*/ 1 w 122"/>
                <a:gd name="T23" fmla="*/ 1 h 203"/>
                <a:gd name="T24" fmla="*/ 1 w 122"/>
                <a:gd name="T25" fmla="*/ 1 h 203"/>
                <a:gd name="T26" fmla="*/ 1 w 122"/>
                <a:gd name="T27" fmla="*/ 1 h 203"/>
                <a:gd name="T28" fmla="*/ 1 w 122"/>
                <a:gd name="T29" fmla="*/ 1 h 203"/>
                <a:gd name="T30" fmla="*/ 1 w 122"/>
                <a:gd name="T31" fmla="*/ 1 h 203"/>
                <a:gd name="T32" fmla="*/ 1 w 122"/>
                <a:gd name="T33" fmla="*/ 1 h 203"/>
                <a:gd name="T34" fmla="*/ 1 w 122"/>
                <a:gd name="T35" fmla="*/ 1 h 203"/>
                <a:gd name="T36" fmla="*/ 1 w 122"/>
                <a:gd name="T37" fmla="*/ 1 h 203"/>
                <a:gd name="T38" fmla="*/ 1 w 122"/>
                <a:gd name="T39" fmla="*/ 1 h 203"/>
                <a:gd name="T40" fmla="*/ 1 w 122"/>
                <a:gd name="T41" fmla="*/ 1 h 203"/>
                <a:gd name="T42" fmla="*/ 1 w 122"/>
                <a:gd name="T43" fmla="*/ 1 h 203"/>
                <a:gd name="T44" fmla="*/ 1 w 122"/>
                <a:gd name="T45" fmla="*/ 1 h 203"/>
                <a:gd name="T46" fmla="*/ 1 w 122"/>
                <a:gd name="T47" fmla="*/ 1 h 203"/>
                <a:gd name="T48" fmla="*/ 1 w 122"/>
                <a:gd name="T49" fmla="*/ 1 h 203"/>
                <a:gd name="T50" fmla="*/ 1 w 122"/>
                <a:gd name="T51" fmla="*/ 1 h 203"/>
                <a:gd name="T52" fmla="*/ 1 w 122"/>
                <a:gd name="T53" fmla="*/ 1 h 203"/>
                <a:gd name="T54" fmla="*/ 1 w 122"/>
                <a:gd name="T55" fmla="*/ 1 h 203"/>
                <a:gd name="T56" fmla="*/ 1 w 122"/>
                <a:gd name="T57" fmla="*/ 1 h 203"/>
                <a:gd name="T58" fmla="*/ 1 w 122"/>
                <a:gd name="T59" fmla="*/ 1 h 203"/>
                <a:gd name="T60" fmla="*/ 1 w 122"/>
                <a:gd name="T61" fmla="*/ 1 h 203"/>
                <a:gd name="T62" fmla="*/ 1 w 122"/>
                <a:gd name="T63" fmla="*/ 1 h 203"/>
                <a:gd name="T64" fmla="*/ 1 w 122"/>
                <a:gd name="T65" fmla="*/ 1 h 203"/>
                <a:gd name="T66" fmla="*/ 1 w 122"/>
                <a:gd name="T67" fmla="*/ 1 h 203"/>
                <a:gd name="T68" fmla="*/ 1 w 122"/>
                <a:gd name="T69" fmla="*/ 1 h 203"/>
                <a:gd name="T70" fmla="*/ 1 w 122"/>
                <a:gd name="T71" fmla="*/ 1 h 203"/>
                <a:gd name="T72" fmla="*/ 1 w 122"/>
                <a:gd name="T73" fmla="*/ 1 h 203"/>
                <a:gd name="T74" fmla="*/ 1 w 122"/>
                <a:gd name="T75" fmla="*/ 1 h 203"/>
                <a:gd name="T76" fmla="*/ 1 w 122"/>
                <a:gd name="T77" fmla="*/ 1 h 203"/>
                <a:gd name="T78" fmla="*/ 1 w 122"/>
                <a:gd name="T79" fmla="*/ 1 h 203"/>
                <a:gd name="T80" fmla="*/ 1 w 122"/>
                <a:gd name="T81" fmla="*/ 1 h 203"/>
                <a:gd name="T82" fmla="*/ 1 w 122"/>
                <a:gd name="T83" fmla="*/ 1 h 203"/>
                <a:gd name="T84" fmla="*/ 1 w 122"/>
                <a:gd name="T85" fmla="*/ 1 h 203"/>
                <a:gd name="T86" fmla="*/ 1 w 122"/>
                <a:gd name="T87" fmla="*/ 1 h 203"/>
                <a:gd name="T88" fmla="*/ 1 w 122"/>
                <a:gd name="T89" fmla="*/ 1 h 203"/>
                <a:gd name="T90" fmla="*/ 1 w 122"/>
                <a:gd name="T91" fmla="*/ 1 h 203"/>
                <a:gd name="T92" fmla="*/ 1 w 122"/>
                <a:gd name="T93" fmla="*/ 1 h 203"/>
                <a:gd name="T94" fmla="*/ 1 w 122"/>
                <a:gd name="T95" fmla="*/ 1 h 203"/>
                <a:gd name="T96" fmla="*/ 1 w 122"/>
                <a:gd name="T97" fmla="*/ 1 h 203"/>
                <a:gd name="T98" fmla="*/ 1 w 122"/>
                <a:gd name="T99" fmla="*/ 1 h 203"/>
                <a:gd name="T100" fmla="*/ 1 w 122"/>
                <a:gd name="T101" fmla="*/ 1 h 203"/>
                <a:gd name="T102" fmla="*/ 1 w 122"/>
                <a:gd name="T103" fmla="*/ 1 h 203"/>
                <a:gd name="T104" fmla="*/ 1 w 122"/>
                <a:gd name="T105" fmla="*/ 1 h 203"/>
                <a:gd name="T106" fmla="*/ 1 w 122"/>
                <a:gd name="T107" fmla="*/ 1 h 203"/>
                <a:gd name="T108" fmla="*/ 1 w 122"/>
                <a:gd name="T109" fmla="*/ 1 h 203"/>
                <a:gd name="T110" fmla="*/ 1 w 122"/>
                <a:gd name="T111" fmla="*/ 1 h 203"/>
                <a:gd name="T112" fmla="*/ 1 w 122"/>
                <a:gd name="T113" fmla="*/ 1 h 203"/>
                <a:gd name="T114" fmla="*/ 1 w 122"/>
                <a:gd name="T115" fmla="*/ 1 h 203"/>
                <a:gd name="T116" fmla="*/ 1 w 122"/>
                <a:gd name="T117" fmla="*/ 1 h 203"/>
                <a:gd name="T118" fmla="*/ 1 w 122"/>
                <a:gd name="T119" fmla="*/ 0 h 203"/>
                <a:gd name="T120" fmla="*/ 1 w 122"/>
                <a:gd name="T121" fmla="*/ 1 h 203"/>
                <a:gd name="T122" fmla="*/ 1 w 122"/>
                <a:gd name="T123" fmla="*/ 1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
                <a:gd name="T187" fmla="*/ 0 h 203"/>
                <a:gd name="T188" fmla="*/ 122 w 122"/>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203">
                  <a:moveTo>
                    <a:pt x="25" y="114"/>
                  </a:moveTo>
                  <a:lnTo>
                    <a:pt x="29" y="118"/>
                  </a:lnTo>
                  <a:lnTo>
                    <a:pt x="33" y="112"/>
                  </a:lnTo>
                  <a:lnTo>
                    <a:pt x="37" y="112"/>
                  </a:lnTo>
                  <a:lnTo>
                    <a:pt x="40" y="108"/>
                  </a:lnTo>
                  <a:lnTo>
                    <a:pt x="44" y="106"/>
                  </a:lnTo>
                  <a:lnTo>
                    <a:pt x="62" y="101"/>
                  </a:lnTo>
                  <a:lnTo>
                    <a:pt x="77" y="105"/>
                  </a:lnTo>
                  <a:lnTo>
                    <a:pt x="91" y="112"/>
                  </a:lnTo>
                  <a:lnTo>
                    <a:pt x="101" y="126"/>
                  </a:lnTo>
                  <a:lnTo>
                    <a:pt x="102" y="136"/>
                  </a:lnTo>
                  <a:lnTo>
                    <a:pt x="104" y="147"/>
                  </a:lnTo>
                  <a:lnTo>
                    <a:pt x="101" y="157"/>
                  </a:lnTo>
                  <a:lnTo>
                    <a:pt x="99" y="167"/>
                  </a:lnTo>
                  <a:lnTo>
                    <a:pt x="104" y="155"/>
                  </a:lnTo>
                  <a:lnTo>
                    <a:pt x="106" y="145"/>
                  </a:lnTo>
                  <a:lnTo>
                    <a:pt x="106" y="132"/>
                  </a:lnTo>
                  <a:lnTo>
                    <a:pt x="104" y="120"/>
                  </a:lnTo>
                  <a:lnTo>
                    <a:pt x="95" y="106"/>
                  </a:lnTo>
                  <a:lnTo>
                    <a:pt x="83" y="99"/>
                  </a:lnTo>
                  <a:lnTo>
                    <a:pt x="66" y="97"/>
                  </a:lnTo>
                  <a:lnTo>
                    <a:pt x="48" y="101"/>
                  </a:lnTo>
                  <a:lnTo>
                    <a:pt x="42" y="103"/>
                  </a:lnTo>
                  <a:lnTo>
                    <a:pt x="37" y="106"/>
                  </a:lnTo>
                  <a:lnTo>
                    <a:pt x="31" y="110"/>
                  </a:lnTo>
                  <a:lnTo>
                    <a:pt x="25" y="114"/>
                  </a:lnTo>
                  <a:close/>
                  <a:moveTo>
                    <a:pt x="15" y="37"/>
                  </a:moveTo>
                  <a:lnTo>
                    <a:pt x="13" y="37"/>
                  </a:lnTo>
                  <a:lnTo>
                    <a:pt x="9" y="39"/>
                  </a:lnTo>
                  <a:lnTo>
                    <a:pt x="7" y="41"/>
                  </a:lnTo>
                  <a:lnTo>
                    <a:pt x="9" y="42"/>
                  </a:lnTo>
                  <a:lnTo>
                    <a:pt x="9" y="44"/>
                  </a:lnTo>
                  <a:lnTo>
                    <a:pt x="11" y="44"/>
                  </a:lnTo>
                  <a:lnTo>
                    <a:pt x="13" y="44"/>
                  </a:lnTo>
                  <a:lnTo>
                    <a:pt x="13" y="42"/>
                  </a:lnTo>
                  <a:lnTo>
                    <a:pt x="52" y="27"/>
                  </a:lnTo>
                  <a:lnTo>
                    <a:pt x="58" y="23"/>
                  </a:lnTo>
                  <a:lnTo>
                    <a:pt x="62" y="21"/>
                  </a:lnTo>
                  <a:lnTo>
                    <a:pt x="62" y="15"/>
                  </a:lnTo>
                  <a:lnTo>
                    <a:pt x="64" y="13"/>
                  </a:lnTo>
                  <a:lnTo>
                    <a:pt x="60" y="13"/>
                  </a:lnTo>
                  <a:lnTo>
                    <a:pt x="58" y="17"/>
                  </a:lnTo>
                  <a:lnTo>
                    <a:pt x="56" y="17"/>
                  </a:lnTo>
                  <a:lnTo>
                    <a:pt x="52" y="21"/>
                  </a:lnTo>
                  <a:lnTo>
                    <a:pt x="15" y="37"/>
                  </a:lnTo>
                  <a:close/>
                  <a:moveTo>
                    <a:pt x="69" y="8"/>
                  </a:moveTo>
                  <a:lnTo>
                    <a:pt x="71" y="27"/>
                  </a:lnTo>
                  <a:lnTo>
                    <a:pt x="71" y="29"/>
                  </a:lnTo>
                  <a:lnTo>
                    <a:pt x="71" y="35"/>
                  </a:lnTo>
                  <a:lnTo>
                    <a:pt x="68" y="35"/>
                  </a:lnTo>
                  <a:lnTo>
                    <a:pt x="64" y="41"/>
                  </a:lnTo>
                  <a:lnTo>
                    <a:pt x="21" y="56"/>
                  </a:lnTo>
                  <a:lnTo>
                    <a:pt x="17" y="58"/>
                  </a:lnTo>
                  <a:lnTo>
                    <a:pt x="15" y="62"/>
                  </a:lnTo>
                  <a:lnTo>
                    <a:pt x="15" y="64"/>
                  </a:lnTo>
                  <a:lnTo>
                    <a:pt x="15" y="70"/>
                  </a:lnTo>
                  <a:lnTo>
                    <a:pt x="21" y="89"/>
                  </a:lnTo>
                  <a:lnTo>
                    <a:pt x="21" y="91"/>
                  </a:lnTo>
                  <a:lnTo>
                    <a:pt x="23" y="93"/>
                  </a:lnTo>
                  <a:lnTo>
                    <a:pt x="23" y="95"/>
                  </a:lnTo>
                  <a:lnTo>
                    <a:pt x="23" y="97"/>
                  </a:lnTo>
                  <a:lnTo>
                    <a:pt x="25" y="97"/>
                  </a:lnTo>
                  <a:lnTo>
                    <a:pt x="27" y="93"/>
                  </a:lnTo>
                  <a:lnTo>
                    <a:pt x="35" y="91"/>
                  </a:lnTo>
                  <a:lnTo>
                    <a:pt x="40" y="87"/>
                  </a:lnTo>
                  <a:lnTo>
                    <a:pt x="48" y="85"/>
                  </a:lnTo>
                  <a:lnTo>
                    <a:pt x="58" y="79"/>
                  </a:lnTo>
                  <a:lnTo>
                    <a:pt x="69" y="77"/>
                  </a:lnTo>
                  <a:lnTo>
                    <a:pt x="79" y="77"/>
                  </a:lnTo>
                  <a:lnTo>
                    <a:pt x="91" y="79"/>
                  </a:lnTo>
                  <a:lnTo>
                    <a:pt x="97" y="83"/>
                  </a:lnTo>
                  <a:lnTo>
                    <a:pt x="104" y="89"/>
                  </a:lnTo>
                  <a:lnTo>
                    <a:pt x="110" y="97"/>
                  </a:lnTo>
                  <a:lnTo>
                    <a:pt x="118" y="110"/>
                  </a:lnTo>
                  <a:lnTo>
                    <a:pt x="120" y="122"/>
                  </a:lnTo>
                  <a:lnTo>
                    <a:pt x="122" y="134"/>
                  </a:lnTo>
                  <a:lnTo>
                    <a:pt x="120" y="145"/>
                  </a:lnTo>
                  <a:lnTo>
                    <a:pt x="118" y="161"/>
                  </a:lnTo>
                  <a:lnTo>
                    <a:pt x="110" y="170"/>
                  </a:lnTo>
                  <a:lnTo>
                    <a:pt x="101" y="182"/>
                  </a:lnTo>
                  <a:lnTo>
                    <a:pt x="89" y="190"/>
                  </a:lnTo>
                  <a:lnTo>
                    <a:pt x="77" y="200"/>
                  </a:lnTo>
                  <a:lnTo>
                    <a:pt x="62" y="201"/>
                  </a:lnTo>
                  <a:lnTo>
                    <a:pt x="48" y="203"/>
                  </a:lnTo>
                  <a:lnTo>
                    <a:pt x="38" y="201"/>
                  </a:lnTo>
                  <a:lnTo>
                    <a:pt x="35" y="201"/>
                  </a:lnTo>
                  <a:lnTo>
                    <a:pt x="35" y="200"/>
                  </a:lnTo>
                  <a:lnTo>
                    <a:pt x="35" y="196"/>
                  </a:lnTo>
                  <a:lnTo>
                    <a:pt x="37" y="196"/>
                  </a:lnTo>
                  <a:lnTo>
                    <a:pt x="38" y="196"/>
                  </a:lnTo>
                  <a:lnTo>
                    <a:pt x="48" y="196"/>
                  </a:lnTo>
                  <a:lnTo>
                    <a:pt x="58" y="192"/>
                  </a:lnTo>
                  <a:lnTo>
                    <a:pt x="66" y="190"/>
                  </a:lnTo>
                  <a:lnTo>
                    <a:pt x="83" y="178"/>
                  </a:lnTo>
                  <a:lnTo>
                    <a:pt x="97" y="163"/>
                  </a:lnTo>
                  <a:lnTo>
                    <a:pt x="99" y="147"/>
                  </a:lnTo>
                  <a:lnTo>
                    <a:pt x="97" y="132"/>
                  </a:lnTo>
                  <a:lnTo>
                    <a:pt x="87" y="116"/>
                  </a:lnTo>
                  <a:lnTo>
                    <a:pt x="77" y="110"/>
                  </a:lnTo>
                  <a:lnTo>
                    <a:pt x="60" y="106"/>
                  </a:lnTo>
                  <a:lnTo>
                    <a:pt x="44" y="112"/>
                  </a:lnTo>
                  <a:lnTo>
                    <a:pt x="37" y="116"/>
                  </a:lnTo>
                  <a:lnTo>
                    <a:pt x="29" y="120"/>
                  </a:lnTo>
                  <a:lnTo>
                    <a:pt x="25" y="122"/>
                  </a:lnTo>
                  <a:lnTo>
                    <a:pt x="25" y="124"/>
                  </a:lnTo>
                  <a:lnTo>
                    <a:pt x="23" y="124"/>
                  </a:lnTo>
                  <a:lnTo>
                    <a:pt x="21" y="124"/>
                  </a:lnTo>
                  <a:lnTo>
                    <a:pt x="19" y="122"/>
                  </a:lnTo>
                  <a:lnTo>
                    <a:pt x="17" y="120"/>
                  </a:lnTo>
                  <a:lnTo>
                    <a:pt x="17" y="118"/>
                  </a:lnTo>
                  <a:lnTo>
                    <a:pt x="17" y="114"/>
                  </a:lnTo>
                  <a:lnTo>
                    <a:pt x="2" y="48"/>
                  </a:lnTo>
                  <a:lnTo>
                    <a:pt x="0" y="41"/>
                  </a:lnTo>
                  <a:lnTo>
                    <a:pt x="2" y="37"/>
                  </a:lnTo>
                  <a:lnTo>
                    <a:pt x="7" y="35"/>
                  </a:lnTo>
                  <a:lnTo>
                    <a:pt x="48" y="17"/>
                  </a:lnTo>
                  <a:lnTo>
                    <a:pt x="56" y="11"/>
                  </a:lnTo>
                  <a:lnTo>
                    <a:pt x="62" y="8"/>
                  </a:lnTo>
                  <a:lnTo>
                    <a:pt x="64" y="0"/>
                  </a:lnTo>
                  <a:lnTo>
                    <a:pt x="66" y="0"/>
                  </a:lnTo>
                  <a:lnTo>
                    <a:pt x="69" y="0"/>
                  </a:lnTo>
                  <a:lnTo>
                    <a:pt x="69" y="2"/>
                  </a:lnTo>
                  <a:lnTo>
                    <a:pt x="69" y="4"/>
                  </a:lnTo>
                  <a:lnTo>
                    <a:pt x="69" y="8"/>
                  </a:lnTo>
                  <a:close/>
                </a:path>
              </a:pathLst>
            </a:custGeom>
            <a:solidFill>
              <a:srgbClr val="7A0000"/>
            </a:solidFill>
            <a:ln w="9525">
              <a:noFill/>
              <a:round/>
              <a:headEnd/>
              <a:tailEnd/>
            </a:ln>
          </p:spPr>
          <p:txBody>
            <a:bodyPr/>
            <a:lstStyle/>
            <a:p>
              <a:endParaRPr lang="ru-RU"/>
            </a:p>
          </p:txBody>
        </p:sp>
        <p:sp>
          <p:nvSpPr>
            <p:cNvPr id="22635" name="Freeform 81"/>
            <p:cNvSpPr>
              <a:spLocks noEditPoints="1"/>
            </p:cNvSpPr>
            <p:nvPr/>
          </p:nvSpPr>
          <p:spPr bwMode="auto">
            <a:xfrm>
              <a:off x="2530" y="3057"/>
              <a:ext cx="67" cy="92"/>
            </a:xfrm>
            <a:custGeom>
              <a:avLst/>
              <a:gdLst>
                <a:gd name="T0" fmla="*/ 1 w 134"/>
                <a:gd name="T1" fmla="*/ 1 h 184"/>
                <a:gd name="T2" fmla="*/ 1 w 134"/>
                <a:gd name="T3" fmla="*/ 1 h 184"/>
                <a:gd name="T4" fmla="*/ 1 w 134"/>
                <a:gd name="T5" fmla="*/ 1 h 184"/>
                <a:gd name="T6" fmla="*/ 1 w 134"/>
                <a:gd name="T7" fmla="*/ 1 h 184"/>
                <a:gd name="T8" fmla="*/ 1 w 134"/>
                <a:gd name="T9" fmla="*/ 1 h 184"/>
                <a:gd name="T10" fmla="*/ 1 w 134"/>
                <a:gd name="T11" fmla="*/ 1 h 184"/>
                <a:gd name="T12" fmla="*/ 1 w 134"/>
                <a:gd name="T13" fmla="*/ 1 h 184"/>
                <a:gd name="T14" fmla="*/ 1 w 134"/>
                <a:gd name="T15" fmla="*/ 1 h 184"/>
                <a:gd name="T16" fmla="*/ 1 w 134"/>
                <a:gd name="T17" fmla="*/ 1 h 184"/>
                <a:gd name="T18" fmla="*/ 1 w 134"/>
                <a:gd name="T19" fmla="*/ 1 h 184"/>
                <a:gd name="T20" fmla="*/ 1 w 134"/>
                <a:gd name="T21" fmla="*/ 1 h 184"/>
                <a:gd name="T22" fmla="*/ 1 w 134"/>
                <a:gd name="T23" fmla="*/ 1 h 184"/>
                <a:gd name="T24" fmla="*/ 1 w 134"/>
                <a:gd name="T25" fmla="*/ 1 h 184"/>
                <a:gd name="T26" fmla="*/ 1 w 134"/>
                <a:gd name="T27" fmla="*/ 1 h 184"/>
                <a:gd name="T28" fmla="*/ 1 w 134"/>
                <a:gd name="T29" fmla="*/ 1 h 184"/>
                <a:gd name="T30" fmla="*/ 1 w 134"/>
                <a:gd name="T31" fmla="*/ 1 h 184"/>
                <a:gd name="T32" fmla="*/ 1 w 134"/>
                <a:gd name="T33" fmla="*/ 1 h 184"/>
                <a:gd name="T34" fmla="*/ 1 w 134"/>
                <a:gd name="T35" fmla="*/ 1 h 184"/>
                <a:gd name="T36" fmla="*/ 1 w 134"/>
                <a:gd name="T37" fmla="*/ 1 h 184"/>
                <a:gd name="T38" fmla="*/ 1 w 134"/>
                <a:gd name="T39" fmla="*/ 1 h 184"/>
                <a:gd name="T40" fmla="*/ 1 w 134"/>
                <a:gd name="T41" fmla="*/ 1 h 184"/>
                <a:gd name="T42" fmla="*/ 1 w 134"/>
                <a:gd name="T43" fmla="*/ 1 h 184"/>
                <a:gd name="T44" fmla="*/ 1 w 134"/>
                <a:gd name="T45" fmla="*/ 1 h 184"/>
                <a:gd name="T46" fmla="*/ 1 w 134"/>
                <a:gd name="T47" fmla="*/ 1 h 184"/>
                <a:gd name="T48" fmla="*/ 1 w 134"/>
                <a:gd name="T49" fmla="*/ 1 h 184"/>
                <a:gd name="T50" fmla="*/ 1 w 134"/>
                <a:gd name="T51" fmla="*/ 1 h 184"/>
                <a:gd name="T52" fmla="*/ 1 w 134"/>
                <a:gd name="T53" fmla="*/ 1 h 184"/>
                <a:gd name="T54" fmla="*/ 1 w 134"/>
                <a:gd name="T55" fmla="*/ 1 h 184"/>
                <a:gd name="T56" fmla="*/ 1 w 134"/>
                <a:gd name="T57" fmla="*/ 1 h 184"/>
                <a:gd name="T58" fmla="*/ 1 w 134"/>
                <a:gd name="T59" fmla="*/ 1 h 184"/>
                <a:gd name="T60" fmla="*/ 1 w 134"/>
                <a:gd name="T61" fmla="*/ 1 h 184"/>
                <a:gd name="T62" fmla="*/ 1 w 134"/>
                <a:gd name="T63" fmla="*/ 1 h 184"/>
                <a:gd name="T64" fmla="*/ 1 w 134"/>
                <a:gd name="T65" fmla="*/ 1 h 184"/>
                <a:gd name="T66" fmla="*/ 1 w 134"/>
                <a:gd name="T67" fmla="*/ 1 h 184"/>
                <a:gd name="T68" fmla="*/ 1 w 134"/>
                <a:gd name="T69" fmla="*/ 1 h 184"/>
                <a:gd name="T70" fmla="*/ 1 w 134"/>
                <a:gd name="T71" fmla="*/ 1 h 184"/>
                <a:gd name="T72" fmla="*/ 1 w 134"/>
                <a:gd name="T73" fmla="*/ 0 h 184"/>
                <a:gd name="T74" fmla="*/ 1 w 134"/>
                <a:gd name="T75" fmla="*/ 1 h 184"/>
                <a:gd name="T76" fmla="*/ 1 w 134"/>
                <a:gd name="T77" fmla="*/ 1 h 1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4"/>
                <a:gd name="T118" fmla="*/ 0 h 184"/>
                <a:gd name="T119" fmla="*/ 134 w 134"/>
                <a:gd name="T120" fmla="*/ 184 h 1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4" h="184">
                  <a:moveTo>
                    <a:pt x="27" y="35"/>
                  </a:moveTo>
                  <a:lnTo>
                    <a:pt x="27" y="35"/>
                  </a:lnTo>
                  <a:lnTo>
                    <a:pt x="29" y="39"/>
                  </a:lnTo>
                  <a:lnTo>
                    <a:pt x="33" y="44"/>
                  </a:lnTo>
                  <a:lnTo>
                    <a:pt x="35" y="48"/>
                  </a:lnTo>
                  <a:lnTo>
                    <a:pt x="41" y="58"/>
                  </a:lnTo>
                  <a:lnTo>
                    <a:pt x="72" y="137"/>
                  </a:lnTo>
                  <a:lnTo>
                    <a:pt x="75" y="147"/>
                  </a:lnTo>
                  <a:lnTo>
                    <a:pt x="81" y="155"/>
                  </a:lnTo>
                  <a:lnTo>
                    <a:pt x="79" y="159"/>
                  </a:lnTo>
                  <a:lnTo>
                    <a:pt x="77" y="165"/>
                  </a:lnTo>
                  <a:lnTo>
                    <a:pt x="81" y="165"/>
                  </a:lnTo>
                  <a:lnTo>
                    <a:pt x="81" y="159"/>
                  </a:lnTo>
                  <a:lnTo>
                    <a:pt x="83" y="155"/>
                  </a:lnTo>
                  <a:lnTo>
                    <a:pt x="81" y="145"/>
                  </a:lnTo>
                  <a:lnTo>
                    <a:pt x="81" y="135"/>
                  </a:lnTo>
                  <a:lnTo>
                    <a:pt x="48" y="62"/>
                  </a:lnTo>
                  <a:lnTo>
                    <a:pt x="41" y="46"/>
                  </a:lnTo>
                  <a:lnTo>
                    <a:pt x="37" y="40"/>
                  </a:lnTo>
                  <a:lnTo>
                    <a:pt x="31" y="37"/>
                  </a:lnTo>
                  <a:lnTo>
                    <a:pt x="27" y="35"/>
                  </a:lnTo>
                  <a:close/>
                  <a:moveTo>
                    <a:pt x="50" y="27"/>
                  </a:moveTo>
                  <a:lnTo>
                    <a:pt x="97" y="132"/>
                  </a:lnTo>
                  <a:lnTo>
                    <a:pt x="99" y="141"/>
                  </a:lnTo>
                  <a:lnTo>
                    <a:pt x="103" y="149"/>
                  </a:lnTo>
                  <a:lnTo>
                    <a:pt x="105" y="149"/>
                  </a:lnTo>
                  <a:lnTo>
                    <a:pt x="112" y="151"/>
                  </a:lnTo>
                  <a:lnTo>
                    <a:pt x="118" y="149"/>
                  </a:lnTo>
                  <a:lnTo>
                    <a:pt x="126" y="149"/>
                  </a:lnTo>
                  <a:lnTo>
                    <a:pt x="130" y="145"/>
                  </a:lnTo>
                  <a:lnTo>
                    <a:pt x="134" y="149"/>
                  </a:lnTo>
                  <a:lnTo>
                    <a:pt x="134" y="151"/>
                  </a:lnTo>
                  <a:lnTo>
                    <a:pt x="134" y="155"/>
                  </a:lnTo>
                  <a:lnTo>
                    <a:pt x="132" y="155"/>
                  </a:lnTo>
                  <a:lnTo>
                    <a:pt x="130" y="157"/>
                  </a:lnTo>
                  <a:lnTo>
                    <a:pt x="126" y="157"/>
                  </a:lnTo>
                  <a:lnTo>
                    <a:pt x="116" y="163"/>
                  </a:lnTo>
                  <a:lnTo>
                    <a:pt x="105" y="166"/>
                  </a:lnTo>
                  <a:lnTo>
                    <a:pt x="93" y="170"/>
                  </a:lnTo>
                  <a:lnTo>
                    <a:pt x="79" y="176"/>
                  </a:lnTo>
                  <a:lnTo>
                    <a:pt x="64" y="184"/>
                  </a:lnTo>
                  <a:lnTo>
                    <a:pt x="62" y="184"/>
                  </a:lnTo>
                  <a:lnTo>
                    <a:pt x="60" y="184"/>
                  </a:lnTo>
                  <a:lnTo>
                    <a:pt x="58" y="184"/>
                  </a:lnTo>
                  <a:lnTo>
                    <a:pt x="58" y="182"/>
                  </a:lnTo>
                  <a:lnTo>
                    <a:pt x="56" y="176"/>
                  </a:lnTo>
                  <a:lnTo>
                    <a:pt x="62" y="172"/>
                  </a:lnTo>
                  <a:lnTo>
                    <a:pt x="66" y="170"/>
                  </a:lnTo>
                  <a:lnTo>
                    <a:pt x="70" y="168"/>
                  </a:lnTo>
                  <a:lnTo>
                    <a:pt x="72" y="163"/>
                  </a:lnTo>
                  <a:lnTo>
                    <a:pt x="75" y="159"/>
                  </a:lnTo>
                  <a:lnTo>
                    <a:pt x="72" y="153"/>
                  </a:lnTo>
                  <a:lnTo>
                    <a:pt x="70" y="143"/>
                  </a:lnTo>
                  <a:lnTo>
                    <a:pt x="33" y="52"/>
                  </a:lnTo>
                  <a:lnTo>
                    <a:pt x="27" y="44"/>
                  </a:lnTo>
                  <a:lnTo>
                    <a:pt x="27" y="40"/>
                  </a:lnTo>
                  <a:lnTo>
                    <a:pt x="21" y="40"/>
                  </a:lnTo>
                  <a:lnTo>
                    <a:pt x="19" y="40"/>
                  </a:lnTo>
                  <a:lnTo>
                    <a:pt x="13" y="42"/>
                  </a:lnTo>
                  <a:lnTo>
                    <a:pt x="10" y="46"/>
                  </a:lnTo>
                  <a:lnTo>
                    <a:pt x="6" y="48"/>
                  </a:lnTo>
                  <a:lnTo>
                    <a:pt x="6" y="52"/>
                  </a:lnTo>
                  <a:lnTo>
                    <a:pt x="4" y="50"/>
                  </a:lnTo>
                  <a:lnTo>
                    <a:pt x="2" y="48"/>
                  </a:lnTo>
                  <a:lnTo>
                    <a:pt x="0" y="46"/>
                  </a:lnTo>
                  <a:lnTo>
                    <a:pt x="2" y="42"/>
                  </a:lnTo>
                  <a:lnTo>
                    <a:pt x="10" y="35"/>
                  </a:lnTo>
                  <a:lnTo>
                    <a:pt x="17" y="29"/>
                  </a:lnTo>
                  <a:lnTo>
                    <a:pt x="23" y="25"/>
                  </a:lnTo>
                  <a:lnTo>
                    <a:pt x="29" y="17"/>
                  </a:lnTo>
                  <a:lnTo>
                    <a:pt x="35" y="11"/>
                  </a:lnTo>
                  <a:lnTo>
                    <a:pt x="37" y="2"/>
                  </a:lnTo>
                  <a:lnTo>
                    <a:pt x="41" y="0"/>
                  </a:lnTo>
                  <a:lnTo>
                    <a:pt x="42" y="0"/>
                  </a:lnTo>
                  <a:lnTo>
                    <a:pt x="42" y="2"/>
                  </a:lnTo>
                  <a:lnTo>
                    <a:pt x="44" y="6"/>
                  </a:lnTo>
                  <a:lnTo>
                    <a:pt x="44" y="9"/>
                  </a:lnTo>
                  <a:lnTo>
                    <a:pt x="46" y="17"/>
                  </a:lnTo>
                  <a:lnTo>
                    <a:pt x="50" y="27"/>
                  </a:lnTo>
                  <a:close/>
                </a:path>
              </a:pathLst>
            </a:custGeom>
            <a:solidFill>
              <a:srgbClr val="7A0000"/>
            </a:solidFill>
            <a:ln w="9525">
              <a:noFill/>
              <a:round/>
              <a:headEnd/>
              <a:tailEnd/>
            </a:ln>
          </p:spPr>
          <p:txBody>
            <a:bodyPr/>
            <a:lstStyle/>
            <a:p>
              <a:endParaRPr lang="ru-RU"/>
            </a:p>
          </p:txBody>
        </p:sp>
        <p:sp>
          <p:nvSpPr>
            <p:cNvPr id="22636" name="Freeform 82"/>
            <p:cNvSpPr>
              <a:spLocks noEditPoints="1"/>
            </p:cNvSpPr>
            <p:nvPr/>
          </p:nvSpPr>
          <p:spPr bwMode="auto">
            <a:xfrm>
              <a:off x="2592" y="3030"/>
              <a:ext cx="66" cy="89"/>
            </a:xfrm>
            <a:custGeom>
              <a:avLst/>
              <a:gdLst>
                <a:gd name="T0" fmla="*/ 0 w 134"/>
                <a:gd name="T1" fmla="*/ 0 h 179"/>
                <a:gd name="T2" fmla="*/ 0 w 134"/>
                <a:gd name="T3" fmla="*/ 0 h 179"/>
                <a:gd name="T4" fmla="*/ 0 w 134"/>
                <a:gd name="T5" fmla="*/ 0 h 179"/>
                <a:gd name="T6" fmla="*/ 0 w 134"/>
                <a:gd name="T7" fmla="*/ 0 h 179"/>
                <a:gd name="T8" fmla="*/ 0 w 134"/>
                <a:gd name="T9" fmla="*/ 0 h 179"/>
                <a:gd name="T10" fmla="*/ 0 w 134"/>
                <a:gd name="T11" fmla="*/ 0 h 179"/>
                <a:gd name="T12" fmla="*/ 0 w 134"/>
                <a:gd name="T13" fmla="*/ 0 h 179"/>
                <a:gd name="T14" fmla="*/ 0 w 134"/>
                <a:gd name="T15" fmla="*/ 0 h 179"/>
                <a:gd name="T16" fmla="*/ 0 w 134"/>
                <a:gd name="T17" fmla="*/ 0 h 179"/>
                <a:gd name="T18" fmla="*/ 0 w 134"/>
                <a:gd name="T19" fmla="*/ 0 h 179"/>
                <a:gd name="T20" fmla="*/ 0 w 134"/>
                <a:gd name="T21" fmla="*/ 0 h 179"/>
                <a:gd name="T22" fmla="*/ 0 w 134"/>
                <a:gd name="T23" fmla="*/ 0 h 179"/>
                <a:gd name="T24" fmla="*/ 0 w 134"/>
                <a:gd name="T25" fmla="*/ 0 h 179"/>
                <a:gd name="T26" fmla="*/ 0 w 134"/>
                <a:gd name="T27" fmla="*/ 0 h 179"/>
                <a:gd name="T28" fmla="*/ 0 w 134"/>
                <a:gd name="T29" fmla="*/ 0 h 179"/>
                <a:gd name="T30" fmla="*/ 0 w 134"/>
                <a:gd name="T31" fmla="*/ 0 h 179"/>
                <a:gd name="T32" fmla="*/ 0 w 134"/>
                <a:gd name="T33" fmla="*/ 0 h 179"/>
                <a:gd name="T34" fmla="*/ 0 w 134"/>
                <a:gd name="T35" fmla="*/ 0 h 179"/>
                <a:gd name="T36" fmla="*/ 0 w 134"/>
                <a:gd name="T37" fmla="*/ 0 h 179"/>
                <a:gd name="T38" fmla="*/ 0 w 134"/>
                <a:gd name="T39" fmla="*/ 0 h 179"/>
                <a:gd name="T40" fmla="*/ 0 w 134"/>
                <a:gd name="T41" fmla="*/ 0 h 179"/>
                <a:gd name="T42" fmla="*/ 0 w 134"/>
                <a:gd name="T43" fmla="*/ 0 h 179"/>
                <a:gd name="T44" fmla="*/ 0 w 134"/>
                <a:gd name="T45" fmla="*/ 0 h 179"/>
                <a:gd name="T46" fmla="*/ 0 w 134"/>
                <a:gd name="T47" fmla="*/ 0 h 179"/>
                <a:gd name="T48" fmla="*/ 0 w 134"/>
                <a:gd name="T49" fmla="*/ 0 h 179"/>
                <a:gd name="T50" fmla="*/ 0 w 134"/>
                <a:gd name="T51" fmla="*/ 0 h 179"/>
                <a:gd name="T52" fmla="*/ 0 w 134"/>
                <a:gd name="T53" fmla="*/ 0 h 179"/>
                <a:gd name="T54" fmla="*/ 0 w 134"/>
                <a:gd name="T55" fmla="*/ 0 h 179"/>
                <a:gd name="T56" fmla="*/ 0 w 134"/>
                <a:gd name="T57" fmla="*/ 0 h 179"/>
                <a:gd name="T58" fmla="*/ 0 w 134"/>
                <a:gd name="T59" fmla="*/ 0 h 179"/>
                <a:gd name="T60" fmla="*/ 0 w 134"/>
                <a:gd name="T61" fmla="*/ 0 h 179"/>
                <a:gd name="T62" fmla="*/ 0 w 134"/>
                <a:gd name="T63" fmla="*/ 0 h 179"/>
                <a:gd name="T64" fmla="*/ 0 w 134"/>
                <a:gd name="T65" fmla="*/ 0 h 179"/>
                <a:gd name="T66" fmla="*/ 0 w 134"/>
                <a:gd name="T67" fmla="*/ 0 h 179"/>
                <a:gd name="T68" fmla="*/ 0 w 134"/>
                <a:gd name="T69" fmla="*/ 0 h 179"/>
                <a:gd name="T70" fmla="*/ 0 w 134"/>
                <a:gd name="T71" fmla="*/ 0 h 179"/>
                <a:gd name="T72" fmla="*/ 0 w 134"/>
                <a:gd name="T73" fmla="*/ 0 h 179"/>
                <a:gd name="T74" fmla="*/ 0 w 134"/>
                <a:gd name="T75" fmla="*/ 0 h 179"/>
                <a:gd name="T76" fmla="*/ 0 w 134"/>
                <a:gd name="T77" fmla="*/ 0 h 179"/>
                <a:gd name="T78" fmla="*/ 0 w 134"/>
                <a:gd name="T79" fmla="*/ 0 h 179"/>
                <a:gd name="T80" fmla="*/ 0 w 134"/>
                <a:gd name="T81" fmla="*/ 0 h 179"/>
                <a:gd name="T82" fmla="*/ 0 w 134"/>
                <a:gd name="T83" fmla="*/ 0 h 179"/>
                <a:gd name="T84" fmla="*/ 0 w 134"/>
                <a:gd name="T85" fmla="*/ 0 h 179"/>
                <a:gd name="T86" fmla="*/ 0 w 134"/>
                <a:gd name="T87" fmla="*/ 0 h 179"/>
                <a:gd name="T88" fmla="*/ 0 w 134"/>
                <a:gd name="T89" fmla="*/ 0 h 179"/>
                <a:gd name="T90" fmla="*/ 0 w 134"/>
                <a:gd name="T91" fmla="*/ 0 h 179"/>
                <a:gd name="T92" fmla="*/ 0 w 134"/>
                <a:gd name="T93" fmla="*/ 0 h 179"/>
                <a:gd name="T94" fmla="*/ 0 w 134"/>
                <a:gd name="T95" fmla="*/ 0 h 179"/>
                <a:gd name="T96" fmla="*/ 0 w 134"/>
                <a:gd name="T97" fmla="*/ 0 h 179"/>
                <a:gd name="T98" fmla="*/ 0 w 134"/>
                <a:gd name="T99" fmla="*/ 0 h 179"/>
                <a:gd name="T100" fmla="*/ 0 w 134"/>
                <a:gd name="T101" fmla="*/ 0 h 179"/>
                <a:gd name="T102" fmla="*/ 0 w 134"/>
                <a:gd name="T103" fmla="*/ 0 h 179"/>
                <a:gd name="T104" fmla="*/ 0 w 134"/>
                <a:gd name="T105" fmla="*/ 0 h 179"/>
                <a:gd name="T106" fmla="*/ 0 w 134"/>
                <a:gd name="T107" fmla="*/ 0 h 179"/>
                <a:gd name="T108" fmla="*/ 0 w 134"/>
                <a:gd name="T109" fmla="*/ 0 h 179"/>
                <a:gd name="T110" fmla="*/ 0 w 134"/>
                <a:gd name="T111" fmla="*/ 0 h 179"/>
                <a:gd name="T112" fmla="*/ 0 w 134"/>
                <a:gd name="T113" fmla="*/ 0 h 1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4"/>
                <a:gd name="T172" fmla="*/ 0 h 179"/>
                <a:gd name="T173" fmla="*/ 134 w 134"/>
                <a:gd name="T174" fmla="*/ 179 h 1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4" h="179">
                  <a:moveTo>
                    <a:pt x="39" y="14"/>
                  </a:moveTo>
                  <a:lnTo>
                    <a:pt x="39" y="14"/>
                  </a:lnTo>
                  <a:lnTo>
                    <a:pt x="48" y="16"/>
                  </a:lnTo>
                  <a:lnTo>
                    <a:pt x="58" y="22"/>
                  </a:lnTo>
                  <a:lnTo>
                    <a:pt x="70" y="28"/>
                  </a:lnTo>
                  <a:lnTo>
                    <a:pt x="83" y="39"/>
                  </a:lnTo>
                  <a:lnTo>
                    <a:pt x="93" y="49"/>
                  </a:lnTo>
                  <a:lnTo>
                    <a:pt x="103" y="61"/>
                  </a:lnTo>
                  <a:lnTo>
                    <a:pt x="111" y="72"/>
                  </a:lnTo>
                  <a:lnTo>
                    <a:pt x="118" y="90"/>
                  </a:lnTo>
                  <a:lnTo>
                    <a:pt x="118" y="92"/>
                  </a:lnTo>
                  <a:lnTo>
                    <a:pt x="120" y="95"/>
                  </a:lnTo>
                  <a:lnTo>
                    <a:pt x="120" y="99"/>
                  </a:lnTo>
                  <a:lnTo>
                    <a:pt x="122" y="103"/>
                  </a:lnTo>
                  <a:lnTo>
                    <a:pt x="120" y="95"/>
                  </a:lnTo>
                  <a:lnTo>
                    <a:pt x="120" y="90"/>
                  </a:lnTo>
                  <a:lnTo>
                    <a:pt x="116" y="82"/>
                  </a:lnTo>
                  <a:lnTo>
                    <a:pt x="114" y="76"/>
                  </a:lnTo>
                  <a:lnTo>
                    <a:pt x="107" y="59"/>
                  </a:lnTo>
                  <a:lnTo>
                    <a:pt x="99" y="47"/>
                  </a:lnTo>
                  <a:lnTo>
                    <a:pt x="91" y="35"/>
                  </a:lnTo>
                  <a:lnTo>
                    <a:pt x="83" y="28"/>
                  </a:lnTo>
                  <a:lnTo>
                    <a:pt x="70" y="20"/>
                  </a:lnTo>
                  <a:lnTo>
                    <a:pt x="58" y="16"/>
                  </a:lnTo>
                  <a:lnTo>
                    <a:pt x="48" y="12"/>
                  </a:lnTo>
                  <a:lnTo>
                    <a:pt x="39" y="14"/>
                  </a:lnTo>
                  <a:close/>
                  <a:moveTo>
                    <a:pt x="8" y="68"/>
                  </a:moveTo>
                  <a:lnTo>
                    <a:pt x="8" y="68"/>
                  </a:lnTo>
                  <a:lnTo>
                    <a:pt x="8" y="78"/>
                  </a:lnTo>
                  <a:lnTo>
                    <a:pt x="10" y="90"/>
                  </a:lnTo>
                  <a:lnTo>
                    <a:pt x="14" y="105"/>
                  </a:lnTo>
                  <a:lnTo>
                    <a:pt x="21" y="121"/>
                  </a:lnTo>
                  <a:lnTo>
                    <a:pt x="25" y="132"/>
                  </a:lnTo>
                  <a:lnTo>
                    <a:pt x="33" y="144"/>
                  </a:lnTo>
                  <a:lnTo>
                    <a:pt x="41" y="154"/>
                  </a:lnTo>
                  <a:lnTo>
                    <a:pt x="52" y="163"/>
                  </a:lnTo>
                  <a:lnTo>
                    <a:pt x="62" y="169"/>
                  </a:lnTo>
                  <a:lnTo>
                    <a:pt x="72" y="173"/>
                  </a:lnTo>
                  <a:lnTo>
                    <a:pt x="83" y="173"/>
                  </a:lnTo>
                  <a:lnTo>
                    <a:pt x="95" y="175"/>
                  </a:lnTo>
                  <a:lnTo>
                    <a:pt x="95" y="171"/>
                  </a:lnTo>
                  <a:lnTo>
                    <a:pt x="81" y="169"/>
                  </a:lnTo>
                  <a:lnTo>
                    <a:pt x="70" y="165"/>
                  </a:lnTo>
                  <a:lnTo>
                    <a:pt x="60" y="159"/>
                  </a:lnTo>
                  <a:lnTo>
                    <a:pt x="50" y="156"/>
                  </a:lnTo>
                  <a:lnTo>
                    <a:pt x="41" y="144"/>
                  </a:lnTo>
                  <a:lnTo>
                    <a:pt x="31" y="134"/>
                  </a:lnTo>
                  <a:lnTo>
                    <a:pt x="23" y="121"/>
                  </a:lnTo>
                  <a:lnTo>
                    <a:pt x="17" y="107"/>
                  </a:lnTo>
                  <a:lnTo>
                    <a:pt x="14" y="97"/>
                  </a:lnTo>
                  <a:lnTo>
                    <a:pt x="12" y="90"/>
                  </a:lnTo>
                  <a:lnTo>
                    <a:pt x="10" y="78"/>
                  </a:lnTo>
                  <a:lnTo>
                    <a:pt x="8" y="68"/>
                  </a:lnTo>
                  <a:close/>
                  <a:moveTo>
                    <a:pt x="114" y="94"/>
                  </a:moveTo>
                  <a:lnTo>
                    <a:pt x="109" y="78"/>
                  </a:lnTo>
                  <a:lnTo>
                    <a:pt x="99" y="64"/>
                  </a:lnTo>
                  <a:lnTo>
                    <a:pt x="87" y="51"/>
                  </a:lnTo>
                  <a:lnTo>
                    <a:pt x="78" y="39"/>
                  </a:lnTo>
                  <a:lnTo>
                    <a:pt x="64" y="28"/>
                  </a:lnTo>
                  <a:lnTo>
                    <a:pt x="52" y="24"/>
                  </a:lnTo>
                  <a:lnTo>
                    <a:pt x="41" y="20"/>
                  </a:lnTo>
                  <a:lnTo>
                    <a:pt x="29" y="24"/>
                  </a:lnTo>
                  <a:lnTo>
                    <a:pt x="19" y="32"/>
                  </a:lnTo>
                  <a:lnTo>
                    <a:pt x="16" y="45"/>
                  </a:lnTo>
                  <a:lnTo>
                    <a:pt x="16" y="51"/>
                  </a:lnTo>
                  <a:lnTo>
                    <a:pt x="16" y="63"/>
                  </a:lnTo>
                  <a:lnTo>
                    <a:pt x="17" y="72"/>
                  </a:lnTo>
                  <a:lnTo>
                    <a:pt x="23" y="86"/>
                  </a:lnTo>
                  <a:lnTo>
                    <a:pt x="29" y="101"/>
                  </a:lnTo>
                  <a:lnTo>
                    <a:pt x="41" y="117"/>
                  </a:lnTo>
                  <a:lnTo>
                    <a:pt x="50" y="128"/>
                  </a:lnTo>
                  <a:lnTo>
                    <a:pt x="64" y="142"/>
                  </a:lnTo>
                  <a:lnTo>
                    <a:pt x="74" y="150"/>
                  </a:lnTo>
                  <a:lnTo>
                    <a:pt x="85" y="156"/>
                  </a:lnTo>
                  <a:lnTo>
                    <a:pt x="95" y="156"/>
                  </a:lnTo>
                  <a:lnTo>
                    <a:pt x="105" y="156"/>
                  </a:lnTo>
                  <a:lnTo>
                    <a:pt x="116" y="146"/>
                  </a:lnTo>
                  <a:lnTo>
                    <a:pt x="122" y="134"/>
                  </a:lnTo>
                  <a:lnTo>
                    <a:pt x="120" y="125"/>
                  </a:lnTo>
                  <a:lnTo>
                    <a:pt x="120" y="115"/>
                  </a:lnTo>
                  <a:lnTo>
                    <a:pt x="116" y="103"/>
                  </a:lnTo>
                  <a:lnTo>
                    <a:pt x="114" y="94"/>
                  </a:lnTo>
                  <a:close/>
                  <a:moveTo>
                    <a:pt x="16" y="123"/>
                  </a:moveTo>
                  <a:lnTo>
                    <a:pt x="6" y="101"/>
                  </a:lnTo>
                  <a:lnTo>
                    <a:pt x="2" y="84"/>
                  </a:lnTo>
                  <a:lnTo>
                    <a:pt x="0" y="66"/>
                  </a:lnTo>
                  <a:lnTo>
                    <a:pt x="4" y="51"/>
                  </a:lnTo>
                  <a:lnTo>
                    <a:pt x="8" y="33"/>
                  </a:lnTo>
                  <a:lnTo>
                    <a:pt x="16" y="22"/>
                  </a:lnTo>
                  <a:lnTo>
                    <a:pt x="25" y="10"/>
                  </a:lnTo>
                  <a:lnTo>
                    <a:pt x="37" y="6"/>
                  </a:lnTo>
                  <a:lnTo>
                    <a:pt x="48" y="0"/>
                  </a:lnTo>
                  <a:lnTo>
                    <a:pt x="60" y="2"/>
                  </a:lnTo>
                  <a:lnTo>
                    <a:pt x="72" y="4"/>
                  </a:lnTo>
                  <a:lnTo>
                    <a:pt x="85" y="10"/>
                  </a:lnTo>
                  <a:lnTo>
                    <a:pt x="95" y="18"/>
                  </a:lnTo>
                  <a:lnTo>
                    <a:pt x="107" y="30"/>
                  </a:lnTo>
                  <a:lnTo>
                    <a:pt x="114" y="41"/>
                  </a:lnTo>
                  <a:lnTo>
                    <a:pt x="122" y="59"/>
                  </a:lnTo>
                  <a:lnTo>
                    <a:pt x="128" y="74"/>
                  </a:lnTo>
                  <a:lnTo>
                    <a:pt x="134" y="94"/>
                  </a:lnTo>
                  <a:lnTo>
                    <a:pt x="134" y="109"/>
                  </a:lnTo>
                  <a:lnTo>
                    <a:pt x="134" y="128"/>
                  </a:lnTo>
                  <a:lnTo>
                    <a:pt x="128" y="142"/>
                  </a:lnTo>
                  <a:lnTo>
                    <a:pt x="120" y="158"/>
                  </a:lnTo>
                  <a:lnTo>
                    <a:pt x="109" y="167"/>
                  </a:lnTo>
                  <a:lnTo>
                    <a:pt x="99" y="177"/>
                  </a:lnTo>
                  <a:lnTo>
                    <a:pt x="87" y="179"/>
                  </a:lnTo>
                  <a:lnTo>
                    <a:pt x="76" y="179"/>
                  </a:lnTo>
                  <a:lnTo>
                    <a:pt x="64" y="177"/>
                  </a:lnTo>
                  <a:lnTo>
                    <a:pt x="52" y="171"/>
                  </a:lnTo>
                  <a:lnTo>
                    <a:pt x="41" y="161"/>
                  </a:lnTo>
                  <a:lnTo>
                    <a:pt x="31" y="150"/>
                  </a:lnTo>
                  <a:lnTo>
                    <a:pt x="21" y="136"/>
                  </a:lnTo>
                  <a:lnTo>
                    <a:pt x="16" y="123"/>
                  </a:lnTo>
                  <a:close/>
                </a:path>
              </a:pathLst>
            </a:custGeom>
            <a:solidFill>
              <a:srgbClr val="7A0000"/>
            </a:solidFill>
            <a:ln w="9525">
              <a:noFill/>
              <a:round/>
              <a:headEnd/>
              <a:tailEnd/>
            </a:ln>
          </p:spPr>
          <p:txBody>
            <a:bodyPr/>
            <a:lstStyle/>
            <a:p>
              <a:endParaRPr lang="ru-RU"/>
            </a:p>
          </p:txBody>
        </p:sp>
        <p:sp>
          <p:nvSpPr>
            <p:cNvPr id="22637" name="Freeform 83"/>
            <p:cNvSpPr>
              <a:spLocks noEditPoints="1"/>
            </p:cNvSpPr>
            <p:nvPr/>
          </p:nvSpPr>
          <p:spPr bwMode="auto">
            <a:xfrm>
              <a:off x="2935" y="2890"/>
              <a:ext cx="68" cy="91"/>
            </a:xfrm>
            <a:custGeom>
              <a:avLst/>
              <a:gdLst>
                <a:gd name="T0" fmla="*/ 1 w 135"/>
                <a:gd name="T1" fmla="*/ 0 h 183"/>
                <a:gd name="T2" fmla="*/ 1 w 135"/>
                <a:gd name="T3" fmla="*/ 0 h 183"/>
                <a:gd name="T4" fmla="*/ 1 w 135"/>
                <a:gd name="T5" fmla="*/ 0 h 183"/>
                <a:gd name="T6" fmla="*/ 1 w 135"/>
                <a:gd name="T7" fmla="*/ 0 h 183"/>
                <a:gd name="T8" fmla="*/ 1 w 135"/>
                <a:gd name="T9" fmla="*/ 0 h 183"/>
                <a:gd name="T10" fmla="*/ 1 w 135"/>
                <a:gd name="T11" fmla="*/ 0 h 183"/>
                <a:gd name="T12" fmla="*/ 1 w 135"/>
                <a:gd name="T13" fmla="*/ 0 h 183"/>
                <a:gd name="T14" fmla="*/ 1 w 135"/>
                <a:gd name="T15" fmla="*/ 0 h 183"/>
                <a:gd name="T16" fmla="*/ 1 w 135"/>
                <a:gd name="T17" fmla="*/ 0 h 183"/>
                <a:gd name="T18" fmla="*/ 1 w 135"/>
                <a:gd name="T19" fmla="*/ 0 h 183"/>
                <a:gd name="T20" fmla="*/ 1 w 135"/>
                <a:gd name="T21" fmla="*/ 0 h 183"/>
                <a:gd name="T22" fmla="*/ 1 w 135"/>
                <a:gd name="T23" fmla="*/ 0 h 183"/>
                <a:gd name="T24" fmla="*/ 1 w 135"/>
                <a:gd name="T25" fmla="*/ 0 h 183"/>
                <a:gd name="T26" fmla="*/ 1 w 135"/>
                <a:gd name="T27" fmla="*/ 0 h 183"/>
                <a:gd name="T28" fmla="*/ 1 w 135"/>
                <a:gd name="T29" fmla="*/ 0 h 183"/>
                <a:gd name="T30" fmla="*/ 1 w 135"/>
                <a:gd name="T31" fmla="*/ 0 h 183"/>
                <a:gd name="T32" fmla="*/ 1 w 135"/>
                <a:gd name="T33" fmla="*/ 0 h 183"/>
                <a:gd name="T34" fmla="*/ 1 w 135"/>
                <a:gd name="T35" fmla="*/ 0 h 183"/>
                <a:gd name="T36" fmla="*/ 1 w 135"/>
                <a:gd name="T37" fmla="*/ 0 h 183"/>
                <a:gd name="T38" fmla="*/ 1 w 135"/>
                <a:gd name="T39" fmla="*/ 0 h 183"/>
                <a:gd name="T40" fmla="*/ 1 w 135"/>
                <a:gd name="T41" fmla="*/ 0 h 183"/>
                <a:gd name="T42" fmla="*/ 1 w 135"/>
                <a:gd name="T43" fmla="*/ 0 h 183"/>
                <a:gd name="T44" fmla="*/ 1 w 135"/>
                <a:gd name="T45" fmla="*/ 0 h 183"/>
                <a:gd name="T46" fmla="*/ 1 w 135"/>
                <a:gd name="T47" fmla="*/ 0 h 183"/>
                <a:gd name="T48" fmla="*/ 1 w 135"/>
                <a:gd name="T49" fmla="*/ 0 h 183"/>
                <a:gd name="T50" fmla="*/ 1 w 135"/>
                <a:gd name="T51" fmla="*/ 0 h 183"/>
                <a:gd name="T52" fmla="*/ 1 w 135"/>
                <a:gd name="T53" fmla="*/ 0 h 183"/>
                <a:gd name="T54" fmla="*/ 1 w 135"/>
                <a:gd name="T55" fmla="*/ 0 h 183"/>
                <a:gd name="T56" fmla="*/ 1 w 135"/>
                <a:gd name="T57" fmla="*/ 0 h 183"/>
                <a:gd name="T58" fmla="*/ 1 w 135"/>
                <a:gd name="T59" fmla="*/ 0 h 183"/>
                <a:gd name="T60" fmla="*/ 1 w 135"/>
                <a:gd name="T61" fmla="*/ 0 h 183"/>
                <a:gd name="T62" fmla="*/ 1 w 135"/>
                <a:gd name="T63" fmla="*/ 0 h 183"/>
                <a:gd name="T64" fmla="*/ 1 w 135"/>
                <a:gd name="T65" fmla="*/ 0 h 183"/>
                <a:gd name="T66" fmla="*/ 1 w 135"/>
                <a:gd name="T67" fmla="*/ 0 h 183"/>
                <a:gd name="T68" fmla="*/ 1 w 135"/>
                <a:gd name="T69" fmla="*/ 0 h 183"/>
                <a:gd name="T70" fmla="*/ 1 w 135"/>
                <a:gd name="T71" fmla="*/ 0 h 183"/>
                <a:gd name="T72" fmla="*/ 1 w 135"/>
                <a:gd name="T73" fmla="*/ 0 h 183"/>
                <a:gd name="T74" fmla="*/ 1 w 135"/>
                <a:gd name="T75" fmla="*/ 0 h 183"/>
                <a:gd name="T76" fmla="*/ 1 w 135"/>
                <a:gd name="T77" fmla="*/ 0 h 1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
                <a:gd name="T118" fmla="*/ 0 h 183"/>
                <a:gd name="T119" fmla="*/ 135 w 135"/>
                <a:gd name="T120" fmla="*/ 183 h 1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 h="183">
                  <a:moveTo>
                    <a:pt x="27" y="35"/>
                  </a:moveTo>
                  <a:lnTo>
                    <a:pt x="27" y="35"/>
                  </a:lnTo>
                  <a:lnTo>
                    <a:pt x="29" y="35"/>
                  </a:lnTo>
                  <a:lnTo>
                    <a:pt x="33" y="39"/>
                  </a:lnTo>
                  <a:lnTo>
                    <a:pt x="34" y="45"/>
                  </a:lnTo>
                  <a:lnTo>
                    <a:pt x="40" y="57"/>
                  </a:lnTo>
                  <a:lnTo>
                    <a:pt x="73" y="134"/>
                  </a:lnTo>
                  <a:lnTo>
                    <a:pt x="77" y="144"/>
                  </a:lnTo>
                  <a:lnTo>
                    <a:pt x="81" y="154"/>
                  </a:lnTo>
                  <a:lnTo>
                    <a:pt x="79" y="157"/>
                  </a:lnTo>
                  <a:lnTo>
                    <a:pt x="77" y="161"/>
                  </a:lnTo>
                  <a:lnTo>
                    <a:pt x="81" y="161"/>
                  </a:lnTo>
                  <a:lnTo>
                    <a:pt x="81" y="155"/>
                  </a:lnTo>
                  <a:lnTo>
                    <a:pt x="83" y="150"/>
                  </a:lnTo>
                  <a:lnTo>
                    <a:pt x="81" y="142"/>
                  </a:lnTo>
                  <a:lnTo>
                    <a:pt x="77" y="132"/>
                  </a:lnTo>
                  <a:lnTo>
                    <a:pt x="48" y="59"/>
                  </a:lnTo>
                  <a:lnTo>
                    <a:pt x="40" y="43"/>
                  </a:lnTo>
                  <a:lnTo>
                    <a:pt x="36" y="37"/>
                  </a:lnTo>
                  <a:lnTo>
                    <a:pt x="31" y="35"/>
                  </a:lnTo>
                  <a:lnTo>
                    <a:pt x="27" y="35"/>
                  </a:lnTo>
                  <a:close/>
                  <a:moveTo>
                    <a:pt x="50" y="24"/>
                  </a:moveTo>
                  <a:lnTo>
                    <a:pt x="97" y="132"/>
                  </a:lnTo>
                  <a:lnTo>
                    <a:pt x="100" y="138"/>
                  </a:lnTo>
                  <a:lnTo>
                    <a:pt x="104" y="146"/>
                  </a:lnTo>
                  <a:lnTo>
                    <a:pt x="106" y="146"/>
                  </a:lnTo>
                  <a:lnTo>
                    <a:pt x="112" y="148"/>
                  </a:lnTo>
                  <a:lnTo>
                    <a:pt x="118" y="146"/>
                  </a:lnTo>
                  <a:lnTo>
                    <a:pt x="126" y="146"/>
                  </a:lnTo>
                  <a:lnTo>
                    <a:pt x="131" y="142"/>
                  </a:lnTo>
                  <a:lnTo>
                    <a:pt x="135" y="148"/>
                  </a:lnTo>
                  <a:lnTo>
                    <a:pt x="135" y="150"/>
                  </a:lnTo>
                  <a:lnTo>
                    <a:pt x="131" y="152"/>
                  </a:lnTo>
                  <a:lnTo>
                    <a:pt x="129" y="154"/>
                  </a:lnTo>
                  <a:lnTo>
                    <a:pt x="126" y="154"/>
                  </a:lnTo>
                  <a:lnTo>
                    <a:pt x="116" y="159"/>
                  </a:lnTo>
                  <a:lnTo>
                    <a:pt x="104" y="161"/>
                  </a:lnTo>
                  <a:lnTo>
                    <a:pt x="95" y="167"/>
                  </a:lnTo>
                  <a:lnTo>
                    <a:pt x="79" y="173"/>
                  </a:lnTo>
                  <a:lnTo>
                    <a:pt x="64" y="181"/>
                  </a:lnTo>
                  <a:lnTo>
                    <a:pt x="62" y="181"/>
                  </a:lnTo>
                  <a:lnTo>
                    <a:pt x="62" y="183"/>
                  </a:lnTo>
                  <a:lnTo>
                    <a:pt x="60" y="183"/>
                  </a:lnTo>
                  <a:lnTo>
                    <a:pt x="60" y="179"/>
                  </a:lnTo>
                  <a:lnTo>
                    <a:pt x="60" y="177"/>
                  </a:lnTo>
                  <a:lnTo>
                    <a:pt x="58" y="175"/>
                  </a:lnTo>
                  <a:lnTo>
                    <a:pt x="62" y="173"/>
                  </a:lnTo>
                  <a:lnTo>
                    <a:pt x="65" y="167"/>
                  </a:lnTo>
                  <a:lnTo>
                    <a:pt x="69" y="167"/>
                  </a:lnTo>
                  <a:lnTo>
                    <a:pt x="73" y="161"/>
                  </a:lnTo>
                  <a:lnTo>
                    <a:pt x="75" y="155"/>
                  </a:lnTo>
                  <a:lnTo>
                    <a:pt x="73" y="150"/>
                  </a:lnTo>
                  <a:lnTo>
                    <a:pt x="69" y="140"/>
                  </a:lnTo>
                  <a:lnTo>
                    <a:pt x="33" y="49"/>
                  </a:lnTo>
                  <a:lnTo>
                    <a:pt x="27" y="41"/>
                  </a:lnTo>
                  <a:lnTo>
                    <a:pt x="27" y="39"/>
                  </a:lnTo>
                  <a:lnTo>
                    <a:pt x="23" y="37"/>
                  </a:lnTo>
                  <a:lnTo>
                    <a:pt x="19" y="39"/>
                  </a:lnTo>
                  <a:lnTo>
                    <a:pt x="13" y="41"/>
                  </a:lnTo>
                  <a:lnTo>
                    <a:pt x="11" y="43"/>
                  </a:lnTo>
                  <a:lnTo>
                    <a:pt x="7" y="45"/>
                  </a:lnTo>
                  <a:lnTo>
                    <a:pt x="5" y="49"/>
                  </a:lnTo>
                  <a:lnTo>
                    <a:pt x="3" y="49"/>
                  </a:lnTo>
                  <a:lnTo>
                    <a:pt x="1" y="49"/>
                  </a:lnTo>
                  <a:lnTo>
                    <a:pt x="0" y="45"/>
                  </a:lnTo>
                  <a:lnTo>
                    <a:pt x="1" y="39"/>
                  </a:lnTo>
                  <a:lnTo>
                    <a:pt x="11" y="31"/>
                  </a:lnTo>
                  <a:lnTo>
                    <a:pt x="17" y="26"/>
                  </a:lnTo>
                  <a:lnTo>
                    <a:pt x="27" y="22"/>
                  </a:lnTo>
                  <a:lnTo>
                    <a:pt x="31" y="14"/>
                  </a:lnTo>
                  <a:lnTo>
                    <a:pt x="34" y="8"/>
                  </a:lnTo>
                  <a:lnTo>
                    <a:pt x="36" y="0"/>
                  </a:lnTo>
                  <a:lnTo>
                    <a:pt x="40" y="0"/>
                  </a:lnTo>
                  <a:lnTo>
                    <a:pt x="42" y="0"/>
                  </a:lnTo>
                  <a:lnTo>
                    <a:pt x="46" y="2"/>
                  </a:lnTo>
                  <a:lnTo>
                    <a:pt x="46" y="4"/>
                  </a:lnTo>
                  <a:lnTo>
                    <a:pt x="48" y="14"/>
                  </a:lnTo>
                  <a:lnTo>
                    <a:pt x="50" y="24"/>
                  </a:lnTo>
                  <a:close/>
                </a:path>
              </a:pathLst>
            </a:custGeom>
            <a:solidFill>
              <a:srgbClr val="7A0000"/>
            </a:solidFill>
            <a:ln w="9525">
              <a:noFill/>
              <a:round/>
              <a:headEnd/>
              <a:tailEnd/>
            </a:ln>
          </p:spPr>
          <p:txBody>
            <a:bodyPr/>
            <a:lstStyle/>
            <a:p>
              <a:endParaRPr lang="ru-RU"/>
            </a:p>
          </p:txBody>
        </p:sp>
        <p:sp>
          <p:nvSpPr>
            <p:cNvPr id="22638" name="Freeform 84"/>
            <p:cNvSpPr>
              <a:spLocks noEditPoints="1"/>
            </p:cNvSpPr>
            <p:nvPr/>
          </p:nvSpPr>
          <p:spPr bwMode="auto">
            <a:xfrm>
              <a:off x="3000" y="2853"/>
              <a:ext cx="61" cy="103"/>
            </a:xfrm>
            <a:custGeom>
              <a:avLst/>
              <a:gdLst>
                <a:gd name="T0" fmla="*/ 0 w 123"/>
                <a:gd name="T1" fmla="*/ 1 h 205"/>
                <a:gd name="T2" fmla="*/ 0 w 123"/>
                <a:gd name="T3" fmla="*/ 1 h 205"/>
                <a:gd name="T4" fmla="*/ 0 w 123"/>
                <a:gd name="T5" fmla="*/ 1 h 205"/>
                <a:gd name="T6" fmla="*/ 0 w 123"/>
                <a:gd name="T7" fmla="*/ 1 h 205"/>
                <a:gd name="T8" fmla="*/ 0 w 123"/>
                <a:gd name="T9" fmla="*/ 1 h 205"/>
                <a:gd name="T10" fmla="*/ 0 w 123"/>
                <a:gd name="T11" fmla="*/ 1 h 205"/>
                <a:gd name="T12" fmla="*/ 0 w 123"/>
                <a:gd name="T13" fmla="*/ 1 h 205"/>
                <a:gd name="T14" fmla="*/ 0 w 123"/>
                <a:gd name="T15" fmla="*/ 1 h 205"/>
                <a:gd name="T16" fmla="*/ 0 w 123"/>
                <a:gd name="T17" fmla="*/ 1 h 205"/>
                <a:gd name="T18" fmla="*/ 0 w 123"/>
                <a:gd name="T19" fmla="*/ 1 h 205"/>
                <a:gd name="T20" fmla="*/ 0 w 123"/>
                <a:gd name="T21" fmla="*/ 1 h 205"/>
                <a:gd name="T22" fmla="*/ 0 w 123"/>
                <a:gd name="T23" fmla="*/ 1 h 205"/>
                <a:gd name="T24" fmla="*/ 0 w 123"/>
                <a:gd name="T25" fmla="*/ 1 h 205"/>
                <a:gd name="T26" fmla="*/ 0 w 123"/>
                <a:gd name="T27" fmla="*/ 1 h 205"/>
                <a:gd name="T28" fmla="*/ 0 w 123"/>
                <a:gd name="T29" fmla="*/ 1 h 205"/>
                <a:gd name="T30" fmla="*/ 0 w 123"/>
                <a:gd name="T31" fmla="*/ 1 h 205"/>
                <a:gd name="T32" fmla="*/ 0 w 123"/>
                <a:gd name="T33" fmla="*/ 1 h 205"/>
                <a:gd name="T34" fmla="*/ 0 w 123"/>
                <a:gd name="T35" fmla="*/ 1 h 205"/>
                <a:gd name="T36" fmla="*/ 0 w 123"/>
                <a:gd name="T37" fmla="*/ 1 h 205"/>
                <a:gd name="T38" fmla="*/ 0 w 123"/>
                <a:gd name="T39" fmla="*/ 1 h 205"/>
                <a:gd name="T40" fmla="*/ 0 w 123"/>
                <a:gd name="T41" fmla="*/ 1 h 205"/>
                <a:gd name="T42" fmla="*/ 0 w 123"/>
                <a:gd name="T43" fmla="*/ 1 h 205"/>
                <a:gd name="T44" fmla="*/ 0 w 123"/>
                <a:gd name="T45" fmla="*/ 1 h 205"/>
                <a:gd name="T46" fmla="*/ 0 w 123"/>
                <a:gd name="T47" fmla="*/ 1 h 205"/>
                <a:gd name="T48" fmla="*/ 0 w 123"/>
                <a:gd name="T49" fmla="*/ 1 h 205"/>
                <a:gd name="T50" fmla="*/ 0 w 123"/>
                <a:gd name="T51" fmla="*/ 1 h 205"/>
                <a:gd name="T52" fmla="*/ 0 w 123"/>
                <a:gd name="T53" fmla="*/ 1 h 205"/>
                <a:gd name="T54" fmla="*/ 0 w 123"/>
                <a:gd name="T55" fmla="*/ 1 h 205"/>
                <a:gd name="T56" fmla="*/ 0 w 123"/>
                <a:gd name="T57" fmla="*/ 1 h 205"/>
                <a:gd name="T58" fmla="*/ 0 w 123"/>
                <a:gd name="T59" fmla="*/ 1 h 205"/>
                <a:gd name="T60" fmla="*/ 0 w 123"/>
                <a:gd name="T61" fmla="*/ 1 h 205"/>
                <a:gd name="T62" fmla="*/ 0 w 123"/>
                <a:gd name="T63" fmla="*/ 1 h 205"/>
                <a:gd name="T64" fmla="*/ 0 w 123"/>
                <a:gd name="T65" fmla="*/ 1 h 205"/>
                <a:gd name="T66" fmla="*/ 0 w 123"/>
                <a:gd name="T67" fmla="*/ 1 h 205"/>
                <a:gd name="T68" fmla="*/ 0 w 123"/>
                <a:gd name="T69" fmla="*/ 1 h 205"/>
                <a:gd name="T70" fmla="*/ 0 w 123"/>
                <a:gd name="T71" fmla="*/ 1 h 205"/>
                <a:gd name="T72" fmla="*/ 0 w 123"/>
                <a:gd name="T73" fmla="*/ 1 h 205"/>
                <a:gd name="T74" fmla="*/ 0 w 123"/>
                <a:gd name="T75" fmla="*/ 1 h 205"/>
                <a:gd name="T76" fmla="*/ 0 w 123"/>
                <a:gd name="T77" fmla="*/ 1 h 205"/>
                <a:gd name="T78" fmla="*/ 0 w 123"/>
                <a:gd name="T79" fmla="*/ 1 h 205"/>
                <a:gd name="T80" fmla="*/ 0 w 123"/>
                <a:gd name="T81" fmla="*/ 1 h 205"/>
                <a:gd name="T82" fmla="*/ 0 w 123"/>
                <a:gd name="T83" fmla="*/ 1 h 205"/>
                <a:gd name="T84" fmla="*/ 0 w 123"/>
                <a:gd name="T85" fmla="*/ 1 h 205"/>
                <a:gd name="T86" fmla="*/ 0 w 123"/>
                <a:gd name="T87" fmla="*/ 1 h 205"/>
                <a:gd name="T88" fmla="*/ 0 w 123"/>
                <a:gd name="T89" fmla="*/ 1 h 205"/>
                <a:gd name="T90" fmla="*/ 0 w 123"/>
                <a:gd name="T91" fmla="*/ 1 h 205"/>
                <a:gd name="T92" fmla="*/ 0 w 123"/>
                <a:gd name="T93" fmla="*/ 1 h 205"/>
                <a:gd name="T94" fmla="*/ 0 w 123"/>
                <a:gd name="T95" fmla="*/ 1 h 205"/>
                <a:gd name="T96" fmla="*/ 0 w 123"/>
                <a:gd name="T97" fmla="*/ 1 h 205"/>
                <a:gd name="T98" fmla="*/ 0 w 123"/>
                <a:gd name="T99" fmla="*/ 1 h 205"/>
                <a:gd name="T100" fmla="*/ 0 w 123"/>
                <a:gd name="T101" fmla="*/ 1 h 205"/>
                <a:gd name="T102" fmla="*/ 0 w 123"/>
                <a:gd name="T103" fmla="*/ 1 h 205"/>
                <a:gd name="T104" fmla="*/ 0 w 123"/>
                <a:gd name="T105" fmla="*/ 1 h 205"/>
                <a:gd name="T106" fmla="*/ 0 w 123"/>
                <a:gd name="T107" fmla="*/ 1 h 205"/>
                <a:gd name="T108" fmla="*/ 0 w 123"/>
                <a:gd name="T109" fmla="*/ 1 h 205"/>
                <a:gd name="T110" fmla="*/ 0 w 123"/>
                <a:gd name="T111" fmla="*/ 1 h 205"/>
                <a:gd name="T112" fmla="*/ 0 w 123"/>
                <a:gd name="T113" fmla="*/ 1 h 205"/>
                <a:gd name="T114" fmla="*/ 0 w 123"/>
                <a:gd name="T115" fmla="*/ 1 h 205"/>
                <a:gd name="T116" fmla="*/ 0 w 123"/>
                <a:gd name="T117" fmla="*/ 0 h 205"/>
                <a:gd name="T118" fmla="*/ 0 w 123"/>
                <a:gd name="T119" fmla="*/ 0 h 205"/>
                <a:gd name="T120" fmla="*/ 0 w 123"/>
                <a:gd name="T121" fmla="*/ 1 h 205"/>
                <a:gd name="T122" fmla="*/ 0 w 123"/>
                <a:gd name="T123" fmla="*/ 1 h 2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3"/>
                <a:gd name="T187" fmla="*/ 0 h 205"/>
                <a:gd name="T188" fmla="*/ 123 w 123"/>
                <a:gd name="T189" fmla="*/ 205 h 2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3" h="205">
                  <a:moveTo>
                    <a:pt x="28" y="116"/>
                  </a:moveTo>
                  <a:lnTo>
                    <a:pt x="28" y="116"/>
                  </a:lnTo>
                  <a:lnTo>
                    <a:pt x="30" y="114"/>
                  </a:lnTo>
                  <a:lnTo>
                    <a:pt x="35" y="112"/>
                  </a:lnTo>
                  <a:lnTo>
                    <a:pt x="39" y="110"/>
                  </a:lnTo>
                  <a:lnTo>
                    <a:pt x="43" y="108"/>
                  </a:lnTo>
                  <a:lnTo>
                    <a:pt x="61" y="102"/>
                  </a:lnTo>
                  <a:lnTo>
                    <a:pt x="78" y="104"/>
                  </a:lnTo>
                  <a:lnTo>
                    <a:pt x="90" y="112"/>
                  </a:lnTo>
                  <a:lnTo>
                    <a:pt x="99" y="126"/>
                  </a:lnTo>
                  <a:lnTo>
                    <a:pt x="101" y="135"/>
                  </a:lnTo>
                  <a:lnTo>
                    <a:pt x="103" y="145"/>
                  </a:lnTo>
                  <a:lnTo>
                    <a:pt x="99" y="155"/>
                  </a:lnTo>
                  <a:lnTo>
                    <a:pt x="97" y="166"/>
                  </a:lnTo>
                  <a:lnTo>
                    <a:pt x="103" y="155"/>
                  </a:lnTo>
                  <a:lnTo>
                    <a:pt x="107" y="145"/>
                  </a:lnTo>
                  <a:lnTo>
                    <a:pt x="105" y="132"/>
                  </a:lnTo>
                  <a:lnTo>
                    <a:pt x="103" y="122"/>
                  </a:lnTo>
                  <a:lnTo>
                    <a:pt x="94" y="106"/>
                  </a:lnTo>
                  <a:lnTo>
                    <a:pt x="80" y="99"/>
                  </a:lnTo>
                  <a:lnTo>
                    <a:pt x="63" y="97"/>
                  </a:lnTo>
                  <a:lnTo>
                    <a:pt x="45" y="102"/>
                  </a:lnTo>
                  <a:lnTo>
                    <a:pt x="41" y="102"/>
                  </a:lnTo>
                  <a:lnTo>
                    <a:pt x="37" y="108"/>
                  </a:lnTo>
                  <a:lnTo>
                    <a:pt x="30" y="110"/>
                  </a:lnTo>
                  <a:lnTo>
                    <a:pt x="28" y="116"/>
                  </a:lnTo>
                  <a:close/>
                  <a:moveTo>
                    <a:pt x="14" y="37"/>
                  </a:moveTo>
                  <a:lnTo>
                    <a:pt x="10" y="37"/>
                  </a:lnTo>
                  <a:lnTo>
                    <a:pt x="8" y="38"/>
                  </a:lnTo>
                  <a:lnTo>
                    <a:pt x="8" y="40"/>
                  </a:lnTo>
                  <a:lnTo>
                    <a:pt x="8" y="42"/>
                  </a:lnTo>
                  <a:lnTo>
                    <a:pt x="8" y="44"/>
                  </a:lnTo>
                  <a:lnTo>
                    <a:pt x="10" y="46"/>
                  </a:lnTo>
                  <a:lnTo>
                    <a:pt x="14" y="42"/>
                  </a:lnTo>
                  <a:lnTo>
                    <a:pt x="55" y="27"/>
                  </a:lnTo>
                  <a:lnTo>
                    <a:pt x="57" y="23"/>
                  </a:lnTo>
                  <a:lnTo>
                    <a:pt x="63" y="21"/>
                  </a:lnTo>
                  <a:lnTo>
                    <a:pt x="63" y="17"/>
                  </a:lnTo>
                  <a:lnTo>
                    <a:pt x="63" y="13"/>
                  </a:lnTo>
                  <a:lnTo>
                    <a:pt x="61" y="13"/>
                  </a:lnTo>
                  <a:lnTo>
                    <a:pt x="59" y="15"/>
                  </a:lnTo>
                  <a:lnTo>
                    <a:pt x="55" y="19"/>
                  </a:lnTo>
                  <a:lnTo>
                    <a:pt x="51" y="21"/>
                  </a:lnTo>
                  <a:lnTo>
                    <a:pt x="14" y="37"/>
                  </a:lnTo>
                  <a:close/>
                  <a:moveTo>
                    <a:pt x="70" y="7"/>
                  </a:moveTo>
                  <a:lnTo>
                    <a:pt x="72" y="27"/>
                  </a:lnTo>
                  <a:lnTo>
                    <a:pt x="70" y="31"/>
                  </a:lnTo>
                  <a:lnTo>
                    <a:pt x="70" y="35"/>
                  </a:lnTo>
                  <a:lnTo>
                    <a:pt x="68" y="35"/>
                  </a:lnTo>
                  <a:lnTo>
                    <a:pt x="63" y="40"/>
                  </a:lnTo>
                  <a:lnTo>
                    <a:pt x="22" y="56"/>
                  </a:lnTo>
                  <a:lnTo>
                    <a:pt x="16" y="58"/>
                  </a:lnTo>
                  <a:lnTo>
                    <a:pt x="16" y="62"/>
                  </a:lnTo>
                  <a:lnTo>
                    <a:pt x="14" y="66"/>
                  </a:lnTo>
                  <a:lnTo>
                    <a:pt x="16" y="70"/>
                  </a:lnTo>
                  <a:lnTo>
                    <a:pt x="18" y="89"/>
                  </a:lnTo>
                  <a:lnTo>
                    <a:pt x="20" y="89"/>
                  </a:lnTo>
                  <a:lnTo>
                    <a:pt x="22" y="91"/>
                  </a:lnTo>
                  <a:lnTo>
                    <a:pt x="22" y="93"/>
                  </a:lnTo>
                  <a:lnTo>
                    <a:pt x="22" y="95"/>
                  </a:lnTo>
                  <a:lnTo>
                    <a:pt x="24" y="97"/>
                  </a:lnTo>
                  <a:lnTo>
                    <a:pt x="28" y="97"/>
                  </a:lnTo>
                  <a:lnTo>
                    <a:pt x="28" y="95"/>
                  </a:lnTo>
                  <a:lnTo>
                    <a:pt x="32" y="91"/>
                  </a:lnTo>
                  <a:lnTo>
                    <a:pt x="39" y="87"/>
                  </a:lnTo>
                  <a:lnTo>
                    <a:pt x="49" y="85"/>
                  </a:lnTo>
                  <a:lnTo>
                    <a:pt x="59" y="79"/>
                  </a:lnTo>
                  <a:lnTo>
                    <a:pt x="70" y="77"/>
                  </a:lnTo>
                  <a:lnTo>
                    <a:pt x="80" y="77"/>
                  </a:lnTo>
                  <a:lnTo>
                    <a:pt x="90" y="81"/>
                  </a:lnTo>
                  <a:lnTo>
                    <a:pt x="97" y="83"/>
                  </a:lnTo>
                  <a:lnTo>
                    <a:pt x="105" y="91"/>
                  </a:lnTo>
                  <a:lnTo>
                    <a:pt x="111" y="99"/>
                  </a:lnTo>
                  <a:lnTo>
                    <a:pt x="117" y="110"/>
                  </a:lnTo>
                  <a:lnTo>
                    <a:pt x="121" y="122"/>
                  </a:lnTo>
                  <a:lnTo>
                    <a:pt x="123" y="133"/>
                  </a:lnTo>
                  <a:lnTo>
                    <a:pt x="121" y="147"/>
                  </a:lnTo>
                  <a:lnTo>
                    <a:pt x="117" y="161"/>
                  </a:lnTo>
                  <a:lnTo>
                    <a:pt x="107" y="170"/>
                  </a:lnTo>
                  <a:lnTo>
                    <a:pt x="99" y="180"/>
                  </a:lnTo>
                  <a:lnTo>
                    <a:pt x="90" y="188"/>
                  </a:lnTo>
                  <a:lnTo>
                    <a:pt x="78" y="196"/>
                  </a:lnTo>
                  <a:lnTo>
                    <a:pt x="63" y="201"/>
                  </a:lnTo>
                  <a:lnTo>
                    <a:pt x="49" y="205"/>
                  </a:lnTo>
                  <a:lnTo>
                    <a:pt x="37" y="203"/>
                  </a:lnTo>
                  <a:lnTo>
                    <a:pt x="32" y="199"/>
                  </a:lnTo>
                  <a:lnTo>
                    <a:pt x="33" y="196"/>
                  </a:lnTo>
                  <a:lnTo>
                    <a:pt x="35" y="196"/>
                  </a:lnTo>
                  <a:lnTo>
                    <a:pt x="39" y="194"/>
                  </a:lnTo>
                  <a:lnTo>
                    <a:pt x="49" y="194"/>
                  </a:lnTo>
                  <a:lnTo>
                    <a:pt x="57" y="192"/>
                  </a:lnTo>
                  <a:lnTo>
                    <a:pt x="64" y="192"/>
                  </a:lnTo>
                  <a:lnTo>
                    <a:pt x="82" y="178"/>
                  </a:lnTo>
                  <a:lnTo>
                    <a:pt x="94" y="165"/>
                  </a:lnTo>
                  <a:lnTo>
                    <a:pt x="97" y="147"/>
                  </a:lnTo>
                  <a:lnTo>
                    <a:pt x="94" y="130"/>
                  </a:lnTo>
                  <a:lnTo>
                    <a:pt x="86" y="116"/>
                  </a:lnTo>
                  <a:lnTo>
                    <a:pt x="76" y="110"/>
                  </a:lnTo>
                  <a:lnTo>
                    <a:pt x="61" y="108"/>
                  </a:lnTo>
                  <a:lnTo>
                    <a:pt x="45" y="112"/>
                  </a:lnTo>
                  <a:lnTo>
                    <a:pt x="33" y="116"/>
                  </a:lnTo>
                  <a:lnTo>
                    <a:pt x="28" y="122"/>
                  </a:lnTo>
                  <a:lnTo>
                    <a:pt x="26" y="122"/>
                  </a:lnTo>
                  <a:lnTo>
                    <a:pt x="24" y="122"/>
                  </a:lnTo>
                  <a:lnTo>
                    <a:pt x="22" y="122"/>
                  </a:lnTo>
                  <a:lnTo>
                    <a:pt x="22" y="124"/>
                  </a:lnTo>
                  <a:lnTo>
                    <a:pt x="18" y="122"/>
                  </a:lnTo>
                  <a:lnTo>
                    <a:pt x="16" y="118"/>
                  </a:lnTo>
                  <a:lnTo>
                    <a:pt x="16" y="116"/>
                  </a:lnTo>
                  <a:lnTo>
                    <a:pt x="0" y="48"/>
                  </a:lnTo>
                  <a:lnTo>
                    <a:pt x="0" y="40"/>
                  </a:lnTo>
                  <a:lnTo>
                    <a:pt x="0" y="37"/>
                  </a:lnTo>
                  <a:lnTo>
                    <a:pt x="6" y="35"/>
                  </a:lnTo>
                  <a:lnTo>
                    <a:pt x="45" y="19"/>
                  </a:lnTo>
                  <a:lnTo>
                    <a:pt x="55" y="13"/>
                  </a:lnTo>
                  <a:lnTo>
                    <a:pt x="63" y="7"/>
                  </a:lnTo>
                  <a:lnTo>
                    <a:pt x="63" y="0"/>
                  </a:lnTo>
                  <a:lnTo>
                    <a:pt x="64" y="0"/>
                  </a:lnTo>
                  <a:lnTo>
                    <a:pt x="66" y="0"/>
                  </a:lnTo>
                  <a:lnTo>
                    <a:pt x="68" y="0"/>
                  </a:lnTo>
                  <a:lnTo>
                    <a:pt x="70" y="0"/>
                  </a:lnTo>
                  <a:lnTo>
                    <a:pt x="70" y="2"/>
                  </a:lnTo>
                  <a:lnTo>
                    <a:pt x="70" y="4"/>
                  </a:lnTo>
                  <a:lnTo>
                    <a:pt x="70" y="7"/>
                  </a:lnTo>
                  <a:close/>
                </a:path>
              </a:pathLst>
            </a:custGeom>
            <a:solidFill>
              <a:srgbClr val="7A0000"/>
            </a:solidFill>
            <a:ln w="9525">
              <a:noFill/>
              <a:round/>
              <a:headEnd/>
              <a:tailEnd/>
            </a:ln>
          </p:spPr>
          <p:txBody>
            <a:bodyPr/>
            <a:lstStyle/>
            <a:p>
              <a:endParaRPr lang="ru-RU"/>
            </a:p>
          </p:txBody>
        </p:sp>
        <p:sp>
          <p:nvSpPr>
            <p:cNvPr id="22639" name="Freeform 85"/>
            <p:cNvSpPr>
              <a:spLocks noEditPoints="1"/>
            </p:cNvSpPr>
            <p:nvPr/>
          </p:nvSpPr>
          <p:spPr bwMode="auto">
            <a:xfrm>
              <a:off x="3345" y="2708"/>
              <a:ext cx="71" cy="96"/>
            </a:xfrm>
            <a:custGeom>
              <a:avLst/>
              <a:gdLst>
                <a:gd name="T0" fmla="*/ 1 w 141"/>
                <a:gd name="T1" fmla="*/ 1 h 192"/>
                <a:gd name="T2" fmla="*/ 1 w 141"/>
                <a:gd name="T3" fmla="*/ 1 h 192"/>
                <a:gd name="T4" fmla="*/ 1 w 141"/>
                <a:gd name="T5" fmla="*/ 1 h 192"/>
                <a:gd name="T6" fmla="*/ 1 w 141"/>
                <a:gd name="T7" fmla="*/ 1 h 192"/>
                <a:gd name="T8" fmla="*/ 1 w 141"/>
                <a:gd name="T9" fmla="*/ 1 h 192"/>
                <a:gd name="T10" fmla="*/ 1 w 141"/>
                <a:gd name="T11" fmla="*/ 1 h 192"/>
                <a:gd name="T12" fmla="*/ 1 w 141"/>
                <a:gd name="T13" fmla="*/ 1 h 192"/>
                <a:gd name="T14" fmla="*/ 1 w 141"/>
                <a:gd name="T15" fmla="*/ 1 h 192"/>
                <a:gd name="T16" fmla="*/ 1 w 141"/>
                <a:gd name="T17" fmla="*/ 1 h 192"/>
                <a:gd name="T18" fmla="*/ 1 w 141"/>
                <a:gd name="T19" fmla="*/ 1 h 192"/>
                <a:gd name="T20" fmla="*/ 1 w 141"/>
                <a:gd name="T21" fmla="*/ 1 h 192"/>
                <a:gd name="T22" fmla="*/ 1 w 141"/>
                <a:gd name="T23" fmla="*/ 1 h 192"/>
                <a:gd name="T24" fmla="*/ 1 w 141"/>
                <a:gd name="T25" fmla="*/ 1 h 192"/>
                <a:gd name="T26" fmla="*/ 1 w 141"/>
                <a:gd name="T27" fmla="*/ 1 h 192"/>
                <a:gd name="T28" fmla="*/ 1 w 141"/>
                <a:gd name="T29" fmla="*/ 1 h 192"/>
                <a:gd name="T30" fmla="*/ 1 w 141"/>
                <a:gd name="T31" fmla="*/ 1 h 192"/>
                <a:gd name="T32" fmla="*/ 1 w 141"/>
                <a:gd name="T33" fmla="*/ 1 h 192"/>
                <a:gd name="T34" fmla="*/ 1 w 141"/>
                <a:gd name="T35" fmla="*/ 1 h 192"/>
                <a:gd name="T36" fmla="*/ 1 w 141"/>
                <a:gd name="T37" fmla="*/ 1 h 192"/>
                <a:gd name="T38" fmla="*/ 1 w 141"/>
                <a:gd name="T39" fmla="*/ 1 h 192"/>
                <a:gd name="T40" fmla="*/ 1 w 141"/>
                <a:gd name="T41" fmla="*/ 1 h 192"/>
                <a:gd name="T42" fmla="*/ 1 w 141"/>
                <a:gd name="T43" fmla="*/ 1 h 192"/>
                <a:gd name="T44" fmla="*/ 1 w 141"/>
                <a:gd name="T45" fmla="*/ 1 h 192"/>
                <a:gd name="T46" fmla="*/ 1 w 141"/>
                <a:gd name="T47" fmla="*/ 1 h 192"/>
                <a:gd name="T48" fmla="*/ 1 w 141"/>
                <a:gd name="T49" fmla="*/ 1 h 192"/>
                <a:gd name="T50" fmla="*/ 1 w 141"/>
                <a:gd name="T51" fmla="*/ 1 h 192"/>
                <a:gd name="T52" fmla="*/ 1 w 141"/>
                <a:gd name="T53" fmla="*/ 1 h 192"/>
                <a:gd name="T54" fmla="*/ 1 w 141"/>
                <a:gd name="T55" fmla="*/ 1 h 192"/>
                <a:gd name="T56" fmla="*/ 1 w 141"/>
                <a:gd name="T57" fmla="*/ 1 h 192"/>
                <a:gd name="T58" fmla="*/ 1 w 141"/>
                <a:gd name="T59" fmla="*/ 1 h 192"/>
                <a:gd name="T60" fmla="*/ 1 w 141"/>
                <a:gd name="T61" fmla="*/ 1 h 192"/>
                <a:gd name="T62" fmla="*/ 1 w 141"/>
                <a:gd name="T63" fmla="*/ 1 h 192"/>
                <a:gd name="T64" fmla="*/ 1 w 141"/>
                <a:gd name="T65" fmla="*/ 1 h 192"/>
                <a:gd name="T66" fmla="*/ 1 w 141"/>
                <a:gd name="T67" fmla="*/ 1 h 192"/>
                <a:gd name="T68" fmla="*/ 0 w 141"/>
                <a:gd name="T69" fmla="*/ 1 h 192"/>
                <a:gd name="T70" fmla="*/ 1 w 141"/>
                <a:gd name="T71" fmla="*/ 1 h 192"/>
                <a:gd name="T72" fmla="*/ 1 w 141"/>
                <a:gd name="T73" fmla="*/ 1 h 192"/>
                <a:gd name="T74" fmla="*/ 1 w 141"/>
                <a:gd name="T75" fmla="*/ 0 h 192"/>
                <a:gd name="T76" fmla="*/ 1 w 141"/>
                <a:gd name="T77" fmla="*/ 1 h 192"/>
                <a:gd name="T78" fmla="*/ 1 w 141"/>
                <a:gd name="T79" fmla="*/ 1 h 192"/>
                <a:gd name="T80" fmla="*/ 1 w 141"/>
                <a:gd name="T81" fmla="*/ 1 h 192"/>
                <a:gd name="T82" fmla="*/ 1 w 141"/>
                <a:gd name="T83" fmla="*/ 1 h 192"/>
                <a:gd name="T84" fmla="*/ 1 w 141"/>
                <a:gd name="T85" fmla="*/ 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
                <a:gd name="T130" fmla="*/ 0 h 192"/>
                <a:gd name="T131" fmla="*/ 141 w 141"/>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 h="192">
                  <a:moveTo>
                    <a:pt x="70" y="157"/>
                  </a:moveTo>
                  <a:lnTo>
                    <a:pt x="70" y="159"/>
                  </a:lnTo>
                  <a:lnTo>
                    <a:pt x="68" y="161"/>
                  </a:lnTo>
                  <a:lnTo>
                    <a:pt x="68" y="163"/>
                  </a:lnTo>
                  <a:lnTo>
                    <a:pt x="70" y="163"/>
                  </a:lnTo>
                  <a:lnTo>
                    <a:pt x="79" y="163"/>
                  </a:lnTo>
                  <a:lnTo>
                    <a:pt x="91" y="157"/>
                  </a:lnTo>
                  <a:lnTo>
                    <a:pt x="105" y="151"/>
                  </a:lnTo>
                  <a:lnTo>
                    <a:pt x="118" y="145"/>
                  </a:lnTo>
                  <a:lnTo>
                    <a:pt x="126" y="139"/>
                  </a:lnTo>
                  <a:lnTo>
                    <a:pt x="130" y="134"/>
                  </a:lnTo>
                  <a:lnTo>
                    <a:pt x="132" y="130"/>
                  </a:lnTo>
                  <a:lnTo>
                    <a:pt x="130" y="130"/>
                  </a:lnTo>
                  <a:lnTo>
                    <a:pt x="124" y="134"/>
                  </a:lnTo>
                  <a:lnTo>
                    <a:pt x="118" y="138"/>
                  </a:lnTo>
                  <a:lnTo>
                    <a:pt x="110" y="141"/>
                  </a:lnTo>
                  <a:lnTo>
                    <a:pt x="99" y="149"/>
                  </a:lnTo>
                  <a:lnTo>
                    <a:pt x="91" y="151"/>
                  </a:lnTo>
                  <a:lnTo>
                    <a:pt x="83" y="153"/>
                  </a:lnTo>
                  <a:lnTo>
                    <a:pt x="76" y="155"/>
                  </a:lnTo>
                  <a:lnTo>
                    <a:pt x="70" y="157"/>
                  </a:lnTo>
                  <a:close/>
                  <a:moveTo>
                    <a:pt x="29" y="25"/>
                  </a:moveTo>
                  <a:lnTo>
                    <a:pt x="29" y="25"/>
                  </a:lnTo>
                  <a:lnTo>
                    <a:pt x="31" y="25"/>
                  </a:lnTo>
                  <a:lnTo>
                    <a:pt x="45" y="19"/>
                  </a:lnTo>
                  <a:lnTo>
                    <a:pt x="56" y="21"/>
                  </a:lnTo>
                  <a:lnTo>
                    <a:pt x="66" y="29"/>
                  </a:lnTo>
                  <a:lnTo>
                    <a:pt x="76" y="41"/>
                  </a:lnTo>
                  <a:lnTo>
                    <a:pt x="77" y="50"/>
                  </a:lnTo>
                  <a:lnTo>
                    <a:pt x="79" y="62"/>
                  </a:lnTo>
                  <a:lnTo>
                    <a:pt x="77" y="75"/>
                  </a:lnTo>
                  <a:lnTo>
                    <a:pt x="76" y="95"/>
                  </a:lnTo>
                  <a:lnTo>
                    <a:pt x="77" y="95"/>
                  </a:lnTo>
                  <a:lnTo>
                    <a:pt x="79" y="75"/>
                  </a:lnTo>
                  <a:lnTo>
                    <a:pt x="83" y="60"/>
                  </a:lnTo>
                  <a:lnTo>
                    <a:pt x="79" y="46"/>
                  </a:lnTo>
                  <a:lnTo>
                    <a:pt x="77" y="35"/>
                  </a:lnTo>
                  <a:lnTo>
                    <a:pt x="72" y="23"/>
                  </a:lnTo>
                  <a:lnTo>
                    <a:pt x="62" y="17"/>
                  </a:lnTo>
                  <a:lnTo>
                    <a:pt x="50" y="13"/>
                  </a:lnTo>
                  <a:lnTo>
                    <a:pt x="41" y="17"/>
                  </a:lnTo>
                  <a:lnTo>
                    <a:pt x="37" y="17"/>
                  </a:lnTo>
                  <a:lnTo>
                    <a:pt x="35" y="19"/>
                  </a:lnTo>
                  <a:lnTo>
                    <a:pt x="31" y="21"/>
                  </a:lnTo>
                  <a:lnTo>
                    <a:pt x="29" y="25"/>
                  </a:lnTo>
                  <a:close/>
                  <a:moveTo>
                    <a:pt x="79" y="149"/>
                  </a:moveTo>
                  <a:lnTo>
                    <a:pt x="107" y="138"/>
                  </a:lnTo>
                  <a:lnTo>
                    <a:pt x="112" y="134"/>
                  </a:lnTo>
                  <a:lnTo>
                    <a:pt x="120" y="130"/>
                  </a:lnTo>
                  <a:lnTo>
                    <a:pt x="124" y="126"/>
                  </a:lnTo>
                  <a:lnTo>
                    <a:pt x="130" y="122"/>
                  </a:lnTo>
                  <a:lnTo>
                    <a:pt x="130" y="116"/>
                  </a:lnTo>
                  <a:lnTo>
                    <a:pt x="132" y="110"/>
                  </a:lnTo>
                  <a:lnTo>
                    <a:pt x="134" y="106"/>
                  </a:lnTo>
                  <a:lnTo>
                    <a:pt x="138" y="105"/>
                  </a:lnTo>
                  <a:lnTo>
                    <a:pt x="138" y="103"/>
                  </a:lnTo>
                  <a:lnTo>
                    <a:pt x="140" y="105"/>
                  </a:lnTo>
                  <a:lnTo>
                    <a:pt x="141" y="105"/>
                  </a:lnTo>
                  <a:lnTo>
                    <a:pt x="141" y="106"/>
                  </a:lnTo>
                  <a:lnTo>
                    <a:pt x="141" y="110"/>
                  </a:lnTo>
                  <a:lnTo>
                    <a:pt x="141" y="112"/>
                  </a:lnTo>
                  <a:lnTo>
                    <a:pt x="141" y="116"/>
                  </a:lnTo>
                  <a:lnTo>
                    <a:pt x="141" y="139"/>
                  </a:lnTo>
                  <a:lnTo>
                    <a:pt x="140" y="147"/>
                  </a:lnTo>
                  <a:lnTo>
                    <a:pt x="140" y="151"/>
                  </a:lnTo>
                  <a:lnTo>
                    <a:pt x="134" y="155"/>
                  </a:lnTo>
                  <a:lnTo>
                    <a:pt x="130" y="159"/>
                  </a:lnTo>
                  <a:lnTo>
                    <a:pt x="124" y="159"/>
                  </a:lnTo>
                  <a:lnTo>
                    <a:pt x="120" y="161"/>
                  </a:lnTo>
                  <a:lnTo>
                    <a:pt x="112" y="163"/>
                  </a:lnTo>
                  <a:lnTo>
                    <a:pt x="103" y="167"/>
                  </a:lnTo>
                  <a:lnTo>
                    <a:pt x="83" y="174"/>
                  </a:lnTo>
                  <a:lnTo>
                    <a:pt x="68" y="180"/>
                  </a:lnTo>
                  <a:lnTo>
                    <a:pt x="60" y="184"/>
                  </a:lnTo>
                  <a:lnTo>
                    <a:pt x="56" y="190"/>
                  </a:lnTo>
                  <a:lnTo>
                    <a:pt x="54" y="190"/>
                  </a:lnTo>
                  <a:lnTo>
                    <a:pt x="54" y="192"/>
                  </a:lnTo>
                  <a:lnTo>
                    <a:pt x="52" y="192"/>
                  </a:lnTo>
                  <a:lnTo>
                    <a:pt x="50" y="192"/>
                  </a:lnTo>
                  <a:lnTo>
                    <a:pt x="48" y="188"/>
                  </a:lnTo>
                  <a:lnTo>
                    <a:pt x="48" y="186"/>
                  </a:lnTo>
                  <a:lnTo>
                    <a:pt x="46" y="182"/>
                  </a:lnTo>
                  <a:lnTo>
                    <a:pt x="48" y="178"/>
                  </a:lnTo>
                  <a:lnTo>
                    <a:pt x="48" y="170"/>
                  </a:lnTo>
                  <a:lnTo>
                    <a:pt x="50" y="170"/>
                  </a:lnTo>
                  <a:lnTo>
                    <a:pt x="62" y="139"/>
                  </a:lnTo>
                  <a:lnTo>
                    <a:pt x="64" y="122"/>
                  </a:lnTo>
                  <a:lnTo>
                    <a:pt x="68" y="106"/>
                  </a:lnTo>
                  <a:lnTo>
                    <a:pt x="70" y="91"/>
                  </a:lnTo>
                  <a:lnTo>
                    <a:pt x="72" y="81"/>
                  </a:lnTo>
                  <a:lnTo>
                    <a:pt x="70" y="70"/>
                  </a:lnTo>
                  <a:lnTo>
                    <a:pt x="70" y="60"/>
                  </a:lnTo>
                  <a:lnTo>
                    <a:pt x="70" y="50"/>
                  </a:lnTo>
                  <a:lnTo>
                    <a:pt x="70" y="43"/>
                  </a:lnTo>
                  <a:lnTo>
                    <a:pt x="64" y="31"/>
                  </a:lnTo>
                  <a:lnTo>
                    <a:pt x="54" y="27"/>
                  </a:lnTo>
                  <a:lnTo>
                    <a:pt x="43" y="25"/>
                  </a:lnTo>
                  <a:lnTo>
                    <a:pt x="31" y="29"/>
                  </a:lnTo>
                  <a:lnTo>
                    <a:pt x="19" y="35"/>
                  </a:lnTo>
                  <a:lnTo>
                    <a:pt x="10" y="46"/>
                  </a:lnTo>
                  <a:lnTo>
                    <a:pt x="6" y="56"/>
                  </a:lnTo>
                  <a:lnTo>
                    <a:pt x="2" y="60"/>
                  </a:lnTo>
                  <a:lnTo>
                    <a:pt x="0" y="60"/>
                  </a:lnTo>
                  <a:lnTo>
                    <a:pt x="0" y="58"/>
                  </a:lnTo>
                  <a:lnTo>
                    <a:pt x="0" y="56"/>
                  </a:lnTo>
                  <a:lnTo>
                    <a:pt x="0" y="52"/>
                  </a:lnTo>
                  <a:lnTo>
                    <a:pt x="0" y="48"/>
                  </a:lnTo>
                  <a:lnTo>
                    <a:pt x="2" y="41"/>
                  </a:lnTo>
                  <a:lnTo>
                    <a:pt x="6" y="35"/>
                  </a:lnTo>
                  <a:lnTo>
                    <a:pt x="12" y="23"/>
                  </a:lnTo>
                  <a:lnTo>
                    <a:pt x="17" y="17"/>
                  </a:lnTo>
                  <a:lnTo>
                    <a:pt x="25" y="10"/>
                  </a:lnTo>
                  <a:lnTo>
                    <a:pt x="35" y="6"/>
                  </a:lnTo>
                  <a:lnTo>
                    <a:pt x="52" y="0"/>
                  </a:lnTo>
                  <a:lnTo>
                    <a:pt x="70" y="4"/>
                  </a:lnTo>
                  <a:lnTo>
                    <a:pt x="81" y="10"/>
                  </a:lnTo>
                  <a:lnTo>
                    <a:pt x="91" y="25"/>
                  </a:lnTo>
                  <a:lnTo>
                    <a:pt x="93" y="35"/>
                  </a:lnTo>
                  <a:lnTo>
                    <a:pt x="93" y="52"/>
                  </a:lnTo>
                  <a:lnTo>
                    <a:pt x="91" y="58"/>
                  </a:lnTo>
                  <a:lnTo>
                    <a:pt x="91" y="70"/>
                  </a:lnTo>
                  <a:lnTo>
                    <a:pt x="87" y="81"/>
                  </a:lnTo>
                  <a:lnTo>
                    <a:pt x="83" y="101"/>
                  </a:lnTo>
                  <a:lnTo>
                    <a:pt x="79" y="108"/>
                  </a:lnTo>
                  <a:lnTo>
                    <a:pt x="76" y="124"/>
                  </a:lnTo>
                  <a:lnTo>
                    <a:pt x="70" y="139"/>
                  </a:lnTo>
                  <a:lnTo>
                    <a:pt x="70" y="149"/>
                  </a:lnTo>
                  <a:lnTo>
                    <a:pt x="72" y="151"/>
                  </a:lnTo>
                  <a:lnTo>
                    <a:pt x="76" y="149"/>
                  </a:lnTo>
                  <a:lnTo>
                    <a:pt x="79" y="149"/>
                  </a:lnTo>
                  <a:close/>
                </a:path>
              </a:pathLst>
            </a:custGeom>
            <a:solidFill>
              <a:srgbClr val="7A0000"/>
            </a:solidFill>
            <a:ln w="9525">
              <a:noFill/>
              <a:round/>
              <a:headEnd/>
              <a:tailEnd/>
            </a:ln>
          </p:spPr>
          <p:txBody>
            <a:bodyPr/>
            <a:lstStyle/>
            <a:p>
              <a:endParaRPr lang="ru-RU"/>
            </a:p>
          </p:txBody>
        </p:sp>
        <p:sp>
          <p:nvSpPr>
            <p:cNvPr id="22640" name="Freeform 86"/>
            <p:cNvSpPr>
              <a:spLocks noEditPoints="1"/>
            </p:cNvSpPr>
            <p:nvPr/>
          </p:nvSpPr>
          <p:spPr bwMode="auto">
            <a:xfrm>
              <a:off x="3412" y="2681"/>
              <a:ext cx="65" cy="89"/>
            </a:xfrm>
            <a:custGeom>
              <a:avLst/>
              <a:gdLst>
                <a:gd name="T0" fmla="*/ 1 w 130"/>
                <a:gd name="T1" fmla="*/ 1 h 176"/>
                <a:gd name="T2" fmla="*/ 1 w 130"/>
                <a:gd name="T3" fmla="*/ 1 h 176"/>
                <a:gd name="T4" fmla="*/ 1 w 130"/>
                <a:gd name="T5" fmla="*/ 1 h 176"/>
                <a:gd name="T6" fmla="*/ 1 w 130"/>
                <a:gd name="T7" fmla="*/ 1 h 176"/>
                <a:gd name="T8" fmla="*/ 1 w 130"/>
                <a:gd name="T9" fmla="*/ 1 h 176"/>
                <a:gd name="T10" fmla="*/ 1 w 130"/>
                <a:gd name="T11" fmla="*/ 1 h 176"/>
                <a:gd name="T12" fmla="*/ 1 w 130"/>
                <a:gd name="T13" fmla="*/ 1 h 176"/>
                <a:gd name="T14" fmla="*/ 1 w 130"/>
                <a:gd name="T15" fmla="*/ 1 h 176"/>
                <a:gd name="T16" fmla="*/ 1 w 130"/>
                <a:gd name="T17" fmla="*/ 1 h 176"/>
                <a:gd name="T18" fmla="*/ 1 w 130"/>
                <a:gd name="T19" fmla="*/ 1 h 176"/>
                <a:gd name="T20" fmla="*/ 1 w 130"/>
                <a:gd name="T21" fmla="*/ 1 h 176"/>
                <a:gd name="T22" fmla="*/ 1 w 130"/>
                <a:gd name="T23" fmla="*/ 1 h 176"/>
                <a:gd name="T24" fmla="*/ 1 w 130"/>
                <a:gd name="T25" fmla="*/ 1 h 176"/>
                <a:gd name="T26" fmla="*/ 1 w 130"/>
                <a:gd name="T27" fmla="*/ 1 h 176"/>
                <a:gd name="T28" fmla="*/ 1 w 130"/>
                <a:gd name="T29" fmla="*/ 1 h 176"/>
                <a:gd name="T30" fmla="*/ 1 w 130"/>
                <a:gd name="T31" fmla="*/ 1 h 176"/>
                <a:gd name="T32" fmla="*/ 1 w 130"/>
                <a:gd name="T33" fmla="*/ 1 h 176"/>
                <a:gd name="T34" fmla="*/ 1 w 130"/>
                <a:gd name="T35" fmla="*/ 1 h 176"/>
                <a:gd name="T36" fmla="*/ 1 w 130"/>
                <a:gd name="T37" fmla="*/ 1 h 176"/>
                <a:gd name="T38" fmla="*/ 1 w 130"/>
                <a:gd name="T39" fmla="*/ 1 h 176"/>
                <a:gd name="T40" fmla="*/ 1 w 130"/>
                <a:gd name="T41" fmla="*/ 1 h 176"/>
                <a:gd name="T42" fmla="*/ 1 w 130"/>
                <a:gd name="T43" fmla="*/ 1 h 176"/>
                <a:gd name="T44" fmla="*/ 1 w 130"/>
                <a:gd name="T45" fmla="*/ 1 h 176"/>
                <a:gd name="T46" fmla="*/ 1 w 130"/>
                <a:gd name="T47" fmla="*/ 1 h 176"/>
                <a:gd name="T48" fmla="*/ 1 w 130"/>
                <a:gd name="T49" fmla="*/ 1 h 176"/>
                <a:gd name="T50" fmla="*/ 1 w 130"/>
                <a:gd name="T51" fmla="*/ 1 h 176"/>
                <a:gd name="T52" fmla="*/ 1 w 130"/>
                <a:gd name="T53" fmla="*/ 1 h 176"/>
                <a:gd name="T54" fmla="*/ 1 w 130"/>
                <a:gd name="T55" fmla="*/ 1 h 176"/>
                <a:gd name="T56" fmla="*/ 1 w 130"/>
                <a:gd name="T57" fmla="*/ 1 h 176"/>
                <a:gd name="T58" fmla="*/ 1 w 130"/>
                <a:gd name="T59" fmla="*/ 1 h 176"/>
                <a:gd name="T60" fmla="*/ 1 w 130"/>
                <a:gd name="T61" fmla="*/ 1 h 176"/>
                <a:gd name="T62" fmla="*/ 1 w 130"/>
                <a:gd name="T63" fmla="*/ 1 h 176"/>
                <a:gd name="T64" fmla="*/ 1 w 130"/>
                <a:gd name="T65" fmla="*/ 1 h 176"/>
                <a:gd name="T66" fmla="*/ 1 w 130"/>
                <a:gd name="T67" fmla="*/ 1 h 176"/>
                <a:gd name="T68" fmla="*/ 1 w 130"/>
                <a:gd name="T69" fmla="*/ 1 h 176"/>
                <a:gd name="T70" fmla="*/ 1 w 130"/>
                <a:gd name="T71" fmla="*/ 1 h 176"/>
                <a:gd name="T72" fmla="*/ 1 w 130"/>
                <a:gd name="T73" fmla="*/ 1 h 176"/>
                <a:gd name="T74" fmla="*/ 1 w 130"/>
                <a:gd name="T75" fmla="*/ 1 h 176"/>
                <a:gd name="T76" fmla="*/ 1 w 130"/>
                <a:gd name="T77" fmla="*/ 1 h 176"/>
                <a:gd name="T78" fmla="*/ 1 w 130"/>
                <a:gd name="T79" fmla="*/ 1 h 176"/>
                <a:gd name="T80" fmla="*/ 1 w 130"/>
                <a:gd name="T81" fmla="*/ 1 h 176"/>
                <a:gd name="T82" fmla="*/ 0 w 130"/>
                <a:gd name="T83" fmla="*/ 1 h 176"/>
                <a:gd name="T84" fmla="*/ 1 w 130"/>
                <a:gd name="T85" fmla="*/ 1 h 176"/>
                <a:gd name="T86" fmla="*/ 1 w 130"/>
                <a:gd name="T87" fmla="*/ 1 h 176"/>
                <a:gd name="T88" fmla="*/ 1 w 130"/>
                <a:gd name="T89" fmla="*/ 1 h 176"/>
                <a:gd name="T90" fmla="*/ 1 w 130"/>
                <a:gd name="T91" fmla="*/ 0 h 176"/>
                <a:gd name="T92" fmla="*/ 1 w 130"/>
                <a:gd name="T93" fmla="*/ 1 h 176"/>
                <a:gd name="T94" fmla="*/ 1 w 130"/>
                <a:gd name="T95" fmla="*/ 1 h 176"/>
                <a:gd name="T96" fmla="*/ 1 w 130"/>
                <a:gd name="T97" fmla="*/ 1 h 176"/>
                <a:gd name="T98" fmla="*/ 1 w 130"/>
                <a:gd name="T99" fmla="*/ 1 h 176"/>
                <a:gd name="T100" fmla="*/ 1 w 130"/>
                <a:gd name="T101" fmla="*/ 1 h 176"/>
                <a:gd name="T102" fmla="*/ 1 w 130"/>
                <a:gd name="T103" fmla="*/ 1 h 176"/>
                <a:gd name="T104" fmla="*/ 1 w 130"/>
                <a:gd name="T105" fmla="*/ 1 h 176"/>
                <a:gd name="T106" fmla="*/ 1 w 130"/>
                <a:gd name="T107" fmla="*/ 1 h 176"/>
                <a:gd name="T108" fmla="*/ 1 w 130"/>
                <a:gd name="T109" fmla="*/ 1 h 176"/>
                <a:gd name="T110" fmla="*/ 1 w 130"/>
                <a:gd name="T111" fmla="*/ 1 h 176"/>
                <a:gd name="T112" fmla="*/ 1 w 130"/>
                <a:gd name="T113" fmla="*/ 1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
                <a:gd name="T172" fmla="*/ 0 h 176"/>
                <a:gd name="T173" fmla="*/ 130 w 130"/>
                <a:gd name="T174" fmla="*/ 176 h 1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 h="176">
                  <a:moveTo>
                    <a:pt x="35" y="13"/>
                  </a:moveTo>
                  <a:lnTo>
                    <a:pt x="35" y="13"/>
                  </a:lnTo>
                  <a:lnTo>
                    <a:pt x="44" y="13"/>
                  </a:lnTo>
                  <a:lnTo>
                    <a:pt x="56" y="17"/>
                  </a:lnTo>
                  <a:lnTo>
                    <a:pt x="68" y="23"/>
                  </a:lnTo>
                  <a:lnTo>
                    <a:pt x="81" y="34"/>
                  </a:lnTo>
                  <a:lnTo>
                    <a:pt x="91" y="46"/>
                  </a:lnTo>
                  <a:lnTo>
                    <a:pt x="101" y="60"/>
                  </a:lnTo>
                  <a:lnTo>
                    <a:pt x="108" y="71"/>
                  </a:lnTo>
                  <a:lnTo>
                    <a:pt x="116" y="89"/>
                  </a:lnTo>
                  <a:lnTo>
                    <a:pt x="116" y="91"/>
                  </a:lnTo>
                  <a:lnTo>
                    <a:pt x="116" y="93"/>
                  </a:lnTo>
                  <a:lnTo>
                    <a:pt x="118" y="95"/>
                  </a:lnTo>
                  <a:lnTo>
                    <a:pt x="122" y="102"/>
                  </a:lnTo>
                  <a:lnTo>
                    <a:pt x="120" y="95"/>
                  </a:lnTo>
                  <a:lnTo>
                    <a:pt x="118" y="87"/>
                  </a:lnTo>
                  <a:lnTo>
                    <a:pt x="116" y="81"/>
                  </a:lnTo>
                  <a:lnTo>
                    <a:pt x="114" y="75"/>
                  </a:lnTo>
                  <a:lnTo>
                    <a:pt x="106" y="58"/>
                  </a:lnTo>
                  <a:lnTo>
                    <a:pt x="99" y="46"/>
                  </a:lnTo>
                  <a:lnTo>
                    <a:pt x="89" y="34"/>
                  </a:lnTo>
                  <a:lnTo>
                    <a:pt x="79" y="25"/>
                  </a:lnTo>
                  <a:lnTo>
                    <a:pt x="68" y="17"/>
                  </a:lnTo>
                  <a:lnTo>
                    <a:pt x="56" y="13"/>
                  </a:lnTo>
                  <a:lnTo>
                    <a:pt x="44" y="11"/>
                  </a:lnTo>
                  <a:lnTo>
                    <a:pt x="35" y="13"/>
                  </a:lnTo>
                  <a:close/>
                  <a:moveTo>
                    <a:pt x="6" y="67"/>
                  </a:moveTo>
                  <a:lnTo>
                    <a:pt x="4" y="67"/>
                  </a:lnTo>
                  <a:lnTo>
                    <a:pt x="4" y="77"/>
                  </a:lnTo>
                  <a:lnTo>
                    <a:pt x="6" y="89"/>
                  </a:lnTo>
                  <a:lnTo>
                    <a:pt x="9" y="102"/>
                  </a:lnTo>
                  <a:lnTo>
                    <a:pt x="17" y="116"/>
                  </a:lnTo>
                  <a:lnTo>
                    <a:pt x="23" y="129"/>
                  </a:lnTo>
                  <a:lnTo>
                    <a:pt x="29" y="141"/>
                  </a:lnTo>
                  <a:lnTo>
                    <a:pt x="37" y="151"/>
                  </a:lnTo>
                  <a:lnTo>
                    <a:pt x="48" y="162"/>
                  </a:lnTo>
                  <a:lnTo>
                    <a:pt x="58" y="166"/>
                  </a:lnTo>
                  <a:lnTo>
                    <a:pt x="68" y="170"/>
                  </a:lnTo>
                  <a:lnTo>
                    <a:pt x="79" y="170"/>
                  </a:lnTo>
                  <a:lnTo>
                    <a:pt x="93" y="170"/>
                  </a:lnTo>
                  <a:lnTo>
                    <a:pt x="79" y="168"/>
                  </a:lnTo>
                  <a:lnTo>
                    <a:pt x="68" y="164"/>
                  </a:lnTo>
                  <a:lnTo>
                    <a:pt x="56" y="159"/>
                  </a:lnTo>
                  <a:lnTo>
                    <a:pt x="48" y="155"/>
                  </a:lnTo>
                  <a:lnTo>
                    <a:pt x="37" y="143"/>
                  </a:lnTo>
                  <a:lnTo>
                    <a:pt x="29" y="131"/>
                  </a:lnTo>
                  <a:lnTo>
                    <a:pt x="23" y="118"/>
                  </a:lnTo>
                  <a:lnTo>
                    <a:pt x="17" y="106"/>
                  </a:lnTo>
                  <a:lnTo>
                    <a:pt x="11" y="97"/>
                  </a:lnTo>
                  <a:lnTo>
                    <a:pt x="7" y="87"/>
                  </a:lnTo>
                  <a:lnTo>
                    <a:pt x="6" y="77"/>
                  </a:lnTo>
                  <a:lnTo>
                    <a:pt x="6" y="67"/>
                  </a:lnTo>
                  <a:close/>
                  <a:moveTo>
                    <a:pt x="114" y="93"/>
                  </a:moveTo>
                  <a:lnTo>
                    <a:pt x="104" y="77"/>
                  </a:lnTo>
                  <a:lnTo>
                    <a:pt x="97" y="62"/>
                  </a:lnTo>
                  <a:lnTo>
                    <a:pt x="85" y="48"/>
                  </a:lnTo>
                  <a:lnTo>
                    <a:pt x="73" y="38"/>
                  </a:lnTo>
                  <a:lnTo>
                    <a:pt x="60" y="27"/>
                  </a:lnTo>
                  <a:lnTo>
                    <a:pt x="48" y="21"/>
                  </a:lnTo>
                  <a:lnTo>
                    <a:pt x="37" y="19"/>
                  </a:lnTo>
                  <a:lnTo>
                    <a:pt x="27" y="21"/>
                  </a:lnTo>
                  <a:lnTo>
                    <a:pt x="17" y="29"/>
                  </a:lnTo>
                  <a:lnTo>
                    <a:pt x="13" y="44"/>
                  </a:lnTo>
                  <a:lnTo>
                    <a:pt x="11" y="50"/>
                  </a:lnTo>
                  <a:lnTo>
                    <a:pt x="13" y="60"/>
                  </a:lnTo>
                  <a:lnTo>
                    <a:pt x="13" y="69"/>
                  </a:lnTo>
                  <a:lnTo>
                    <a:pt x="19" y="81"/>
                  </a:lnTo>
                  <a:lnTo>
                    <a:pt x="27" y="97"/>
                  </a:lnTo>
                  <a:lnTo>
                    <a:pt x="37" y="114"/>
                  </a:lnTo>
                  <a:lnTo>
                    <a:pt x="48" y="128"/>
                  </a:lnTo>
                  <a:lnTo>
                    <a:pt x="60" y="141"/>
                  </a:lnTo>
                  <a:lnTo>
                    <a:pt x="70" y="147"/>
                  </a:lnTo>
                  <a:lnTo>
                    <a:pt x="81" y="153"/>
                  </a:lnTo>
                  <a:lnTo>
                    <a:pt x="91" y="153"/>
                  </a:lnTo>
                  <a:lnTo>
                    <a:pt x="103" y="155"/>
                  </a:lnTo>
                  <a:lnTo>
                    <a:pt x="112" y="143"/>
                  </a:lnTo>
                  <a:lnTo>
                    <a:pt x="118" y="129"/>
                  </a:lnTo>
                  <a:lnTo>
                    <a:pt x="118" y="120"/>
                  </a:lnTo>
                  <a:lnTo>
                    <a:pt x="118" y="112"/>
                  </a:lnTo>
                  <a:lnTo>
                    <a:pt x="116" y="102"/>
                  </a:lnTo>
                  <a:lnTo>
                    <a:pt x="114" y="93"/>
                  </a:lnTo>
                  <a:close/>
                  <a:moveTo>
                    <a:pt x="11" y="122"/>
                  </a:moveTo>
                  <a:lnTo>
                    <a:pt x="4" y="100"/>
                  </a:lnTo>
                  <a:lnTo>
                    <a:pt x="0" y="83"/>
                  </a:lnTo>
                  <a:lnTo>
                    <a:pt x="0" y="64"/>
                  </a:lnTo>
                  <a:lnTo>
                    <a:pt x="4" y="46"/>
                  </a:lnTo>
                  <a:lnTo>
                    <a:pt x="6" y="31"/>
                  </a:lnTo>
                  <a:lnTo>
                    <a:pt x="11" y="19"/>
                  </a:lnTo>
                  <a:lnTo>
                    <a:pt x="21" y="9"/>
                  </a:lnTo>
                  <a:lnTo>
                    <a:pt x="33" y="3"/>
                  </a:lnTo>
                  <a:lnTo>
                    <a:pt x="44" y="0"/>
                  </a:lnTo>
                  <a:lnTo>
                    <a:pt x="56" y="0"/>
                  </a:lnTo>
                  <a:lnTo>
                    <a:pt x="68" y="2"/>
                  </a:lnTo>
                  <a:lnTo>
                    <a:pt x="81" y="9"/>
                  </a:lnTo>
                  <a:lnTo>
                    <a:pt x="93" y="15"/>
                  </a:lnTo>
                  <a:lnTo>
                    <a:pt x="104" y="27"/>
                  </a:lnTo>
                  <a:lnTo>
                    <a:pt x="112" y="38"/>
                  </a:lnTo>
                  <a:lnTo>
                    <a:pt x="122" y="54"/>
                  </a:lnTo>
                  <a:lnTo>
                    <a:pt x="128" y="71"/>
                  </a:lnTo>
                  <a:lnTo>
                    <a:pt x="130" y="89"/>
                  </a:lnTo>
                  <a:lnTo>
                    <a:pt x="130" y="106"/>
                  </a:lnTo>
                  <a:lnTo>
                    <a:pt x="130" y="124"/>
                  </a:lnTo>
                  <a:lnTo>
                    <a:pt x="124" y="141"/>
                  </a:lnTo>
                  <a:lnTo>
                    <a:pt x="118" y="157"/>
                  </a:lnTo>
                  <a:lnTo>
                    <a:pt x="108" y="166"/>
                  </a:lnTo>
                  <a:lnTo>
                    <a:pt x="97" y="172"/>
                  </a:lnTo>
                  <a:lnTo>
                    <a:pt x="83" y="176"/>
                  </a:lnTo>
                  <a:lnTo>
                    <a:pt x="71" y="176"/>
                  </a:lnTo>
                  <a:lnTo>
                    <a:pt x="60" y="172"/>
                  </a:lnTo>
                  <a:lnTo>
                    <a:pt x="48" y="168"/>
                  </a:lnTo>
                  <a:lnTo>
                    <a:pt x="37" y="159"/>
                  </a:lnTo>
                  <a:lnTo>
                    <a:pt x="27" y="149"/>
                  </a:lnTo>
                  <a:lnTo>
                    <a:pt x="17" y="135"/>
                  </a:lnTo>
                  <a:lnTo>
                    <a:pt x="11" y="122"/>
                  </a:lnTo>
                  <a:close/>
                </a:path>
              </a:pathLst>
            </a:custGeom>
            <a:solidFill>
              <a:srgbClr val="7A0000"/>
            </a:solidFill>
            <a:ln w="9525">
              <a:noFill/>
              <a:round/>
              <a:headEnd/>
              <a:tailEnd/>
            </a:ln>
          </p:spPr>
          <p:txBody>
            <a:bodyPr/>
            <a:lstStyle/>
            <a:p>
              <a:endParaRPr lang="ru-RU"/>
            </a:p>
          </p:txBody>
        </p:sp>
        <p:sp>
          <p:nvSpPr>
            <p:cNvPr id="22641" name="Freeform 87"/>
            <p:cNvSpPr>
              <a:spLocks noEditPoints="1"/>
            </p:cNvSpPr>
            <p:nvPr/>
          </p:nvSpPr>
          <p:spPr bwMode="auto">
            <a:xfrm>
              <a:off x="3768" y="2533"/>
              <a:ext cx="71" cy="96"/>
            </a:xfrm>
            <a:custGeom>
              <a:avLst/>
              <a:gdLst>
                <a:gd name="T0" fmla="*/ 0 w 144"/>
                <a:gd name="T1" fmla="*/ 1 h 192"/>
                <a:gd name="T2" fmla="*/ 0 w 144"/>
                <a:gd name="T3" fmla="*/ 1 h 192"/>
                <a:gd name="T4" fmla="*/ 0 w 144"/>
                <a:gd name="T5" fmla="*/ 1 h 192"/>
                <a:gd name="T6" fmla="*/ 0 w 144"/>
                <a:gd name="T7" fmla="*/ 1 h 192"/>
                <a:gd name="T8" fmla="*/ 0 w 144"/>
                <a:gd name="T9" fmla="*/ 1 h 192"/>
                <a:gd name="T10" fmla="*/ 0 w 144"/>
                <a:gd name="T11" fmla="*/ 1 h 192"/>
                <a:gd name="T12" fmla="*/ 0 w 144"/>
                <a:gd name="T13" fmla="*/ 1 h 192"/>
                <a:gd name="T14" fmla="*/ 0 w 144"/>
                <a:gd name="T15" fmla="*/ 1 h 192"/>
                <a:gd name="T16" fmla="*/ 0 w 144"/>
                <a:gd name="T17" fmla="*/ 1 h 192"/>
                <a:gd name="T18" fmla="*/ 0 w 144"/>
                <a:gd name="T19" fmla="*/ 1 h 192"/>
                <a:gd name="T20" fmla="*/ 0 w 144"/>
                <a:gd name="T21" fmla="*/ 1 h 192"/>
                <a:gd name="T22" fmla="*/ 0 w 144"/>
                <a:gd name="T23" fmla="*/ 1 h 192"/>
                <a:gd name="T24" fmla="*/ 0 w 144"/>
                <a:gd name="T25" fmla="*/ 1 h 192"/>
                <a:gd name="T26" fmla="*/ 0 w 144"/>
                <a:gd name="T27" fmla="*/ 1 h 192"/>
                <a:gd name="T28" fmla="*/ 0 w 144"/>
                <a:gd name="T29" fmla="*/ 1 h 192"/>
                <a:gd name="T30" fmla="*/ 0 w 144"/>
                <a:gd name="T31" fmla="*/ 1 h 192"/>
                <a:gd name="T32" fmla="*/ 0 w 144"/>
                <a:gd name="T33" fmla="*/ 1 h 192"/>
                <a:gd name="T34" fmla="*/ 0 w 144"/>
                <a:gd name="T35" fmla="*/ 1 h 192"/>
                <a:gd name="T36" fmla="*/ 0 w 144"/>
                <a:gd name="T37" fmla="*/ 1 h 192"/>
                <a:gd name="T38" fmla="*/ 0 w 144"/>
                <a:gd name="T39" fmla="*/ 1 h 192"/>
                <a:gd name="T40" fmla="*/ 0 w 144"/>
                <a:gd name="T41" fmla="*/ 1 h 192"/>
                <a:gd name="T42" fmla="*/ 0 w 144"/>
                <a:gd name="T43" fmla="*/ 1 h 192"/>
                <a:gd name="T44" fmla="*/ 0 w 144"/>
                <a:gd name="T45" fmla="*/ 1 h 192"/>
                <a:gd name="T46" fmla="*/ 0 w 144"/>
                <a:gd name="T47" fmla="*/ 1 h 192"/>
                <a:gd name="T48" fmla="*/ 0 w 144"/>
                <a:gd name="T49" fmla="*/ 1 h 192"/>
                <a:gd name="T50" fmla="*/ 0 w 144"/>
                <a:gd name="T51" fmla="*/ 1 h 192"/>
                <a:gd name="T52" fmla="*/ 0 w 144"/>
                <a:gd name="T53" fmla="*/ 1 h 192"/>
                <a:gd name="T54" fmla="*/ 0 w 144"/>
                <a:gd name="T55" fmla="*/ 1 h 192"/>
                <a:gd name="T56" fmla="*/ 0 w 144"/>
                <a:gd name="T57" fmla="*/ 1 h 192"/>
                <a:gd name="T58" fmla="*/ 0 w 144"/>
                <a:gd name="T59" fmla="*/ 1 h 192"/>
                <a:gd name="T60" fmla="*/ 0 w 144"/>
                <a:gd name="T61" fmla="*/ 1 h 192"/>
                <a:gd name="T62" fmla="*/ 0 w 144"/>
                <a:gd name="T63" fmla="*/ 1 h 192"/>
                <a:gd name="T64" fmla="*/ 0 w 144"/>
                <a:gd name="T65" fmla="*/ 1 h 192"/>
                <a:gd name="T66" fmla="*/ 0 w 144"/>
                <a:gd name="T67" fmla="*/ 1 h 192"/>
                <a:gd name="T68" fmla="*/ 0 w 144"/>
                <a:gd name="T69" fmla="*/ 1 h 192"/>
                <a:gd name="T70" fmla="*/ 0 w 144"/>
                <a:gd name="T71" fmla="*/ 1 h 192"/>
                <a:gd name="T72" fmla="*/ 0 w 144"/>
                <a:gd name="T73" fmla="*/ 1 h 192"/>
                <a:gd name="T74" fmla="*/ 0 w 144"/>
                <a:gd name="T75" fmla="*/ 1 h 192"/>
                <a:gd name="T76" fmla="*/ 0 w 144"/>
                <a:gd name="T77" fmla="*/ 1 h 192"/>
                <a:gd name="T78" fmla="*/ 0 w 144"/>
                <a:gd name="T79" fmla="*/ 1 h 192"/>
                <a:gd name="T80" fmla="*/ 0 w 144"/>
                <a:gd name="T81" fmla="*/ 1 h 192"/>
                <a:gd name="T82" fmla="*/ 0 w 144"/>
                <a:gd name="T83" fmla="*/ 1 h 192"/>
                <a:gd name="T84" fmla="*/ 0 w 144"/>
                <a:gd name="T85" fmla="*/ 1 h 192"/>
                <a:gd name="T86" fmla="*/ 0 w 144"/>
                <a:gd name="T87" fmla="*/ 1 h 192"/>
                <a:gd name="T88" fmla="*/ 0 w 144"/>
                <a:gd name="T89" fmla="*/ 1 h 192"/>
                <a:gd name="T90" fmla="*/ 0 w 144"/>
                <a:gd name="T91" fmla="*/ 1 h 192"/>
                <a:gd name="T92" fmla="*/ 0 w 144"/>
                <a:gd name="T93" fmla="*/ 1 h 192"/>
                <a:gd name="T94" fmla="*/ 0 w 144"/>
                <a:gd name="T95" fmla="*/ 1 h 192"/>
                <a:gd name="T96" fmla="*/ 0 w 144"/>
                <a:gd name="T97" fmla="*/ 1 h 192"/>
                <a:gd name="T98" fmla="*/ 0 w 144"/>
                <a:gd name="T99" fmla="*/ 1 h 192"/>
                <a:gd name="T100" fmla="*/ 0 w 144"/>
                <a:gd name="T101" fmla="*/ 1 h 192"/>
                <a:gd name="T102" fmla="*/ 0 w 144"/>
                <a:gd name="T103" fmla="*/ 1 h 192"/>
                <a:gd name="T104" fmla="*/ 0 w 144"/>
                <a:gd name="T105" fmla="*/ 1 h 192"/>
                <a:gd name="T106" fmla="*/ 0 w 144"/>
                <a:gd name="T107" fmla="*/ 1 h 192"/>
                <a:gd name="T108" fmla="*/ 0 w 144"/>
                <a:gd name="T109" fmla="*/ 1 h 192"/>
                <a:gd name="T110" fmla="*/ 0 w 144"/>
                <a:gd name="T111" fmla="*/ 1 h 192"/>
                <a:gd name="T112" fmla="*/ 0 w 144"/>
                <a:gd name="T113" fmla="*/ 1 h 192"/>
                <a:gd name="T114" fmla="*/ 0 w 144"/>
                <a:gd name="T115" fmla="*/ 1 h 192"/>
                <a:gd name="T116" fmla="*/ 0 w 144"/>
                <a:gd name="T117" fmla="*/ 1 h 192"/>
                <a:gd name="T118" fmla="*/ 0 w 144"/>
                <a:gd name="T119" fmla="*/ 1 h 192"/>
                <a:gd name="T120" fmla="*/ 0 w 144"/>
                <a:gd name="T121" fmla="*/ 1 h 192"/>
                <a:gd name="T122" fmla="*/ 0 w 144"/>
                <a:gd name="T123" fmla="*/ 1 h 1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4"/>
                <a:gd name="T187" fmla="*/ 0 h 192"/>
                <a:gd name="T188" fmla="*/ 144 w 144"/>
                <a:gd name="T189" fmla="*/ 192 h 1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4" h="192">
                  <a:moveTo>
                    <a:pt x="72" y="159"/>
                  </a:moveTo>
                  <a:lnTo>
                    <a:pt x="72" y="163"/>
                  </a:lnTo>
                  <a:lnTo>
                    <a:pt x="72" y="165"/>
                  </a:lnTo>
                  <a:lnTo>
                    <a:pt x="74" y="163"/>
                  </a:lnTo>
                  <a:lnTo>
                    <a:pt x="82" y="163"/>
                  </a:lnTo>
                  <a:lnTo>
                    <a:pt x="94" y="157"/>
                  </a:lnTo>
                  <a:lnTo>
                    <a:pt x="109" y="155"/>
                  </a:lnTo>
                  <a:lnTo>
                    <a:pt x="121" y="147"/>
                  </a:lnTo>
                  <a:lnTo>
                    <a:pt x="128" y="141"/>
                  </a:lnTo>
                  <a:lnTo>
                    <a:pt x="130" y="136"/>
                  </a:lnTo>
                  <a:lnTo>
                    <a:pt x="134" y="130"/>
                  </a:lnTo>
                  <a:lnTo>
                    <a:pt x="130" y="130"/>
                  </a:lnTo>
                  <a:lnTo>
                    <a:pt x="127" y="136"/>
                  </a:lnTo>
                  <a:lnTo>
                    <a:pt x="123" y="141"/>
                  </a:lnTo>
                  <a:lnTo>
                    <a:pt x="113" y="143"/>
                  </a:lnTo>
                  <a:lnTo>
                    <a:pt x="101" y="149"/>
                  </a:lnTo>
                  <a:lnTo>
                    <a:pt x="92" y="151"/>
                  </a:lnTo>
                  <a:lnTo>
                    <a:pt x="86" y="155"/>
                  </a:lnTo>
                  <a:lnTo>
                    <a:pt x="78" y="157"/>
                  </a:lnTo>
                  <a:lnTo>
                    <a:pt x="72" y="159"/>
                  </a:lnTo>
                  <a:close/>
                  <a:moveTo>
                    <a:pt x="31" y="25"/>
                  </a:moveTo>
                  <a:lnTo>
                    <a:pt x="31" y="27"/>
                  </a:lnTo>
                  <a:lnTo>
                    <a:pt x="31" y="25"/>
                  </a:lnTo>
                  <a:lnTo>
                    <a:pt x="33" y="25"/>
                  </a:lnTo>
                  <a:lnTo>
                    <a:pt x="35" y="25"/>
                  </a:lnTo>
                  <a:lnTo>
                    <a:pt x="47" y="23"/>
                  </a:lnTo>
                  <a:lnTo>
                    <a:pt x="61" y="25"/>
                  </a:lnTo>
                  <a:lnTo>
                    <a:pt x="70" y="29"/>
                  </a:lnTo>
                  <a:lnTo>
                    <a:pt x="76" y="41"/>
                  </a:lnTo>
                  <a:lnTo>
                    <a:pt x="80" y="50"/>
                  </a:lnTo>
                  <a:lnTo>
                    <a:pt x="82" y="66"/>
                  </a:lnTo>
                  <a:lnTo>
                    <a:pt x="80" y="78"/>
                  </a:lnTo>
                  <a:lnTo>
                    <a:pt x="80" y="95"/>
                  </a:lnTo>
                  <a:lnTo>
                    <a:pt x="84" y="78"/>
                  </a:lnTo>
                  <a:lnTo>
                    <a:pt x="86" y="62"/>
                  </a:lnTo>
                  <a:lnTo>
                    <a:pt x="84" y="48"/>
                  </a:lnTo>
                  <a:lnTo>
                    <a:pt x="82" y="35"/>
                  </a:lnTo>
                  <a:lnTo>
                    <a:pt x="74" y="25"/>
                  </a:lnTo>
                  <a:lnTo>
                    <a:pt x="66" y="17"/>
                  </a:lnTo>
                  <a:lnTo>
                    <a:pt x="53" y="14"/>
                  </a:lnTo>
                  <a:lnTo>
                    <a:pt x="41" y="19"/>
                  </a:lnTo>
                  <a:lnTo>
                    <a:pt x="39" y="19"/>
                  </a:lnTo>
                  <a:lnTo>
                    <a:pt x="35" y="23"/>
                  </a:lnTo>
                  <a:lnTo>
                    <a:pt x="33" y="23"/>
                  </a:lnTo>
                  <a:lnTo>
                    <a:pt x="31" y="25"/>
                  </a:lnTo>
                  <a:close/>
                  <a:moveTo>
                    <a:pt x="82" y="151"/>
                  </a:moveTo>
                  <a:lnTo>
                    <a:pt x="109" y="141"/>
                  </a:lnTo>
                  <a:lnTo>
                    <a:pt x="117" y="136"/>
                  </a:lnTo>
                  <a:lnTo>
                    <a:pt x="123" y="134"/>
                  </a:lnTo>
                  <a:lnTo>
                    <a:pt x="127" y="128"/>
                  </a:lnTo>
                  <a:lnTo>
                    <a:pt x="130" y="124"/>
                  </a:lnTo>
                  <a:lnTo>
                    <a:pt x="132" y="118"/>
                  </a:lnTo>
                  <a:lnTo>
                    <a:pt x="136" y="114"/>
                  </a:lnTo>
                  <a:lnTo>
                    <a:pt x="136" y="107"/>
                  </a:lnTo>
                  <a:lnTo>
                    <a:pt x="142" y="107"/>
                  </a:lnTo>
                  <a:lnTo>
                    <a:pt x="144" y="109"/>
                  </a:lnTo>
                  <a:lnTo>
                    <a:pt x="144" y="110"/>
                  </a:lnTo>
                  <a:lnTo>
                    <a:pt x="144" y="114"/>
                  </a:lnTo>
                  <a:lnTo>
                    <a:pt x="144" y="120"/>
                  </a:lnTo>
                  <a:lnTo>
                    <a:pt x="144" y="143"/>
                  </a:lnTo>
                  <a:lnTo>
                    <a:pt x="142" y="147"/>
                  </a:lnTo>
                  <a:lnTo>
                    <a:pt x="142" y="155"/>
                  </a:lnTo>
                  <a:lnTo>
                    <a:pt x="136" y="157"/>
                  </a:lnTo>
                  <a:lnTo>
                    <a:pt x="130" y="159"/>
                  </a:lnTo>
                  <a:lnTo>
                    <a:pt x="123" y="163"/>
                  </a:lnTo>
                  <a:lnTo>
                    <a:pt x="107" y="171"/>
                  </a:lnTo>
                  <a:lnTo>
                    <a:pt x="86" y="176"/>
                  </a:lnTo>
                  <a:lnTo>
                    <a:pt x="72" y="184"/>
                  </a:lnTo>
                  <a:lnTo>
                    <a:pt x="64" y="184"/>
                  </a:lnTo>
                  <a:lnTo>
                    <a:pt x="59" y="190"/>
                  </a:lnTo>
                  <a:lnTo>
                    <a:pt x="57" y="190"/>
                  </a:lnTo>
                  <a:lnTo>
                    <a:pt x="55" y="192"/>
                  </a:lnTo>
                  <a:lnTo>
                    <a:pt x="53" y="192"/>
                  </a:lnTo>
                  <a:lnTo>
                    <a:pt x="51" y="190"/>
                  </a:lnTo>
                  <a:lnTo>
                    <a:pt x="49" y="190"/>
                  </a:lnTo>
                  <a:lnTo>
                    <a:pt x="49" y="184"/>
                  </a:lnTo>
                  <a:lnTo>
                    <a:pt x="53" y="178"/>
                  </a:lnTo>
                  <a:lnTo>
                    <a:pt x="53" y="174"/>
                  </a:lnTo>
                  <a:lnTo>
                    <a:pt x="55" y="171"/>
                  </a:lnTo>
                  <a:lnTo>
                    <a:pt x="63" y="141"/>
                  </a:lnTo>
                  <a:lnTo>
                    <a:pt x="66" y="122"/>
                  </a:lnTo>
                  <a:lnTo>
                    <a:pt x="70" y="107"/>
                  </a:lnTo>
                  <a:lnTo>
                    <a:pt x="72" y="93"/>
                  </a:lnTo>
                  <a:lnTo>
                    <a:pt x="74" y="81"/>
                  </a:lnTo>
                  <a:lnTo>
                    <a:pt x="74" y="70"/>
                  </a:lnTo>
                  <a:lnTo>
                    <a:pt x="74" y="60"/>
                  </a:lnTo>
                  <a:lnTo>
                    <a:pt x="72" y="50"/>
                  </a:lnTo>
                  <a:lnTo>
                    <a:pt x="72" y="45"/>
                  </a:lnTo>
                  <a:lnTo>
                    <a:pt x="64" y="35"/>
                  </a:lnTo>
                  <a:lnTo>
                    <a:pt x="55" y="31"/>
                  </a:lnTo>
                  <a:lnTo>
                    <a:pt x="43" y="27"/>
                  </a:lnTo>
                  <a:lnTo>
                    <a:pt x="33" y="31"/>
                  </a:lnTo>
                  <a:lnTo>
                    <a:pt x="22" y="37"/>
                  </a:lnTo>
                  <a:lnTo>
                    <a:pt x="14" y="48"/>
                  </a:lnTo>
                  <a:lnTo>
                    <a:pt x="8" y="56"/>
                  </a:lnTo>
                  <a:lnTo>
                    <a:pt x="6" y="60"/>
                  </a:lnTo>
                  <a:lnTo>
                    <a:pt x="4" y="60"/>
                  </a:lnTo>
                  <a:lnTo>
                    <a:pt x="0" y="58"/>
                  </a:lnTo>
                  <a:lnTo>
                    <a:pt x="0" y="54"/>
                  </a:lnTo>
                  <a:lnTo>
                    <a:pt x="0" y="48"/>
                  </a:lnTo>
                  <a:lnTo>
                    <a:pt x="4" y="43"/>
                  </a:lnTo>
                  <a:lnTo>
                    <a:pt x="10" y="35"/>
                  </a:lnTo>
                  <a:lnTo>
                    <a:pt x="14" y="25"/>
                  </a:lnTo>
                  <a:lnTo>
                    <a:pt x="24" y="17"/>
                  </a:lnTo>
                  <a:lnTo>
                    <a:pt x="28" y="12"/>
                  </a:lnTo>
                  <a:lnTo>
                    <a:pt x="39" y="6"/>
                  </a:lnTo>
                  <a:lnTo>
                    <a:pt x="55" y="0"/>
                  </a:lnTo>
                  <a:lnTo>
                    <a:pt x="72" y="4"/>
                  </a:lnTo>
                  <a:lnTo>
                    <a:pt x="84" y="12"/>
                  </a:lnTo>
                  <a:lnTo>
                    <a:pt x="94" y="25"/>
                  </a:lnTo>
                  <a:lnTo>
                    <a:pt x="95" y="37"/>
                  </a:lnTo>
                  <a:lnTo>
                    <a:pt x="95" y="52"/>
                  </a:lnTo>
                  <a:lnTo>
                    <a:pt x="94" y="60"/>
                  </a:lnTo>
                  <a:lnTo>
                    <a:pt x="94" y="72"/>
                  </a:lnTo>
                  <a:lnTo>
                    <a:pt x="90" y="85"/>
                  </a:lnTo>
                  <a:lnTo>
                    <a:pt x="86" y="103"/>
                  </a:lnTo>
                  <a:lnTo>
                    <a:pt x="82" y="110"/>
                  </a:lnTo>
                  <a:lnTo>
                    <a:pt x="80" y="124"/>
                  </a:lnTo>
                  <a:lnTo>
                    <a:pt x="74" y="134"/>
                  </a:lnTo>
                  <a:lnTo>
                    <a:pt x="74" y="141"/>
                  </a:lnTo>
                  <a:lnTo>
                    <a:pt x="72" y="147"/>
                  </a:lnTo>
                  <a:lnTo>
                    <a:pt x="74" y="149"/>
                  </a:lnTo>
                  <a:lnTo>
                    <a:pt x="76" y="151"/>
                  </a:lnTo>
                  <a:lnTo>
                    <a:pt x="78" y="151"/>
                  </a:lnTo>
                  <a:lnTo>
                    <a:pt x="82" y="151"/>
                  </a:lnTo>
                  <a:close/>
                </a:path>
              </a:pathLst>
            </a:custGeom>
            <a:solidFill>
              <a:srgbClr val="7A0000"/>
            </a:solidFill>
            <a:ln w="9525">
              <a:noFill/>
              <a:round/>
              <a:headEnd/>
              <a:tailEnd/>
            </a:ln>
          </p:spPr>
          <p:txBody>
            <a:bodyPr/>
            <a:lstStyle/>
            <a:p>
              <a:endParaRPr lang="ru-RU"/>
            </a:p>
          </p:txBody>
        </p:sp>
        <p:sp>
          <p:nvSpPr>
            <p:cNvPr id="22642" name="Freeform 88"/>
            <p:cNvSpPr>
              <a:spLocks noEditPoints="1"/>
            </p:cNvSpPr>
            <p:nvPr/>
          </p:nvSpPr>
          <p:spPr bwMode="auto">
            <a:xfrm>
              <a:off x="3837" y="2497"/>
              <a:ext cx="61" cy="104"/>
            </a:xfrm>
            <a:custGeom>
              <a:avLst/>
              <a:gdLst>
                <a:gd name="T0" fmla="*/ 1 w 122"/>
                <a:gd name="T1" fmla="*/ 1 h 208"/>
                <a:gd name="T2" fmla="*/ 1 w 122"/>
                <a:gd name="T3" fmla="*/ 1 h 208"/>
                <a:gd name="T4" fmla="*/ 1 w 122"/>
                <a:gd name="T5" fmla="*/ 1 h 208"/>
                <a:gd name="T6" fmla="*/ 1 w 122"/>
                <a:gd name="T7" fmla="*/ 1 h 208"/>
                <a:gd name="T8" fmla="*/ 1 w 122"/>
                <a:gd name="T9" fmla="*/ 1 h 208"/>
                <a:gd name="T10" fmla="*/ 1 w 122"/>
                <a:gd name="T11" fmla="*/ 1 h 208"/>
                <a:gd name="T12" fmla="*/ 1 w 122"/>
                <a:gd name="T13" fmla="*/ 1 h 208"/>
                <a:gd name="T14" fmla="*/ 1 w 122"/>
                <a:gd name="T15" fmla="*/ 1 h 208"/>
                <a:gd name="T16" fmla="*/ 1 w 122"/>
                <a:gd name="T17" fmla="*/ 1 h 208"/>
                <a:gd name="T18" fmla="*/ 1 w 122"/>
                <a:gd name="T19" fmla="*/ 1 h 208"/>
                <a:gd name="T20" fmla="*/ 1 w 122"/>
                <a:gd name="T21" fmla="*/ 1 h 208"/>
                <a:gd name="T22" fmla="*/ 1 w 122"/>
                <a:gd name="T23" fmla="*/ 1 h 208"/>
                <a:gd name="T24" fmla="*/ 1 w 122"/>
                <a:gd name="T25" fmla="*/ 1 h 208"/>
                <a:gd name="T26" fmla="*/ 1 w 122"/>
                <a:gd name="T27" fmla="*/ 1 h 208"/>
                <a:gd name="T28" fmla="*/ 1 w 122"/>
                <a:gd name="T29" fmla="*/ 1 h 208"/>
                <a:gd name="T30" fmla="*/ 1 w 122"/>
                <a:gd name="T31" fmla="*/ 1 h 208"/>
                <a:gd name="T32" fmla="*/ 1 w 122"/>
                <a:gd name="T33" fmla="*/ 1 h 208"/>
                <a:gd name="T34" fmla="*/ 1 w 122"/>
                <a:gd name="T35" fmla="*/ 1 h 208"/>
                <a:gd name="T36" fmla="*/ 1 w 122"/>
                <a:gd name="T37" fmla="*/ 1 h 208"/>
                <a:gd name="T38" fmla="*/ 1 w 122"/>
                <a:gd name="T39" fmla="*/ 1 h 208"/>
                <a:gd name="T40" fmla="*/ 1 w 122"/>
                <a:gd name="T41" fmla="*/ 1 h 208"/>
                <a:gd name="T42" fmla="*/ 1 w 122"/>
                <a:gd name="T43" fmla="*/ 1 h 208"/>
                <a:gd name="T44" fmla="*/ 1 w 122"/>
                <a:gd name="T45" fmla="*/ 1 h 208"/>
                <a:gd name="T46" fmla="*/ 1 w 122"/>
                <a:gd name="T47" fmla="*/ 1 h 208"/>
                <a:gd name="T48" fmla="*/ 1 w 122"/>
                <a:gd name="T49" fmla="*/ 1 h 208"/>
                <a:gd name="T50" fmla="*/ 1 w 122"/>
                <a:gd name="T51" fmla="*/ 1 h 208"/>
                <a:gd name="T52" fmla="*/ 1 w 122"/>
                <a:gd name="T53" fmla="*/ 1 h 208"/>
                <a:gd name="T54" fmla="*/ 1 w 122"/>
                <a:gd name="T55" fmla="*/ 1 h 208"/>
                <a:gd name="T56" fmla="*/ 1 w 122"/>
                <a:gd name="T57" fmla="*/ 1 h 208"/>
                <a:gd name="T58" fmla="*/ 1 w 122"/>
                <a:gd name="T59" fmla="*/ 1 h 208"/>
                <a:gd name="T60" fmla="*/ 1 w 122"/>
                <a:gd name="T61" fmla="*/ 1 h 208"/>
                <a:gd name="T62" fmla="*/ 1 w 122"/>
                <a:gd name="T63" fmla="*/ 1 h 208"/>
                <a:gd name="T64" fmla="*/ 1 w 122"/>
                <a:gd name="T65" fmla="*/ 1 h 208"/>
                <a:gd name="T66" fmla="*/ 1 w 122"/>
                <a:gd name="T67" fmla="*/ 1 h 208"/>
                <a:gd name="T68" fmla="*/ 1 w 122"/>
                <a:gd name="T69" fmla="*/ 1 h 208"/>
                <a:gd name="T70" fmla="*/ 1 w 122"/>
                <a:gd name="T71" fmla="*/ 1 h 208"/>
                <a:gd name="T72" fmla="*/ 1 w 122"/>
                <a:gd name="T73" fmla="*/ 1 h 208"/>
                <a:gd name="T74" fmla="*/ 1 w 122"/>
                <a:gd name="T75" fmla="*/ 1 h 208"/>
                <a:gd name="T76" fmla="*/ 1 w 122"/>
                <a:gd name="T77" fmla="*/ 1 h 208"/>
                <a:gd name="T78" fmla="*/ 1 w 122"/>
                <a:gd name="T79" fmla="*/ 1 h 208"/>
                <a:gd name="T80" fmla="*/ 1 w 122"/>
                <a:gd name="T81" fmla="*/ 1 h 208"/>
                <a:gd name="T82" fmla="*/ 1 w 122"/>
                <a:gd name="T83" fmla="*/ 1 h 208"/>
                <a:gd name="T84" fmla="*/ 1 w 122"/>
                <a:gd name="T85" fmla="*/ 1 h 208"/>
                <a:gd name="T86" fmla="*/ 1 w 122"/>
                <a:gd name="T87" fmla="*/ 1 h 208"/>
                <a:gd name="T88" fmla="*/ 1 w 122"/>
                <a:gd name="T89" fmla="*/ 1 h 208"/>
                <a:gd name="T90" fmla="*/ 1 w 122"/>
                <a:gd name="T91" fmla="*/ 1 h 208"/>
                <a:gd name="T92" fmla="*/ 1 w 122"/>
                <a:gd name="T93" fmla="*/ 1 h 208"/>
                <a:gd name="T94" fmla="*/ 1 w 122"/>
                <a:gd name="T95" fmla="*/ 1 h 208"/>
                <a:gd name="T96" fmla="*/ 1 w 122"/>
                <a:gd name="T97" fmla="*/ 1 h 208"/>
                <a:gd name="T98" fmla="*/ 1 w 122"/>
                <a:gd name="T99" fmla="*/ 1 h 208"/>
                <a:gd name="T100" fmla="*/ 1 w 122"/>
                <a:gd name="T101" fmla="*/ 1 h 208"/>
                <a:gd name="T102" fmla="*/ 1 w 122"/>
                <a:gd name="T103" fmla="*/ 1 h 208"/>
                <a:gd name="T104" fmla="*/ 1 w 122"/>
                <a:gd name="T105" fmla="*/ 1 h 208"/>
                <a:gd name="T106" fmla="*/ 1 w 122"/>
                <a:gd name="T107" fmla="*/ 1 h 208"/>
                <a:gd name="T108" fmla="*/ 0 w 122"/>
                <a:gd name="T109" fmla="*/ 1 h 208"/>
                <a:gd name="T110" fmla="*/ 1 w 122"/>
                <a:gd name="T111" fmla="*/ 1 h 208"/>
                <a:gd name="T112" fmla="*/ 1 w 122"/>
                <a:gd name="T113" fmla="*/ 1 h 208"/>
                <a:gd name="T114" fmla="*/ 1 w 122"/>
                <a:gd name="T115" fmla="*/ 1 h 208"/>
                <a:gd name="T116" fmla="*/ 1 w 122"/>
                <a:gd name="T117" fmla="*/ 1 h 208"/>
                <a:gd name="T118" fmla="*/ 1 w 122"/>
                <a:gd name="T119" fmla="*/ 1 h 208"/>
                <a:gd name="T120" fmla="*/ 1 w 122"/>
                <a:gd name="T121" fmla="*/ 1 h 2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208"/>
                <a:gd name="T185" fmla="*/ 122 w 122"/>
                <a:gd name="T186" fmla="*/ 208 h 2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208">
                  <a:moveTo>
                    <a:pt x="27" y="117"/>
                  </a:moveTo>
                  <a:lnTo>
                    <a:pt x="31" y="119"/>
                  </a:lnTo>
                  <a:lnTo>
                    <a:pt x="33" y="115"/>
                  </a:lnTo>
                  <a:lnTo>
                    <a:pt x="39" y="113"/>
                  </a:lnTo>
                  <a:lnTo>
                    <a:pt x="43" y="111"/>
                  </a:lnTo>
                  <a:lnTo>
                    <a:pt x="47" y="111"/>
                  </a:lnTo>
                  <a:lnTo>
                    <a:pt x="64" y="105"/>
                  </a:lnTo>
                  <a:lnTo>
                    <a:pt x="80" y="107"/>
                  </a:lnTo>
                  <a:lnTo>
                    <a:pt x="91" y="115"/>
                  </a:lnTo>
                  <a:lnTo>
                    <a:pt x="103" y="130"/>
                  </a:lnTo>
                  <a:lnTo>
                    <a:pt x="105" y="136"/>
                  </a:lnTo>
                  <a:lnTo>
                    <a:pt x="107" y="148"/>
                  </a:lnTo>
                  <a:lnTo>
                    <a:pt x="103" y="157"/>
                  </a:lnTo>
                  <a:lnTo>
                    <a:pt x="101" y="167"/>
                  </a:lnTo>
                  <a:lnTo>
                    <a:pt x="101" y="169"/>
                  </a:lnTo>
                  <a:lnTo>
                    <a:pt x="107" y="157"/>
                  </a:lnTo>
                  <a:lnTo>
                    <a:pt x="109" y="146"/>
                  </a:lnTo>
                  <a:lnTo>
                    <a:pt x="109" y="132"/>
                  </a:lnTo>
                  <a:lnTo>
                    <a:pt x="107" y="120"/>
                  </a:lnTo>
                  <a:lnTo>
                    <a:pt x="97" y="107"/>
                  </a:lnTo>
                  <a:lnTo>
                    <a:pt x="84" y="99"/>
                  </a:lnTo>
                  <a:lnTo>
                    <a:pt x="66" y="97"/>
                  </a:lnTo>
                  <a:lnTo>
                    <a:pt x="49" y="103"/>
                  </a:lnTo>
                  <a:lnTo>
                    <a:pt x="45" y="105"/>
                  </a:lnTo>
                  <a:lnTo>
                    <a:pt x="39" y="111"/>
                  </a:lnTo>
                  <a:lnTo>
                    <a:pt x="33" y="111"/>
                  </a:lnTo>
                  <a:lnTo>
                    <a:pt x="27" y="117"/>
                  </a:lnTo>
                  <a:close/>
                  <a:moveTo>
                    <a:pt x="18" y="37"/>
                  </a:moveTo>
                  <a:lnTo>
                    <a:pt x="14" y="41"/>
                  </a:lnTo>
                  <a:lnTo>
                    <a:pt x="12" y="41"/>
                  </a:lnTo>
                  <a:lnTo>
                    <a:pt x="10" y="43"/>
                  </a:lnTo>
                  <a:lnTo>
                    <a:pt x="12" y="43"/>
                  </a:lnTo>
                  <a:lnTo>
                    <a:pt x="12" y="45"/>
                  </a:lnTo>
                  <a:lnTo>
                    <a:pt x="14" y="45"/>
                  </a:lnTo>
                  <a:lnTo>
                    <a:pt x="54" y="29"/>
                  </a:lnTo>
                  <a:lnTo>
                    <a:pt x="60" y="25"/>
                  </a:lnTo>
                  <a:lnTo>
                    <a:pt x="62" y="22"/>
                  </a:lnTo>
                  <a:lnTo>
                    <a:pt x="64" y="20"/>
                  </a:lnTo>
                  <a:lnTo>
                    <a:pt x="66" y="14"/>
                  </a:lnTo>
                  <a:lnTo>
                    <a:pt x="62" y="16"/>
                  </a:lnTo>
                  <a:lnTo>
                    <a:pt x="60" y="20"/>
                  </a:lnTo>
                  <a:lnTo>
                    <a:pt x="58" y="20"/>
                  </a:lnTo>
                  <a:lnTo>
                    <a:pt x="54" y="22"/>
                  </a:lnTo>
                  <a:lnTo>
                    <a:pt x="18" y="37"/>
                  </a:lnTo>
                  <a:close/>
                  <a:moveTo>
                    <a:pt x="74" y="8"/>
                  </a:moveTo>
                  <a:lnTo>
                    <a:pt x="74" y="29"/>
                  </a:lnTo>
                  <a:lnTo>
                    <a:pt x="74" y="33"/>
                  </a:lnTo>
                  <a:lnTo>
                    <a:pt x="74" y="35"/>
                  </a:lnTo>
                  <a:lnTo>
                    <a:pt x="70" y="37"/>
                  </a:lnTo>
                  <a:lnTo>
                    <a:pt x="66" y="41"/>
                  </a:lnTo>
                  <a:lnTo>
                    <a:pt x="21" y="58"/>
                  </a:lnTo>
                  <a:lnTo>
                    <a:pt x="20" y="60"/>
                  </a:lnTo>
                  <a:lnTo>
                    <a:pt x="18" y="62"/>
                  </a:lnTo>
                  <a:lnTo>
                    <a:pt x="18" y="66"/>
                  </a:lnTo>
                  <a:lnTo>
                    <a:pt x="18" y="72"/>
                  </a:lnTo>
                  <a:lnTo>
                    <a:pt x="21" y="91"/>
                  </a:lnTo>
                  <a:lnTo>
                    <a:pt x="21" y="93"/>
                  </a:lnTo>
                  <a:lnTo>
                    <a:pt x="21" y="95"/>
                  </a:lnTo>
                  <a:lnTo>
                    <a:pt x="23" y="95"/>
                  </a:lnTo>
                  <a:lnTo>
                    <a:pt x="25" y="97"/>
                  </a:lnTo>
                  <a:lnTo>
                    <a:pt x="27" y="99"/>
                  </a:lnTo>
                  <a:lnTo>
                    <a:pt x="29" y="97"/>
                  </a:lnTo>
                  <a:lnTo>
                    <a:pt x="35" y="95"/>
                  </a:lnTo>
                  <a:lnTo>
                    <a:pt x="43" y="89"/>
                  </a:lnTo>
                  <a:lnTo>
                    <a:pt x="49" y="86"/>
                  </a:lnTo>
                  <a:lnTo>
                    <a:pt x="60" y="82"/>
                  </a:lnTo>
                  <a:lnTo>
                    <a:pt x="72" y="80"/>
                  </a:lnTo>
                  <a:lnTo>
                    <a:pt x="82" y="80"/>
                  </a:lnTo>
                  <a:lnTo>
                    <a:pt x="93" y="84"/>
                  </a:lnTo>
                  <a:lnTo>
                    <a:pt x="107" y="91"/>
                  </a:lnTo>
                  <a:lnTo>
                    <a:pt x="120" y="111"/>
                  </a:lnTo>
                  <a:lnTo>
                    <a:pt x="120" y="122"/>
                  </a:lnTo>
                  <a:lnTo>
                    <a:pt x="122" y="136"/>
                  </a:lnTo>
                  <a:lnTo>
                    <a:pt x="120" y="148"/>
                  </a:lnTo>
                  <a:lnTo>
                    <a:pt x="120" y="161"/>
                  </a:lnTo>
                  <a:lnTo>
                    <a:pt x="111" y="173"/>
                  </a:lnTo>
                  <a:lnTo>
                    <a:pt x="103" y="184"/>
                  </a:lnTo>
                  <a:lnTo>
                    <a:pt x="91" y="192"/>
                  </a:lnTo>
                  <a:lnTo>
                    <a:pt x="80" y="200"/>
                  </a:lnTo>
                  <a:lnTo>
                    <a:pt x="64" y="206"/>
                  </a:lnTo>
                  <a:lnTo>
                    <a:pt x="49" y="208"/>
                  </a:lnTo>
                  <a:lnTo>
                    <a:pt x="39" y="206"/>
                  </a:lnTo>
                  <a:lnTo>
                    <a:pt x="35" y="202"/>
                  </a:lnTo>
                  <a:lnTo>
                    <a:pt x="35" y="200"/>
                  </a:lnTo>
                  <a:lnTo>
                    <a:pt x="37" y="198"/>
                  </a:lnTo>
                  <a:lnTo>
                    <a:pt x="39" y="196"/>
                  </a:lnTo>
                  <a:lnTo>
                    <a:pt x="41" y="196"/>
                  </a:lnTo>
                  <a:lnTo>
                    <a:pt x="49" y="196"/>
                  </a:lnTo>
                  <a:lnTo>
                    <a:pt x="58" y="194"/>
                  </a:lnTo>
                  <a:lnTo>
                    <a:pt x="68" y="192"/>
                  </a:lnTo>
                  <a:lnTo>
                    <a:pt x="85" y="181"/>
                  </a:lnTo>
                  <a:lnTo>
                    <a:pt x="97" y="167"/>
                  </a:lnTo>
                  <a:lnTo>
                    <a:pt x="101" y="150"/>
                  </a:lnTo>
                  <a:lnTo>
                    <a:pt x="97" y="132"/>
                  </a:lnTo>
                  <a:lnTo>
                    <a:pt x="89" y="117"/>
                  </a:lnTo>
                  <a:lnTo>
                    <a:pt x="80" y="111"/>
                  </a:lnTo>
                  <a:lnTo>
                    <a:pt x="62" y="109"/>
                  </a:lnTo>
                  <a:lnTo>
                    <a:pt x="47" y="113"/>
                  </a:lnTo>
                  <a:lnTo>
                    <a:pt x="37" y="117"/>
                  </a:lnTo>
                  <a:lnTo>
                    <a:pt x="31" y="120"/>
                  </a:lnTo>
                  <a:lnTo>
                    <a:pt x="27" y="122"/>
                  </a:lnTo>
                  <a:lnTo>
                    <a:pt x="27" y="124"/>
                  </a:lnTo>
                  <a:lnTo>
                    <a:pt x="23" y="124"/>
                  </a:lnTo>
                  <a:lnTo>
                    <a:pt x="21" y="124"/>
                  </a:lnTo>
                  <a:lnTo>
                    <a:pt x="21" y="122"/>
                  </a:lnTo>
                  <a:lnTo>
                    <a:pt x="21" y="120"/>
                  </a:lnTo>
                  <a:lnTo>
                    <a:pt x="20" y="119"/>
                  </a:lnTo>
                  <a:lnTo>
                    <a:pt x="20" y="117"/>
                  </a:lnTo>
                  <a:lnTo>
                    <a:pt x="4" y="49"/>
                  </a:lnTo>
                  <a:lnTo>
                    <a:pt x="0" y="43"/>
                  </a:lnTo>
                  <a:lnTo>
                    <a:pt x="0" y="41"/>
                  </a:lnTo>
                  <a:lnTo>
                    <a:pt x="4" y="39"/>
                  </a:lnTo>
                  <a:lnTo>
                    <a:pt x="10" y="37"/>
                  </a:lnTo>
                  <a:lnTo>
                    <a:pt x="49" y="20"/>
                  </a:lnTo>
                  <a:lnTo>
                    <a:pt x="58" y="14"/>
                  </a:lnTo>
                  <a:lnTo>
                    <a:pt x="62" y="8"/>
                  </a:lnTo>
                  <a:lnTo>
                    <a:pt x="66" y="2"/>
                  </a:lnTo>
                  <a:lnTo>
                    <a:pt x="68" y="2"/>
                  </a:lnTo>
                  <a:lnTo>
                    <a:pt x="68" y="0"/>
                  </a:lnTo>
                  <a:lnTo>
                    <a:pt x="70" y="2"/>
                  </a:lnTo>
                  <a:lnTo>
                    <a:pt x="72" y="2"/>
                  </a:lnTo>
                  <a:lnTo>
                    <a:pt x="74" y="6"/>
                  </a:lnTo>
                  <a:lnTo>
                    <a:pt x="74" y="8"/>
                  </a:lnTo>
                  <a:close/>
                </a:path>
              </a:pathLst>
            </a:custGeom>
            <a:solidFill>
              <a:srgbClr val="7A0000"/>
            </a:solidFill>
            <a:ln w="9525">
              <a:noFill/>
              <a:round/>
              <a:headEnd/>
              <a:tailEnd/>
            </a:ln>
          </p:spPr>
          <p:txBody>
            <a:bodyPr/>
            <a:lstStyle/>
            <a:p>
              <a:endParaRPr lang="ru-RU"/>
            </a:p>
          </p:txBody>
        </p:sp>
      </p:grpSp>
      <p:pic>
        <p:nvPicPr>
          <p:cNvPr id="22535" name="Picture 28" descr="eda722"/>
          <p:cNvPicPr>
            <a:picLocks noChangeAspect="1" noChangeArrowheads="1" noCrop="1"/>
          </p:cNvPicPr>
          <p:nvPr/>
        </p:nvPicPr>
        <p:blipFill>
          <a:blip r:embed="rId6" cstate="print"/>
          <a:srcRect/>
          <a:stretch>
            <a:fillRect/>
          </a:stretch>
        </p:blipFill>
        <p:spPr bwMode="auto">
          <a:xfrm>
            <a:off x="214313" y="3714750"/>
            <a:ext cx="1333500" cy="1943100"/>
          </a:xfrm>
          <a:prstGeom prst="rect">
            <a:avLst/>
          </a:prstGeom>
          <a:noFill/>
          <a:ln w="9525">
            <a:noFill/>
            <a:miter lim="800000"/>
            <a:headEnd/>
            <a:tailEnd/>
          </a:ln>
        </p:spPr>
      </p:pic>
      <p:sp>
        <p:nvSpPr>
          <p:cNvPr id="113" name="Прямоугольник 112"/>
          <p:cNvSpPr/>
          <p:nvPr/>
        </p:nvSpPr>
        <p:spPr>
          <a:xfrm>
            <a:off x="642910" y="357166"/>
            <a:ext cx="8072494" cy="1000132"/>
          </a:xfrm>
          <a:prstGeom prst="rect">
            <a:avLst/>
          </a:prstGeom>
          <a:gradFill flip="none" rotWithShape="1">
            <a:gsLst>
              <a:gs pos="67000">
                <a:srgbClr val="D6B19C">
                  <a:alpha val="5000"/>
                </a:srgbClr>
              </a:gs>
              <a:gs pos="30000">
                <a:srgbClr val="D49E6C"/>
              </a:gs>
              <a:gs pos="70000">
                <a:srgbClr val="A65528"/>
              </a:gs>
              <a:gs pos="100000">
                <a:srgbClr val="66301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Text Box 6"/>
          <p:cNvSpPr txBox="1">
            <a:spLocks noChangeArrowheads="1"/>
          </p:cNvSpPr>
          <p:nvPr/>
        </p:nvSpPr>
        <p:spPr bwMode="auto">
          <a:xfrm>
            <a:off x="714375" y="214313"/>
            <a:ext cx="7929563" cy="10160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kk-KZ" sz="3000" b="1" dirty="0">
                <a:solidFill>
                  <a:schemeClr val="accent2">
                    <a:lumMod val="75000"/>
                  </a:schemeClr>
                </a:solidFill>
                <a:latin typeface="Times New Roman" pitchFamily="18" charset="0"/>
                <a:cs typeface="Times New Roman" pitchFamily="18" charset="0"/>
              </a:rPr>
              <a:t>Сөздерді буынға бөл. </a:t>
            </a:r>
          </a:p>
          <a:p>
            <a:pPr algn="ctr" fontAlgn="auto">
              <a:spcBef>
                <a:spcPts val="0"/>
              </a:spcBef>
              <a:spcAft>
                <a:spcPts val="0"/>
              </a:spcAft>
              <a:defRPr/>
            </a:pPr>
            <a:r>
              <a:rPr lang="kk-KZ" sz="3000" b="1" dirty="0">
                <a:solidFill>
                  <a:schemeClr val="accent2">
                    <a:lumMod val="75000"/>
                  </a:schemeClr>
                </a:solidFill>
                <a:latin typeface="Times New Roman" pitchFamily="18" charset="0"/>
                <a:cs typeface="Times New Roman" pitchFamily="18" charset="0"/>
              </a:rPr>
              <a:t>Буын түрлерін айт.</a:t>
            </a:r>
            <a:endParaRPr lang="ru-RU" sz="3000" b="1" dirty="0">
              <a:solidFill>
                <a:schemeClr val="accent2">
                  <a:lumMod val="75000"/>
                </a:schemeClr>
              </a:solidFill>
              <a:latin typeface="Times New Roman" pitchFamily="18" charset="0"/>
              <a:cs typeface="Times New Roman" pitchFamily="18" charset="0"/>
            </a:endParaRPr>
          </a:p>
        </p:txBody>
      </p:sp>
      <p:sp>
        <p:nvSpPr>
          <p:cNvPr id="114" name="TextBox 113"/>
          <p:cNvSpPr txBox="1">
            <a:spLocks noChangeArrowheads="1"/>
          </p:cNvSpPr>
          <p:nvPr/>
        </p:nvSpPr>
        <p:spPr bwMode="auto">
          <a:xfrm>
            <a:off x="357188" y="5429250"/>
            <a:ext cx="2714625" cy="769938"/>
          </a:xfrm>
          <a:prstGeom prst="rect">
            <a:avLst/>
          </a:prstGeom>
          <a:noFill/>
          <a:ln w="9525">
            <a:noFill/>
            <a:miter lim="800000"/>
            <a:headEnd/>
            <a:tailEnd/>
          </a:ln>
        </p:spPr>
        <p:txBody>
          <a:bodyPr>
            <a:spAutoFit/>
          </a:bodyPr>
          <a:lstStyle/>
          <a:p>
            <a:r>
              <a:rPr lang="kk-KZ" sz="4400" b="1">
                <a:latin typeface="Lucida Sans Unicode" pitchFamily="34" charset="0"/>
              </a:rPr>
              <a:t>жүгері</a:t>
            </a:r>
            <a:endParaRPr lang="ru-RU" sz="4400" b="1">
              <a:latin typeface="Lucida Sans Unicode" pitchFamily="34" charset="0"/>
            </a:endParaRPr>
          </a:p>
        </p:txBody>
      </p:sp>
      <p:sp>
        <p:nvSpPr>
          <p:cNvPr id="115" name="TextBox 114"/>
          <p:cNvSpPr txBox="1">
            <a:spLocks noChangeArrowheads="1"/>
          </p:cNvSpPr>
          <p:nvPr/>
        </p:nvSpPr>
        <p:spPr bwMode="auto">
          <a:xfrm>
            <a:off x="357188" y="2857500"/>
            <a:ext cx="2714625" cy="708025"/>
          </a:xfrm>
          <a:prstGeom prst="rect">
            <a:avLst/>
          </a:prstGeom>
          <a:noFill/>
          <a:ln w="9525">
            <a:noFill/>
            <a:miter lim="800000"/>
            <a:headEnd/>
            <a:tailEnd/>
          </a:ln>
        </p:spPr>
        <p:txBody>
          <a:bodyPr>
            <a:spAutoFit/>
          </a:bodyPr>
          <a:lstStyle/>
          <a:p>
            <a:r>
              <a:rPr lang="en-US" sz="4000" b="1">
                <a:latin typeface="Lucida Sans Unicode" pitchFamily="34" charset="0"/>
              </a:rPr>
              <a:t>c</a:t>
            </a:r>
            <a:r>
              <a:rPr lang="kk-KZ" sz="4000" b="1">
                <a:latin typeface="Lucida Sans Unicode" pitchFamily="34" charset="0"/>
              </a:rPr>
              <a:t>ызғыш</a:t>
            </a:r>
            <a:endParaRPr lang="ru-RU" sz="4000" b="1">
              <a:latin typeface="Lucida Sans Unicode" pitchFamily="34" charset="0"/>
            </a:endParaRPr>
          </a:p>
        </p:txBody>
      </p:sp>
      <p:sp>
        <p:nvSpPr>
          <p:cNvPr id="116" name="TextBox 115"/>
          <p:cNvSpPr txBox="1">
            <a:spLocks noChangeArrowheads="1"/>
          </p:cNvSpPr>
          <p:nvPr/>
        </p:nvSpPr>
        <p:spPr bwMode="auto">
          <a:xfrm>
            <a:off x="3643313" y="3071813"/>
            <a:ext cx="2714625" cy="769937"/>
          </a:xfrm>
          <a:prstGeom prst="rect">
            <a:avLst/>
          </a:prstGeom>
          <a:noFill/>
          <a:ln w="9525">
            <a:noFill/>
            <a:miter lim="800000"/>
            <a:headEnd/>
            <a:tailEnd/>
          </a:ln>
        </p:spPr>
        <p:txBody>
          <a:bodyPr>
            <a:spAutoFit/>
          </a:bodyPr>
          <a:lstStyle/>
          <a:p>
            <a:r>
              <a:rPr lang="ru-RU" sz="4400" b="1">
                <a:latin typeface="Lucida Sans Unicode" pitchFamily="34" charset="0"/>
              </a:rPr>
              <a:t>кітап</a:t>
            </a:r>
            <a:endParaRPr lang="ru-RU" sz="6000" b="1">
              <a:latin typeface="Lucida Sans Unicode" pitchFamily="34" charset="0"/>
            </a:endParaRPr>
          </a:p>
        </p:txBody>
      </p:sp>
      <p:sp>
        <p:nvSpPr>
          <p:cNvPr id="118" name="TextBox 117"/>
          <p:cNvSpPr txBox="1">
            <a:spLocks noChangeArrowheads="1"/>
          </p:cNvSpPr>
          <p:nvPr/>
        </p:nvSpPr>
        <p:spPr bwMode="auto">
          <a:xfrm>
            <a:off x="6929438" y="5857875"/>
            <a:ext cx="2714625" cy="769938"/>
          </a:xfrm>
          <a:prstGeom prst="rect">
            <a:avLst/>
          </a:prstGeom>
          <a:noFill/>
          <a:ln w="9525">
            <a:noFill/>
            <a:miter lim="800000"/>
            <a:headEnd/>
            <a:tailEnd/>
          </a:ln>
        </p:spPr>
        <p:txBody>
          <a:bodyPr>
            <a:spAutoFit/>
          </a:bodyPr>
          <a:lstStyle/>
          <a:p>
            <a:r>
              <a:rPr lang="kk-KZ" sz="4400" b="1">
                <a:latin typeface="Lucida Sans Unicode" pitchFamily="34" charset="0"/>
              </a:rPr>
              <a:t>есік</a:t>
            </a:r>
            <a:endParaRPr lang="ru-RU" sz="4400" b="1">
              <a:latin typeface="Lucida Sans Unicode" pitchFamily="34" charset="0"/>
            </a:endParaRPr>
          </a:p>
        </p:txBody>
      </p:sp>
      <p:sp>
        <p:nvSpPr>
          <p:cNvPr id="119" name="TextBox 118"/>
          <p:cNvSpPr txBox="1">
            <a:spLocks noChangeArrowheads="1"/>
          </p:cNvSpPr>
          <p:nvPr/>
        </p:nvSpPr>
        <p:spPr bwMode="auto">
          <a:xfrm>
            <a:off x="4000500" y="5429250"/>
            <a:ext cx="2714625" cy="769938"/>
          </a:xfrm>
          <a:prstGeom prst="rect">
            <a:avLst/>
          </a:prstGeom>
          <a:noFill/>
          <a:ln w="9525">
            <a:noFill/>
            <a:miter lim="800000"/>
            <a:headEnd/>
            <a:tailEnd/>
          </a:ln>
        </p:spPr>
        <p:txBody>
          <a:bodyPr>
            <a:spAutoFit/>
          </a:bodyPr>
          <a:lstStyle/>
          <a:p>
            <a:r>
              <a:rPr lang="kk-KZ" sz="4400" b="1">
                <a:latin typeface="Lucida Sans Unicode" pitchFamily="34" charset="0"/>
                <a:cs typeface="Times New Roman" pitchFamily="18" charset="0"/>
              </a:rPr>
              <a:t>жылқы</a:t>
            </a:r>
            <a:endParaRPr lang="ru-RU" sz="4400" b="1">
              <a:latin typeface="Lucida Sans Unicode" pitchFamily="34" charset="0"/>
              <a:cs typeface="Times New Roman" pitchFamily="18" charset="0"/>
            </a:endParaRPr>
          </a:p>
        </p:txBody>
      </p:sp>
      <p:sp>
        <p:nvSpPr>
          <p:cNvPr id="120" name="TextBox 119"/>
          <p:cNvSpPr txBox="1">
            <a:spLocks noChangeArrowheads="1"/>
          </p:cNvSpPr>
          <p:nvPr/>
        </p:nvSpPr>
        <p:spPr bwMode="auto">
          <a:xfrm>
            <a:off x="6429375" y="2786063"/>
            <a:ext cx="2714625" cy="769937"/>
          </a:xfrm>
          <a:prstGeom prst="rect">
            <a:avLst/>
          </a:prstGeom>
          <a:noFill/>
          <a:ln w="9525">
            <a:noFill/>
            <a:miter lim="800000"/>
            <a:headEnd/>
            <a:tailEnd/>
          </a:ln>
        </p:spPr>
        <p:txBody>
          <a:bodyPr>
            <a:spAutoFit/>
          </a:bodyPr>
          <a:lstStyle/>
          <a:p>
            <a:r>
              <a:rPr lang="ru-RU" sz="4400" b="1">
                <a:latin typeface="Lucida Sans Unicode" pitchFamily="34" charset="0"/>
              </a:rPr>
              <a:t>әтеш</a:t>
            </a:r>
          </a:p>
        </p:txBody>
      </p:sp>
      <p:sp>
        <p:nvSpPr>
          <p:cNvPr id="138" name="Дуга 137"/>
          <p:cNvSpPr/>
          <p:nvPr/>
        </p:nvSpPr>
        <p:spPr>
          <a:xfrm rot="10800000" flipV="1">
            <a:off x="1428750" y="2714625"/>
            <a:ext cx="928688" cy="1000125"/>
          </a:xfrm>
          <a:prstGeom prst="arc">
            <a:avLst>
              <a:gd name="adj1" fmla="val 1213311"/>
              <a:gd name="adj2" fmla="val 9659373"/>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0" name="Дуга 139"/>
          <p:cNvSpPr/>
          <p:nvPr/>
        </p:nvSpPr>
        <p:spPr>
          <a:xfrm rot="10800000" flipV="1">
            <a:off x="6072188" y="2000250"/>
            <a:ext cx="1143000" cy="1500188"/>
          </a:xfrm>
          <a:prstGeom prst="arc">
            <a:avLst>
              <a:gd name="adj1" fmla="val 4795100"/>
              <a:gd name="adj2" fmla="val 6351015"/>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1" name="Дуга 140"/>
          <p:cNvSpPr/>
          <p:nvPr/>
        </p:nvSpPr>
        <p:spPr>
          <a:xfrm rot="10800000" flipV="1">
            <a:off x="6715125" y="2143125"/>
            <a:ext cx="1357313" cy="1571625"/>
          </a:xfrm>
          <a:prstGeom prst="arc">
            <a:avLst>
              <a:gd name="adj1" fmla="val 2619523"/>
              <a:gd name="adj2" fmla="val 8415624"/>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2" name="Дуга 141"/>
          <p:cNvSpPr/>
          <p:nvPr/>
        </p:nvSpPr>
        <p:spPr>
          <a:xfrm rot="10800000" flipV="1">
            <a:off x="1000125" y="5429250"/>
            <a:ext cx="928688" cy="714375"/>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5" name="Дуга 144"/>
          <p:cNvSpPr/>
          <p:nvPr/>
        </p:nvSpPr>
        <p:spPr>
          <a:xfrm rot="10800000" flipV="1">
            <a:off x="1714500" y="5572125"/>
            <a:ext cx="785813" cy="571500"/>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6" name="Дуга 145"/>
          <p:cNvSpPr/>
          <p:nvPr/>
        </p:nvSpPr>
        <p:spPr>
          <a:xfrm rot="10800000" flipV="1">
            <a:off x="285750" y="5429250"/>
            <a:ext cx="928688" cy="714375"/>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7" name="Дуга 146"/>
          <p:cNvSpPr/>
          <p:nvPr/>
        </p:nvSpPr>
        <p:spPr>
          <a:xfrm rot="10800000" flipV="1">
            <a:off x="3929063" y="5072063"/>
            <a:ext cx="1428750" cy="1214437"/>
          </a:xfrm>
          <a:prstGeom prst="arc">
            <a:avLst>
              <a:gd name="adj1" fmla="val 1730916"/>
              <a:gd name="adj2" fmla="val 9215493"/>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8" name="Дуга 147"/>
          <p:cNvSpPr/>
          <p:nvPr/>
        </p:nvSpPr>
        <p:spPr>
          <a:xfrm rot="10800000" flipV="1">
            <a:off x="5143500" y="5143500"/>
            <a:ext cx="1000125" cy="1071563"/>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51" name="Дуга 150"/>
          <p:cNvSpPr/>
          <p:nvPr/>
        </p:nvSpPr>
        <p:spPr>
          <a:xfrm rot="10800000" flipV="1">
            <a:off x="4214813" y="3143250"/>
            <a:ext cx="1071562" cy="714375"/>
          </a:xfrm>
          <a:prstGeom prst="arc">
            <a:avLst>
              <a:gd name="adj1" fmla="val 1022334"/>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52" name="Дуга 151"/>
          <p:cNvSpPr/>
          <p:nvPr/>
        </p:nvSpPr>
        <p:spPr>
          <a:xfrm rot="10800000" flipV="1">
            <a:off x="7215188" y="5715000"/>
            <a:ext cx="1000125" cy="928688"/>
          </a:xfrm>
          <a:prstGeom prst="arc">
            <a:avLst>
              <a:gd name="adj1" fmla="val 2393113"/>
              <a:gd name="adj2" fmla="val 9206833"/>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53" name="Дуга 152"/>
          <p:cNvSpPr/>
          <p:nvPr/>
        </p:nvSpPr>
        <p:spPr>
          <a:xfrm rot="10800000" flipV="1">
            <a:off x="500063" y="3071813"/>
            <a:ext cx="928687" cy="642937"/>
          </a:xfrm>
          <a:prstGeom prst="arc">
            <a:avLst>
              <a:gd name="adj1" fmla="val 770029"/>
              <a:gd name="adj2" fmla="val 11717629"/>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17" name="Дуга 116"/>
          <p:cNvSpPr/>
          <p:nvPr/>
        </p:nvSpPr>
        <p:spPr>
          <a:xfrm rot="10800000" flipV="1">
            <a:off x="3429000" y="3071813"/>
            <a:ext cx="928688" cy="714375"/>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22" name="Дуга 121"/>
          <p:cNvSpPr/>
          <p:nvPr/>
        </p:nvSpPr>
        <p:spPr>
          <a:xfrm rot="10800000" flipV="1">
            <a:off x="6429375" y="4572000"/>
            <a:ext cx="1428750" cy="1928813"/>
          </a:xfrm>
          <a:prstGeom prst="arc">
            <a:avLst>
              <a:gd name="adj1" fmla="val 4795100"/>
              <a:gd name="adj2" fmla="val 6193903"/>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decel="50000" fill="hold">
                                          <p:stCondLst>
                                            <p:cond delay="0"/>
                                          </p:stCondLst>
                                        </p:cTn>
                                        <p:tgtEl>
                                          <p:spTgt spid="1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3"/>
                                        </p:tgtEl>
                                        <p:attrNameLst>
                                          <p:attrName>ppt_w</p:attrName>
                                        </p:attrNameLst>
                                      </p:cBhvr>
                                      <p:tavLst>
                                        <p:tav tm="0">
                                          <p:val>
                                            <p:strVal val="#ppt_w*.05"/>
                                          </p:val>
                                        </p:tav>
                                        <p:tav tm="100000">
                                          <p:val>
                                            <p:strVal val="#ppt_w"/>
                                          </p:val>
                                        </p:tav>
                                      </p:tavLst>
                                    </p:anim>
                                    <p:anim calcmode="lin" valueType="num">
                                      <p:cBhvr>
                                        <p:cTn id="10" dur="1000" fill="hold"/>
                                        <p:tgtEl>
                                          <p:spTgt spid="1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3"/>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15"/>
                                        </p:tgtEl>
                                        <p:attrNameLst>
                                          <p:attrName>style.visibility</p:attrName>
                                        </p:attrNameLst>
                                      </p:cBhvr>
                                      <p:to>
                                        <p:strVal val="visible"/>
                                      </p:to>
                                    </p:set>
                                    <p:animEffect transition="in" filter="slide(fromBottom)">
                                      <p:cBhvr>
                                        <p:cTn id="29" dur="500"/>
                                        <p:tgtEl>
                                          <p:spTgt spid="115"/>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slide(fromBottom)">
                                      <p:cBhvr>
                                        <p:cTn id="34" dur="500"/>
                                        <p:tgtEl>
                                          <p:spTgt spid="116"/>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slide(fromBottom)">
                                      <p:cBhvr>
                                        <p:cTn id="39" dur="500"/>
                                        <p:tgtEl>
                                          <p:spTgt spid="120"/>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14"/>
                                        </p:tgtEl>
                                        <p:attrNameLst>
                                          <p:attrName>style.visibility</p:attrName>
                                        </p:attrNameLst>
                                      </p:cBhvr>
                                      <p:to>
                                        <p:strVal val="visible"/>
                                      </p:to>
                                    </p:set>
                                    <p:animEffect transition="in" filter="slide(fromBottom)">
                                      <p:cBhvr>
                                        <p:cTn id="44" dur="500"/>
                                        <p:tgtEl>
                                          <p:spTgt spid="11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slide(fromBottom)">
                                      <p:cBhvr>
                                        <p:cTn id="49" dur="500"/>
                                        <p:tgtEl>
                                          <p:spTgt spid="11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18"/>
                                        </p:tgtEl>
                                        <p:attrNameLst>
                                          <p:attrName>style.visibility</p:attrName>
                                        </p:attrNameLst>
                                      </p:cBhvr>
                                      <p:to>
                                        <p:strVal val="visible"/>
                                      </p:to>
                                    </p:set>
                                    <p:animEffect transition="in" filter="slide(fromBottom)">
                                      <p:cBhvr>
                                        <p:cTn id="54" dur="500"/>
                                        <p:tgtEl>
                                          <p:spTgt spid="118"/>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nodeType="clickEffect">
                                  <p:stCondLst>
                                    <p:cond delay="0"/>
                                  </p:stCondLst>
                                  <p:childTnLst>
                                    <p:set>
                                      <p:cBhvr>
                                        <p:cTn id="58" dur="1" fill="hold">
                                          <p:stCondLst>
                                            <p:cond delay="0"/>
                                          </p:stCondLst>
                                        </p:cTn>
                                        <p:tgtEl>
                                          <p:spTgt spid="142"/>
                                        </p:tgtEl>
                                        <p:attrNameLst>
                                          <p:attrName>style.visibility</p:attrName>
                                        </p:attrNameLst>
                                      </p:cBhvr>
                                      <p:to>
                                        <p:strVal val="visible"/>
                                      </p:to>
                                    </p:set>
                                    <p:animEffect transition="in" filter="slide(fromBottom)">
                                      <p:cBhvr>
                                        <p:cTn id="59" dur="500"/>
                                        <p:tgtEl>
                                          <p:spTgt spid="142"/>
                                        </p:tgtEl>
                                      </p:cBhvr>
                                    </p:animEffect>
                                  </p:childTnLst>
                                </p:cTn>
                              </p:par>
                              <p:par>
                                <p:cTn id="60" presetID="12" presetClass="entr" presetSubtype="4" fill="hold"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slide(fromBottom)">
                                      <p:cBhvr>
                                        <p:cTn id="62" dur="500"/>
                                        <p:tgtEl>
                                          <p:spTgt spid="145"/>
                                        </p:tgtEl>
                                      </p:cBhvr>
                                    </p:animEffect>
                                  </p:childTnLst>
                                </p:cTn>
                              </p:par>
                              <p:par>
                                <p:cTn id="63" presetID="12" presetClass="entr" presetSubtype="4" fill="hold" nodeType="withEffect">
                                  <p:stCondLst>
                                    <p:cond delay="0"/>
                                  </p:stCondLst>
                                  <p:childTnLst>
                                    <p:set>
                                      <p:cBhvr>
                                        <p:cTn id="64" dur="1" fill="hold">
                                          <p:stCondLst>
                                            <p:cond delay="0"/>
                                          </p:stCondLst>
                                        </p:cTn>
                                        <p:tgtEl>
                                          <p:spTgt spid="146"/>
                                        </p:tgtEl>
                                        <p:attrNameLst>
                                          <p:attrName>style.visibility</p:attrName>
                                        </p:attrNameLst>
                                      </p:cBhvr>
                                      <p:to>
                                        <p:strVal val="visible"/>
                                      </p:to>
                                    </p:set>
                                    <p:animEffect transition="in" filter="slide(fromBottom)">
                                      <p:cBhvr>
                                        <p:cTn id="65" dur="500"/>
                                        <p:tgtEl>
                                          <p:spTgt spid="146"/>
                                        </p:tgtEl>
                                      </p:cBhvr>
                                    </p:animEffect>
                                  </p:childTnLst>
                                </p:cTn>
                              </p:par>
                              <p:par>
                                <p:cTn id="66" presetID="12" presetClass="entr" presetSubtype="4" fill="hold" nodeType="withEffect">
                                  <p:stCondLst>
                                    <p:cond delay="0"/>
                                  </p:stCondLst>
                                  <p:childTnLst>
                                    <p:set>
                                      <p:cBhvr>
                                        <p:cTn id="67" dur="1" fill="hold">
                                          <p:stCondLst>
                                            <p:cond delay="0"/>
                                          </p:stCondLst>
                                        </p:cTn>
                                        <p:tgtEl>
                                          <p:spTgt spid="147"/>
                                        </p:tgtEl>
                                        <p:attrNameLst>
                                          <p:attrName>style.visibility</p:attrName>
                                        </p:attrNameLst>
                                      </p:cBhvr>
                                      <p:to>
                                        <p:strVal val="visible"/>
                                      </p:to>
                                    </p:set>
                                    <p:animEffect transition="in" filter="slide(fromBottom)">
                                      <p:cBhvr>
                                        <p:cTn id="68" dur="500"/>
                                        <p:tgtEl>
                                          <p:spTgt spid="147"/>
                                        </p:tgtEl>
                                      </p:cBhvr>
                                    </p:animEffect>
                                  </p:childTnLst>
                                </p:cTn>
                              </p:par>
                              <p:par>
                                <p:cTn id="69" presetID="12" presetClass="entr" presetSubtype="4" fill="hold" nodeType="withEffect">
                                  <p:stCondLst>
                                    <p:cond delay="0"/>
                                  </p:stCondLst>
                                  <p:childTnLst>
                                    <p:set>
                                      <p:cBhvr>
                                        <p:cTn id="70" dur="1" fill="hold">
                                          <p:stCondLst>
                                            <p:cond delay="0"/>
                                          </p:stCondLst>
                                        </p:cTn>
                                        <p:tgtEl>
                                          <p:spTgt spid="141"/>
                                        </p:tgtEl>
                                        <p:attrNameLst>
                                          <p:attrName>style.visibility</p:attrName>
                                        </p:attrNameLst>
                                      </p:cBhvr>
                                      <p:to>
                                        <p:strVal val="visible"/>
                                      </p:to>
                                    </p:set>
                                    <p:animEffect transition="in" filter="slide(fromBottom)">
                                      <p:cBhvr>
                                        <p:cTn id="71" dur="500"/>
                                        <p:tgtEl>
                                          <p:spTgt spid="141"/>
                                        </p:tgtEl>
                                      </p:cBhvr>
                                    </p:animEffect>
                                  </p:childTnLst>
                                </p:cTn>
                              </p:par>
                              <p:par>
                                <p:cTn id="72" presetID="12" presetClass="entr" presetSubtype="4" fill="hold" nodeType="withEffect">
                                  <p:stCondLst>
                                    <p:cond delay="0"/>
                                  </p:stCondLst>
                                  <p:childTnLst>
                                    <p:set>
                                      <p:cBhvr>
                                        <p:cTn id="73" dur="1" fill="hold">
                                          <p:stCondLst>
                                            <p:cond delay="0"/>
                                          </p:stCondLst>
                                        </p:cTn>
                                        <p:tgtEl>
                                          <p:spTgt spid="148"/>
                                        </p:tgtEl>
                                        <p:attrNameLst>
                                          <p:attrName>style.visibility</p:attrName>
                                        </p:attrNameLst>
                                      </p:cBhvr>
                                      <p:to>
                                        <p:strVal val="visible"/>
                                      </p:to>
                                    </p:set>
                                    <p:animEffect transition="in" filter="slide(fromBottom)">
                                      <p:cBhvr>
                                        <p:cTn id="74" dur="500"/>
                                        <p:tgtEl>
                                          <p:spTgt spid="148"/>
                                        </p:tgtEl>
                                      </p:cBhvr>
                                    </p:animEffect>
                                  </p:childTnLst>
                                </p:cTn>
                              </p:par>
                              <p:par>
                                <p:cTn id="75" presetID="12" presetClass="entr" presetSubtype="4" fill="hold" nodeType="withEffect">
                                  <p:stCondLst>
                                    <p:cond delay="0"/>
                                  </p:stCondLst>
                                  <p:childTnLst>
                                    <p:set>
                                      <p:cBhvr>
                                        <p:cTn id="76" dur="1" fill="hold">
                                          <p:stCondLst>
                                            <p:cond delay="0"/>
                                          </p:stCondLst>
                                        </p:cTn>
                                        <p:tgtEl>
                                          <p:spTgt spid="151"/>
                                        </p:tgtEl>
                                        <p:attrNameLst>
                                          <p:attrName>style.visibility</p:attrName>
                                        </p:attrNameLst>
                                      </p:cBhvr>
                                      <p:to>
                                        <p:strVal val="visible"/>
                                      </p:to>
                                    </p:set>
                                    <p:animEffect transition="in" filter="slide(fromBottom)">
                                      <p:cBhvr>
                                        <p:cTn id="77" dur="500"/>
                                        <p:tgtEl>
                                          <p:spTgt spid="151"/>
                                        </p:tgtEl>
                                      </p:cBhvr>
                                    </p:animEffect>
                                  </p:childTnLst>
                                </p:cTn>
                              </p:par>
                              <p:par>
                                <p:cTn id="78" presetID="12" presetClass="entr" presetSubtype="4" fill="hold" nodeType="with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slide(fromBottom)">
                                      <p:cBhvr>
                                        <p:cTn id="80" dur="500"/>
                                        <p:tgtEl>
                                          <p:spTgt spid="152"/>
                                        </p:tgtEl>
                                      </p:cBhvr>
                                    </p:animEffect>
                                  </p:childTnLst>
                                </p:cTn>
                              </p:par>
                              <p:par>
                                <p:cTn id="81" presetID="12" presetClass="entr" presetSubtype="4" fill="hold" nodeType="withEffect">
                                  <p:stCondLst>
                                    <p:cond delay="0"/>
                                  </p:stCondLst>
                                  <p:childTnLst>
                                    <p:set>
                                      <p:cBhvr>
                                        <p:cTn id="82" dur="1" fill="hold">
                                          <p:stCondLst>
                                            <p:cond delay="0"/>
                                          </p:stCondLst>
                                        </p:cTn>
                                        <p:tgtEl>
                                          <p:spTgt spid="153"/>
                                        </p:tgtEl>
                                        <p:attrNameLst>
                                          <p:attrName>style.visibility</p:attrName>
                                        </p:attrNameLst>
                                      </p:cBhvr>
                                      <p:to>
                                        <p:strVal val="visible"/>
                                      </p:to>
                                    </p:set>
                                    <p:animEffect transition="in" filter="slide(fromBottom)">
                                      <p:cBhvr>
                                        <p:cTn id="83" dur="500"/>
                                        <p:tgtEl>
                                          <p:spTgt spid="153"/>
                                        </p:tgtEl>
                                      </p:cBhvr>
                                    </p:animEffect>
                                  </p:childTnLst>
                                </p:cTn>
                              </p:par>
                              <p:par>
                                <p:cTn id="84" presetID="12" presetClass="entr" presetSubtype="4" fill="hold" nodeType="withEffect">
                                  <p:stCondLst>
                                    <p:cond delay="0"/>
                                  </p:stCondLst>
                                  <p:childTnLst>
                                    <p:set>
                                      <p:cBhvr>
                                        <p:cTn id="85" dur="1" fill="hold">
                                          <p:stCondLst>
                                            <p:cond delay="0"/>
                                          </p:stCondLst>
                                        </p:cTn>
                                        <p:tgtEl>
                                          <p:spTgt spid="138"/>
                                        </p:tgtEl>
                                        <p:attrNameLst>
                                          <p:attrName>style.visibility</p:attrName>
                                        </p:attrNameLst>
                                      </p:cBhvr>
                                      <p:to>
                                        <p:strVal val="visible"/>
                                      </p:to>
                                    </p:set>
                                    <p:animEffect transition="in" filter="slide(fromBottom)">
                                      <p:cBhvr>
                                        <p:cTn id="86" dur="500"/>
                                        <p:tgtEl>
                                          <p:spTgt spid="138"/>
                                        </p:tgtEl>
                                      </p:cBhvr>
                                    </p:animEffect>
                                  </p:childTnLst>
                                </p:cTn>
                              </p:par>
                              <p:par>
                                <p:cTn id="87" presetID="12" presetClass="entr" presetSubtype="4" fill="hold" nodeType="withEffect">
                                  <p:stCondLst>
                                    <p:cond delay="0"/>
                                  </p:stCondLst>
                                  <p:childTnLst>
                                    <p:set>
                                      <p:cBhvr>
                                        <p:cTn id="88" dur="1" fill="hold">
                                          <p:stCondLst>
                                            <p:cond delay="0"/>
                                          </p:stCondLst>
                                        </p:cTn>
                                        <p:tgtEl>
                                          <p:spTgt spid="140"/>
                                        </p:tgtEl>
                                        <p:attrNameLst>
                                          <p:attrName>style.visibility</p:attrName>
                                        </p:attrNameLst>
                                      </p:cBhvr>
                                      <p:to>
                                        <p:strVal val="visible"/>
                                      </p:to>
                                    </p:set>
                                    <p:animEffect transition="in" filter="slide(fromBottom)">
                                      <p:cBhvr>
                                        <p:cTn id="89" dur="500"/>
                                        <p:tgtEl>
                                          <p:spTgt spid="140"/>
                                        </p:tgtEl>
                                      </p:cBhvr>
                                    </p:animEffect>
                                  </p:childTnLst>
                                </p:cTn>
                              </p:par>
                              <p:par>
                                <p:cTn id="90" presetID="12" presetClass="entr" presetSubtype="4" fill="hold" nodeType="withEffect">
                                  <p:stCondLst>
                                    <p:cond delay="0"/>
                                  </p:stCondLst>
                                  <p:childTnLst>
                                    <p:set>
                                      <p:cBhvr>
                                        <p:cTn id="91" dur="1" fill="hold">
                                          <p:stCondLst>
                                            <p:cond delay="0"/>
                                          </p:stCondLst>
                                        </p:cTn>
                                        <p:tgtEl>
                                          <p:spTgt spid="117"/>
                                        </p:tgtEl>
                                        <p:attrNameLst>
                                          <p:attrName>style.visibility</p:attrName>
                                        </p:attrNameLst>
                                      </p:cBhvr>
                                      <p:to>
                                        <p:strVal val="visible"/>
                                      </p:to>
                                    </p:set>
                                    <p:animEffect transition="in" filter="slide(fromBottom)">
                                      <p:cBhvr>
                                        <p:cTn id="92" dur="500"/>
                                        <p:tgtEl>
                                          <p:spTgt spid="117"/>
                                        </p:tgtEl>
                                      </p:cBhvr>
                                    </p:animEffect>
                                  </p:childTnLst>
                                </p:cTn>
                              </p:par>
                              <p:par>
                                <p:cTn id="93" presetID="12" presetClass="entr" presetSubtype="4" fill="hold" nodeType="withEffect">
                                  <p:stCondLst>
                                    <p:cond delay="0"/>
                                  </p:stCondLst>
                                  <p:childTnLst>
                                    <p:set>
                                      <p:cBhvr>
                                        <p:cTn id="94" dur="1" fill="hold">
                                          <p:stCondLst>
                                            <p:cond delay="0"/>
                                          </p:stCondLst>
                                        </p:cTn>
                                        <p:tgtEl>
                                          <p:spTgt spid="122"/>
                                        </p:tgtEl>
                                        <p:attrNameLst>
                                          <p:attrName>style.visibility</p:attrName>
                                        </p:attrNameLst>
                                      </p:cBhvr>
                                      <p:to>
                                        <p:strVal val="visible"/>
                                      </p:to>
                                    </p:set>
                                    <p:animEffect transition="in" filter="slide(fromBottom)">
                                      <p:cBhvr>
                                        <p:cTn id="95"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4" grpId="0"/>
      <p:bldP spid="115" grpId="0"/>
      <p:bldP spid="116" grpId="0"/>
      <p:bldP spid="118" grpId="0"/>
      <p:bldP spid="119" grpId="0"/>
      <p:bldP spid="1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Прямоугольник 112"/>
          <p:cNvSpPr/>
          <p:nvPr/>
        </p:nvSpPr>
        <p:spPr>
          <a:xfrm>
            <a:off x="642910" y="357166"/>
            <a:ext cx="8072494" cy="1000132"/>
          </a:xfrm>
          <a:prstGeom prst="rect">
            <a:avLst/>
          </a:prstGeom>
          <a:gradFill flip="none" rotWithShape="1">
            <a:gsLst>
              <a:gs pos="67000">
                <a:srgbClr val="D6B19C">
                  <a:alpha val="5000"/>
                </a:srgbClr>
              </a:gs>
              <a:gs pos="30000">
                <a:srgbClr val="D49E6C"/>
              </a:gs>
              <a:gs pos="70000">
                <a:srgbClr val="A65528"/>
              </a:gs>
              <a:gs pos="100000">
                <a:srgbClr val="66301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Text Box 6"/>
          <p:cNvSpPr txBox="1">
            <a:spLocks noChangeArrowheads="1"/>
          </p:cNvSpPr>
          <p:nvPr/>
        </p:nvSpPr>
        <p:spPr bwMode="auto">
          <a:xfrm>
            <a:off x="714375" y="357188"/>
            <a:ext cx="7929563" cy="523875"/>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kk-KZ" sz="2800" b="1" dirty="0">
                <a:solidFill>
                  <a:schemeClr val="accent2">
                    <a:lumMod val="75000"/>
                  </a:schemeClr>
                </a:solidFill>
                <a:latin typeface="+mn-lt"/>
              </a:rPr>
              <a:t>Сөздерді буынға бөл.</a:t>
            </a:r>
          </a:p>
        </p:txBody>
      </p:sp>
      <p:sp>
        <p:nvSpPr>
          <p:cNvPr id="114" name="TextBox 113"/>
          <p:cNvSpPr txBox="1">
            <a:spLocks noChangeArrowheads="1"/>
          </p:cNvSpPr>
          <p:nvPr/>
        </p:nvSpPr>
        <p:spPr bwMode="auto">
          <a:xfrm>
            <a:off x="357188" y="5429250"/>
            <a:ext cx="2714625" cy="830263"/>
          </a:xfrm>
          <a:prstGeom prst="rect">
            <a:avLst/>
          </a:prstGeom>
          <a:noFill/>
          <a:ln w="9525">
            <a:noFill/>
            <a:miter lim="800000"/>
            <a:headEnd/>
            <a:tailEnd/>
          </a:ln>
        </p:spPr>
        <p:txBody>
          <a:bodyPr>
            <a:spAutoFit/>
          </a:bodyPr>
          <a:lstStyle/>
          <a:p>
            <a:r>
              <a:rPr lang="kk-KZ" sz="4800" b="1">
                <a:latin typeface="Lucida Sans Unicode" pitchFamily="34" charset="0"/>
              </a:rPr>
              <a:t>балық</a:t>
            </a:r>
            <a:endParaRPr lang="ru-RU" sz="4800" b="1">
              <a:latin typeface="Lucida Sans Unicode" pitchFamily="34" charset="0"/>
            </a:endParaRPr>
          </a:p>
        </p:txBody>
      </p:sp>
      <p:sp>
        <p:nvSpPr>
          <p:cNvPr id="115" name="TextBox 114"/>
          <p:cNvSpPr txBox="1">
            <a:spLocks noChangeArrowheads="1"/>
          </p:cNvSpPr>
          <p:nvPr/>
        </p:nvSpPr>
        <p:spPr bwMode="auto">
          <a:xfrm>
            <a:off x="357188" y="2857500"/>
            <a:ext cx="2714625" cy="769938"/>
          </a:xfrm>
          <a:prstGeom prst="rect">
            <a:avLst/>
          </a:prstGeom>
          <a:noFill/>
          <a:ln w="9525">
            <a:noFill/>
            <a:miter lim="800000"/>
            <a:headEnd/>
            <a:tailEnd/>
          </a:ln>
        </p:spPr>
        <p:txBody>
          <a:bodyPr>
            <a:spAutoFit/>
          </a:bodyPr>
          <a:lstStyle/>
          <a:p>
            <a:r>
              <a:rPr lang="kk-KZ" sz="4400" b="1">
                <a:latin typeface="Lucida Sans Unicode" pitchFamily="34" charset="0"/>
              </a:rPr>
              <a:t>жапалақ</a:t>
            </a:r>
            <a:endParaRPr lang="ru-RU" sz="4400" b="1">
              <a:latin typeface="Lucida Sans Unicode" pitchFamily="34" charset="0"/>
            </a:endParaRPr>
          </a:p>
        </p:txBody>
      </p:sp>
      <p:sp>
        <p:nvSpPr>
          <p:cNvPr id="116" name="TextBox 115"/>
          <p:cNvSpPr txBox="1">
            <a:spLocks noChangeArrowheads="1"/>
          </p:cNvSpPr>
          <p:nvPr/>
        </p:nvSpPr>
        <p:spPr bwMode="auto">
          <a:xfrm>
            <a:off x="3286125" y="3143250"/>
            <a:ext cx="2786063" cy="769938"/>
          </a:xfrm>
          <a:prstGeom prst="rect">
            <a:avLst/>
          </a:prstGeom>
          <a:noFill/>
          <a:ln w="9525">
            <a:noFill/>
            <a:miter lim="800000"/>
            <a:headEnd/>
            <a:tailEnd/>
          </a:ln>
        </p:spPr>
        <p:txBody>
          <a:bodyPr>
            <a:spAutoFit/>
          </a:bodyPr>
          <a:lstStyle/>
          <a:p>
            <a:r>
              <a:rPr lang="kk-KZ" sz="4400" b="1">
                <a:latin typeface="Lucida Sans Unicode" pitchFamily="34" charset="0"/>
              </a:rPr>
              <a:t>балықшы</a:t>
            </a:r>
            <a:endParaRPr lang="ru-RU" sz="6000" b="1">
              <a:latin typeface="Lucida Sans Unicode" pitchFamily="34" charset="0"/>
            </a:endParaRPr>
          </a:p>
        </p:txBody>
      </p:sp>
      <p:sp>
        <p:nvSpPr>
          <p:cNvPr id="118" name="TextBox 117"/>
          <p:cNvSpPr txBox="1">
            <a:spLocks noChangeArrowheads="1"/>
          </p:cNvSpPr>
          <p:nvPr/>
        </p:nvSpPr>
        <p:spPr bwMode="auto">
          <a:xfrm>
            <a:off x="6929438" y="5857875"/>
            <a:ext cx="2714625" cy="769938"/>
          </a:xfrm>
          <a:prstGeom prst="rect">
            <a:avLst/>
          </a:prstGeom>
          <a:noFill/>
          <a:ln w="9525">
            <a:noFill/>
            <a:miter lim="800000"/>
            <a:headEnd/>
            <a:tailEnd/>
          </a:ln>
        </p:spPr>
        <p:txBody>
          <a:bodyPr>
            <a:spAutoFit/>
          </a:bodyPr>
          <a:lstStyle/>
          <a:p>
            <a:r>
              <a:rPr lang="kk-KZ" sz="4400" b="1">
                <a:latin typeface="Lucida Sans Unicode" pitchFamily="34" charset="0"/>
              </a:rPr>
              <a:t>сағат</a:t>
            </a:r>
            <a:endParaRPr lang="ru-RU" sz="4400" b="1">
              <a:latin typeface="Lucida Sans Unicode" pitchFamily="34" charset="0"/>
            </a:endParaRPr>
          </a:p>
        </p:txBody>
      </p:sp>
      <p:sp>
        <p:nvSpPr>
          <p:cNvPr id="119" name="TextBox 118"/>
          <p:cNvSpPr txBox="1">
            <a:spLocks noChangeArrowheads="1"/>
          </p:cNvSpPr>
          <p:nvPr/>
        </p:nvSpPr>
        <p:spPr bwMode="auto">
          <a:xfrm>
            <a:off x="4286250" y="5572125"/>
            <a:ext cx="2714625" cy="830263"/>
          </a:xfrm>
          <a:prstGeom prst="rect">
            <a:avLst/>
          </a:prstGeom>
          <a:noFill/>
          <a:ln w="9525">
            <a:noFill/>
            <a:miter lim="800000"/>
            <a:headEnd/>
            <a:tailEnd/>
          </a:ln>
        </p:spPr>
        <p:txBody>
          <a:bodyPr>
            <a:spAutoFit/>
          </a:bodyPr>
          <a:lstStyle/>
          <a:p>
            <a:r>
              <a:rPr lang="kk-KZ" sz="4800" b="1">
                <a:latin typeface="Lucida Sans Unicode" pitchFamily="34" charset="0"/>
              </a:rPr>
              <a:t>піл</a:t>
            </a:r>
            <a:endParaRPr lang="ru-RU" sz="4800" b="1">
              <a:latin typeface="Lucida Sans Unicode" pitchFamily="34" charset="0"/>
            </a:endParaRPr>
          </a:p>
        </p:txBody>
      </p:sp>
      <p:sp>
        <p:nvSpPr>
          <p:cNvPr id="120" name="TextBox 119"/>
          <p:cNvSpPr txBox="1">
            <a:spLocks noChangeArrowheads="1"/>
          </p:cNvSpPr>
          <p:nvPr/>
        </p:nvSpPr>
        <p:spPr bwMode="auto">
          <a:xfrm>
            <a:off x="6143625" y="2714625"/>
            <a:ext cx="2714625" cy="769938"/>
          </a:xfrm>
          <a:prstGeom prst="rect">
            <a:avLst/>
          </a:prstGeom>
          <a:noFill/>
          <a:ln w="9525">
            <a:noFill/>
            <a:miter lim="800000"/>
            <a:headEnd/>
            <a:tailEnd/>
          </a:ln>
        </p:spPr>
        <p:txBody>
          <a:bodyPr>
            <a:spAutoFit/>
          </a:bodyPr>
          <a:lstStyle/>
          <a:p>
            <a:r>
              <a:rPr lang="ru-RU" sz="4400" b="1">
                <a:latin typeface="Lucida Sans Unicode" pitchFamily="34" charset="0"/>
              </a:rPr>
              <a:t>телефон</a:t>
            </a:r>
          </a:p>
        </p:txBody>
      </p:sp>
      <p:sp>
        <p:nvSpPr>
          <p:cNvPr id="138" name="Дуга 137"/>
          <p:cNvSpPr/>
          <p:nvPr/>
        </p:nvSpPr>
        <p:spPr>
          <a:xfrm rot="10800000" flipV="1">
            <a:off x="1071563" y="2857500"/>
            <a:ext cx="785812" cy="785813"/>
          </a:xfrm>
          <a:prstGeom prst="arc">
            <a:avLst>
              <a:gd name="adj1" fmla="val 1990538"/>
              <a:gd name="adj2" fmla="val 8939254"/>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39" name="Дуга 138"/>
          <p:cNvSpPr/>
          <p:nvPr/>
        </p:nvSpPr>
        <p:spPr>
          <a:xfrm rot="9548457" flipV="1">
            <a:off x="1601788" y="2222500"/>
            <a:ext cx="1141412" cy="1584325"/>
          </a:xfrm>
          <a:prstGeom prst="arc">
            <a:avLst>
              <a:gd name="adj1" fmla="val 1990538"/>
              <a:gd name="adj2" fmla="val 7243847"/>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0" name="Дуга 139"/>
          <p:cNvSpPr/>
          <p:nvPr/>
        </p:nvSpPr>
        <p:spPr>
          <a:xfrm rot="10800000" flipV="1">
            <a:off x="6143625" y="2786063"/>
            <a:ext cx="857250" cy="642937"/>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1" name="Дуга 140"/>
          <p:cNvSpPr/>
          <p:nvPr/>
        </p:nvSpPr>
        <p:spPr>
          <a:xfrm rot="10800000" flipV="1">
            <a:off x="6858000" y="2714625"/>
            <a:ext cx="714375" cy="714375"/>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2" name="Дуга 141"/>
          <p:cNvSpPr/>
          <p:nvPr/>
        </p:nvSpPr>
        <p:spPr>
          <a:xfrm rot="10800000" flipV="1">
            <a:off x="7429500" y="5786438"/>
            <a:ext cx="1285875" cy="785812"/>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3" name="Дуга 142"/>
          <p:cNvSpPr/>
          <p:nvPr/>
        </p:nvSpPr>
        <p:spPr>
          <a:xfrm rot="10800000" flipV="1">
            <a:off x="857250" y="5214938"/>
            <a:ext cx="1785938" cy="1000125"/>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5" name="Дуга 144"/>
          <p:cNvSpPr/>
          <p:nvPr/>
        </p:nvSpPr>
        <p:spPr>
          <a:xfrm rot="10800000" flipV="1">
            <a:off x="7358063" y="2428875"/>
            <a:ext cx="1357312" cy="1071563"/>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6" name="Дуга 145"/>
          <p:cNvSpPr/>
          <p:nvPr/>
        </p:nvSpPr>
        <p:spPr>
          <a:xfrm rot="10800000" flipV="1">
            <a:off x="285750" y="5357813"/>
            <a:ext cx="928688" cy="928687"/>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8" name="Дуга 147"/>
          <p:cNvSpPr/>
          <p:nvPr/>
        </p:nvSpPr>
        <p:spPr>
          <a:xfrm rot="10800000" flipV="1">
            <a:off x="4071938" y="5286375"/>
            <a:ext cx="1500187" cy="1143000"/>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50" name="Дуга 149"/>
          <p:cNvSpPr/>
          <p:nvPr/>
        </p:nvSpPr>
        <p:spPr>
          <a:xfrm rot="10800000" flipV="1">
            <a:off x="3357563" y="2928938"/>
            <a:ext cx="714375" cy="1000125"/>
          </a:xfrm>
          <a:prstGeom prst="arc">
            <a:avLst>
              <a:gd name="adj1" fmla="val 1990538"/>
              <a:gd name="adj2" fmla="val 8468047"/>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51" name="Дуга 150"/>
          <p:cNvSpPr/>
          <p:nvPr/>
        </p:nvSpPr>
        <p:spPr>
          <a:xfrm rot="10800000" flipV="1">
            <a:off x="3857625" y="2857500"/>
            <a:ext cx="1357313" cy="1071563"/>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52" name="Дуга 151"/>
          <p:cNvSpPr/>
          <p:nvPr/>
        </p:nvSpPr>
        <p:spPr>
          <a:xfrm rot="10800000" flipV="1">
            <a:off x="7000875" y="6072188"/>
            <a:ext cx="642938" cy="571500"/>
          </a:xfrm>
          <a:prstGeom prst="arc">
            <a:avLst>
              <a:gd name="adj1" fmla="val 942691"/>
              <a:gd name="adj2" fmla="val 10034852"/>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53" name="Дуга 152"/>
          <p:cNvSpPr/>
          <p:nvPr/>
        </p:nvSpPr>
        <p:spPr>
          <a:xfrm rot="10800000" flipV="1">
            <a:off x="357188" y="3143250"/>
            <a:ext cx="857250" cy="500063"/>
          </a:xfrm>
          <a:prstGeom prst="arc">
            <a:avLst>
              <a:gd name="adj1" fmla="val 770029"/>
              <a:gd name="adj2" fmla="val 10040611"/>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pic>
        <p:nvPicPr>
          <p:cNvPr id="23577" name="Picture 17" descr="Elephnt1"/>
          <p:cNvPicPr>
            <a:picLocks noChangeAspect="1" noChangeArrowheads="1" noCrop="1"/>
          </p:cNvPicPr>
          <p:nvPr/>
        </p:nvPicPr>
        <p:blipFill>
          <a:blip r:embed="rId2" cstate="print"/>
          <a:srcRect/>
          <a:stretch>
            <a:fillRect/>
          </a:stretch>
        </p:blipFill>
        <p:spPr bwMode="auto">
          <a:xfrm rot="21485407" flipH="1">
            <a:off x="3741738" y="4037013"/>
            <a:ext cx="2228850" cy="1619250"/>
          </a:xfrm>
          <a:prstGeom prst="rect">
            <a:avLst/>
          </a:prstGeom>
          <a:noFill/>
          <a:ln w="9525">
            <a:noFill/>
            <a:miter lim="800000"/>
            <a:headEnd/>
            <a:tailEnd/>
          </a:ln>
        </p:spPr>
      </p:pic>
      <p:pic>
        <p:nvPicPr>
          <p:cNvPr id="23578" name="Picture 27" descr="m_0002"/>
          <p:cNvPicPr>
            <a:picLocks noChangeAspect="1" noChangeArrowheads="1" noCrop="1"/>
          </p:cNvPicPr>
          <p:nvPr/>
        </p:nvPicPr>
        <p:blipFill>
          <a:blip r:embed="rId3" cstate="print"/>
          <a:srcRect/>
          <a:stretch>
            <a:fillRect/>
          </a:stretch>
        </p:blipFill>
        <p:spPr bwMode="auto">
          <a:xfrm>
            <a:off x="7143750" y="4286250"/>
            <a:ext cx="1785938" cy="1404938"/>
          </a:xfrm>
          <a:prstGeom prst="rect">
            <a:avLst/>
          </a:prstGeom>
          <a:noFill/>
          <a:ln w="9525">
            <a:noFill/>
            <a:miter lim="800000"/>
            <a:headEnd/>
            <a:tailEnd/>
          </a:ln>
        </p:spPr>
      </p:pic>
      <p:pic>
        <p:nvPicPr>
          <p:cNvPr id="123" name="Picture 3" descr="J0076149"/>
          <p:cNvPicPr>
            <a:picLocks noChangeAspect="1" noChangeArrowheads="1" noCrop="1"/>
          </p:cNvPicPr>
          <p:nvPr/>
        </p:nvPicPr>
        <p:blipFill>
          <a:blip r:embed="rId4" cstate="print"/>
          <a:srcRect/>
          <a:stretch>
            <a:fillRect/>
          </a:stretch>
        </p:blipFill>
        <p:spPr bwMode="auto">
          <a:xfrm>
            <a:off x="3786188" y="1000125"/>
            <a:ext cx="1500187" cy="2386013"/>
          </a:xfrm>
          <a:prstGeom prst="rect">
            <a:avLst/>
          </a:prstGeom>
          <a:noFill/>
          <a:ln w="9525">
            <a:noFill/>
            <a:miter lim="800000"/>
            <a:headEnd/>
            <a:tailEnd/>
          </a:ln>
        </p:spPr>
      </p:pic>
      <p:pic>
        <p:nvPicPr>
          <p:cNvPr id="23580" name="Picture 7" descr="E:\Документы\Мои рисунки\вот сейчас\ribka22.gif"/>
          <p:cNvPicPr>
            <a:picLocks noChangeAspect="1" noChangeArrowheads="1" noCrop="1"/>
          </p:cNvPicPr>
          <p:nvPr/>
        </p:nvPicPr>
        <p:blipFill>
          <a:blip r:embed="rId5" cstate="print"/>
          <a:srcRect/>
          <a:stretch>
            <a:fillRect/>
          </a:stretch>
        </p:blipFill>
        <p:spPr bwMode="auto">
          <a:xfrm>
            <a:off x="1071563" y="3929063"/>
            <a:ext cx="1143000" cy="1738312"/>
          </a:xfrm>
          <a:prstGeom prst="rect">
            <a:avLst/>
          </a:prstGeom>
          <a:noFill/>
          <a:ln w="9525">
            <a:noFill/>
            <a:miter lim="800000"/>
            <a:headEnd/>
            <a:tailEnd/>
          </a:ln>
        </p:spPr>
      </p:pic>
      <p:pic>
        <p:nvPicPr>
          <p:cNvPr id="23581" name="Picture 2" descr="http://img0.liveinternet.ru/images/attach/b/3/4/84/4084148_Buho20biblioteca.gif"/>
          <p:cNvPicPr>
            <a:picLocks noChangeAspect="1" noChangeArrowheads="1" noCrop="1"/>
          </p:cNvPicPr>
          <p:nvPr/>
        </p:nvPicPr>
        <p:blipFill>
          <a:blip r:embed="rId6" cstate="print"/>
          <a:srcRect/>
          <a:stretch>
            <a:fillRect/>
          </a:stretch>
        </p:blipFill>
        <p:spPr bwMode="auto">
          <a:xfrm>
            <a:off x="428625" y="1214438"/>
            <a:ext cx="2143125" cy="1785937"/>
          </a:xfrm>
          <a:prstGeom prst="rect">
            <a:avLst/>
          </a:prstGeom>
          <a:noFill/>
          <a:ln w="9525">
            <a:noFill/>
            <a:miter lim="800000"/>
            <a:headEnd/>
            <a:tailEnd/>
          </a:ln>
        </p:spPr>
      </p:pic>
      <p:sp>
        <p:nvSpPr>
          <p:cNvPr id="30" name="Дуга 29"/>
          <p:cNvSpPr/>
          <p:nvPr/>
        </p:nvSpPr>
        <p:spPr>
          <a:xfrm rot="10800000" flipV="1">
            <a:off x="4857750" y="3000375"/>
            <a:ext cx="1285875" cy="857250"/>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pic>
        <p:nvPicPr>
          <p:cNvPr id="23583" name="Picture 4" descr="http://www.kukla-mukla.ru/wp-content/uploads/2010/09/tel-dover.jpg"/>
          <p:cNvPicPr>
            <a:picLocks noChangeAspect="1" noChangeArrowheads="1"/>
          </p:cNvPicPr>
          <p:nvPr/>
        </p:nvPicPr>
        <p:blipFill>
          <a:blip r:embed="rId7" cstate="print"/>
          <a:srcRect/>
          <a:stretch>
            <a:fillRect/>
          </a:stretch>
        </p:blipFill>
        <p:spPr bwMode="auto">
          <a:xfrm>
            <a:off x="6500813" y="1214438"/>
            <a:ext cx="1631950" cy="1597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decel="50000" fill="hold">
                                          <p:stCondLst>
                                            <p:cond delay="0"/>
                                          </p:stCondLst>
                                        </p:cTn>
                                        <p:tgtEl>
                                          <p:spTgt spid="1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3"/>
                                        </p:tgtEl>
                                        <p:attrNameLst>
                                          <p:attrName>ppt_w</p:attrName>
                                        </p:attrNameLst>
                                      </p:cBhvr>
                                      <p:tavLst>
                                        <p:tav tm="0">
                                          <p:val>
                                            <p:strVal val="#ppt_w*.05"/>
                                          </p:val>
                                        </p:tav>
                                        <p:tav tm="100000">
                                          <p:val>
                                            <p:strVal val="#ppt_w"/>
                                          </p:val>
                                        </p:tav>
                                      </p:tavLst>
                                    </p:anim>
                                    <p:anim calcmode="lin" valueType="num">
                                      <p:cBhvr>
                                        <p:cTn id="10" dur="1000" fill="hold"/>
                                        <p:tgtEl>
                                          <p:spTgt spid="1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3"/>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par>
                                <p:cTn id="25" presetID="23" presetClass="entr" presetSubtype="16" fill="hold" nodeType="withEffect">
                                  <p:stCondLst>
                                    <p:cond delay="0"/>
                                  </p:stCondLst>
                                  <p:childTnLst>
                                    <p:set>
                                      <p:cBhvr>
                                        <p:cTn id="26" dur="1" fill="hold">
                                          <p:stCondLst>
                                            <p:cond delay="0"/>
                                          </p:stCondLst>
                                        </p:cTn>
                                        <p:tgtEl>
                                          <p:spTgt spid="123"/>
                                        </p:tgtEl>
                                        <p:attrNameLst>
                                          <p:attrName>style.visibility</p:attrName>
                                        </p:attrNameLst>
                                      </p:cBhvr>
                                      <p:to>
                                        <p:strVal val="visible"/>
                                      </p:to>
                                    </p:set>
                                    <p:anim calcmode="lin" valueType="num">
                                      <p:cBhvr>
                                        <p:cTn id="27" dur="500" fill="hold"/>
                                        <p:tgtEl>
                                          <p:spTgt spid="123"/>
                                        </p:tgtEl>
                                        <p:attrNameLst>
                                          <p:attrName>ppt_w</p:attrName>
                                        </p:attrNameLst>
                                      </p:cBhvr>
                                      <p:tavLst>
                                        <p:tav tm="0">
                                          <p:val>
                                            <p:fltVal val="0"/>
                                          </p:val>
                                        </p:tav>
                                        <p:tav tm="100000">
                                          <p:val>
                                            <p:strVal val="#ppt_w"/>
                                          </p:val>
                                        </p:tav>
                                      </p:tavLst>
                                    </p:anim>
                                    <p:anim calcmode="lin" valueType="num">
                                      <p:cBhvr>
                                        <p:cTn id="28" dur="500" fill="hold"/>
                                        <p:tgtEl>
                                          <p:spTgt spid="123"/>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slide(fromBottom)">
                                      <p:cBhvr>
                                        <p:cTn id="33" dur="500"/>
                                        <p:tgtEl>
                                          <p:spTgt spid="115"/>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16"/>
                                        </p:tgtEl>
                                        <p:attrNameLst>
                                          <p:attrName>style.visibility</p:attrName>
                                        </p:attrNameLst>
                                      </p:cBhvr>
                                      <p:to>
                                        <p:strVal val="visible"/>
                                      </p:to>
                                    </p:set>
                                    <p:animEffect transition="in" filter="slide(fromBottom)">
                                      <p:cBhvr>
                                        <p:cTn id="38" dur="500"/>
                                        <p:tgtEl>
                                          <p:spTgt spid="116"/>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slide(fromBottom)">
                                      <p:cBhvr>
                                        <p:cTn id="43" dur="500"/>
                                        <p:tgtEl>
                                          <p:spTgt spid="120"/>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14"/>
                                        </p:tgtEl>
                                        <p:attrNameLst>
                                          <p:attrName>style.visibility</p:attrName>
                                        </p:attrNameLst>
                                      </p:cBhvr>
                                      <p:to>
                                        <p:strVal val="visible"/>
                                      </p:to>
                                    </p:set>
                                    <p:animEffect transition="in" filter="slide(fromBottom)">
                                      <p:cBhvr>
                                        <p:cTn id="48" dur="500"/>
                                        <p:tgtEl>
                                          <p:spTgt spid="114"/>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19"/>
                                        </p:tgtEl>
                                        <p:attrNameLst>
                                          <p:attrName>style.visibility</p:attrName>
                                        </p:attrNameLst>
                                      </p:cBhvr>
                                      <p:to>
                                        <p:strVal val="visible"/>
                                      </p:to>
                                    </p:set>
                                    <p:animEffect transition="in" filter="slide(fromBottom)">
                                      <p:cBhvr>
                                        <p:cTn id="53" dur="500"/>
                                        <p:tgtEl>
                                          <p:spTgt spid="119"/>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slide(fromBottom)">
                                      <p:cBhvr>
                                        <p:cTn id="58" dur="500"/>
                                        <p:tgtEl>
                                          <p:spTgt spid="118"/>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142"/>
                                        </p:tgtEl>
                                        <p:attrNameLst>
                                          <p:attrName>style.visibility</p:attrName>
                                        </p:attrNameLst>
                                      </p:cBhvr>
                                      <p:to>
                                        <p:strVal val="visible"/>
                                      </p:to>
                                    </p:set>
                                    <p:animEffect transition="in" filter="slide(fromBottom)">
                                      <p:cBhvr>
                                        <p:cTn id="63" dur="500"/>
                                        <p:tgtEl>
                                          <p:spTgt spid="142"/>
                                        </p:tgtEl>
                                      </p:cBhvr>
                                    </p:animEffect>
                                  </p:childTnLst>
                                </p:cTn>
                              </p:par>
                              <p:par>
                                <p:cTn id="64" presetID="12" presetClass="entr" presetSubtype="4" fill="hold" nodeType="withEffect">
                                  <p:stCondLst>
                                    <p:cond delay="0"/>
                                  </p:stCondLst>
                                  <p:childTnLst>
                                    <p:set>
                                      <p:cBhvr>
                                        <p:cTn id="65" dur="1" fill="hold">
                                          <p:stCondLst>
                                            <p:cond delay="0"/>
                                          </p:stCondLst>
                                        </p:cTn>
                                        <p:tgtEl>
                                          <p:spTgt spid="143"/>
                                        </p:tgtEl>
                                        <p:attrNameLst>
                                          <p:attrName>style.visibility</p:attrName>
                                        </p:attrNameLst>
                                      </p:cBhvr>
                                      <p:to>
                                        <p:strVal val="visible"/>
                                      </p:to>
                                    </p:set>
                                    <p:animEffect transition="in" filter="slide(fromBottom)">
                                      <p:cBhvr>
                                        <p:cTn id="66" dur="500"/>
                                        <p:tgtEl>
                                          <p:spTgt spid="143"/>
                                        </p:tgtEl>
                                      </p:cBhvr>
                                    </p:animEffect>
                                  </p:childTnLst>
                                </p:cTn>
                              </p:par>
                              <p:par>
                                <p:cTn id="67" presetID="12" presetClass="entr" presetSubtype="4" fill="hold" nodeType="withEffect">
                                  <p:stCondLst>
                                    <p:cond delay="0"/>
                                  </p:stCondLst>
                                  <p:childTnLst>
                                    <p:set>
                                      <p:cBhvr>
                                        <p:cTn id="68" dur="1" fill="hold">
                                          <p:stCondLst>
                                            <p:cond delay="0"/>
                                          </p:stCondLst>
                                        </p:cTn>
                                        <p:tgtEl>
                                          <p:spTgt spid="145"/>
                                        </p:tgtEl>
                                        <p:attrNameLst>
                                          <p:attrName>style.visibility</p:attrName>
                                        </p:attrNameLst>
                                      </p:cBhvr>
                                      <p:to>
                                        <p:strVal val="visible"/>
                                      </p:to>
                                    </p:set>
                                    <p:animEffect transition="in" filter="slide(fromBottom)">
                                      <p:cBhvr>
                                        <p:cTn id="69" dur="500"/>
                                        <p:tgtEl>
                                          <p:spTgt spid="145"/>
                                        </p:tgtEl>
                                      </p:cBhvr>
                                    </p:animEffect>
                                  </p:childTnLst>
                                </p:cTn>
                              </p:par>
                              <p:par>
                                <p:cTn id="70" presetID="12" presetClass="entr" presetSubtype="4" fill="hold" nodeType="withEffect">
                                  <p:stCondLst>
                                    <p:cond delay="0"/>
                                  </p:stCondLst>
                                  <p:childTnLst>
                                    <p:set>
                                      <p:cBhvr>
                                        <p:cTn id="71" dur="1" fill="hold">
                                          <p:stCondLst>
                                            <p:cond delay="0"/>
                                          </p:stCondLst>
                                        </p:cTn>
                                        <p:tgtEl>
                                          <p:spTgt spid="146"/>
                                        </p:tgtEl>
                                        <p:attrNameLst>
                                          <p:attrName>style.visibility</p:attrName>
                                        </p:attrNameLst>
                                      </p:cBhvr>
                                      <p:to>
                                        <p:strVal val="visible"/>
                                      </p:to>
                                    </p:set>
                                    <p:animEffect transition="in" filter="slide(fromBottom)">
                                      <p:cBhvr>
                                        <p:cTn id="72" dur="500"/>
                                        <p:tgtEl>
                                          <p:spTgt spid="146"/>
                                        </p:tgtEl>
                                      </p:cBhvr>
                                    </p:animEffect>
                                  </p:childTnLst>
                                </p:cTn>
                              </p:par>
                              <p:par>
                                <p:cTn id="73" presetID="12" presetClass="entr" presetSubtype="4" fill="hold" nodeType="with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slide(fromBottom)">
                                      <p:cBhvr>
                                        <p:cTn id="75" dur="500"/>
                                        <p:tgtEl>
                                          <p:spTgt spid="141"/>
                                        </p:tgtEl>
                                      </p:cBhvr>
                                    </p:animEffect>
                                  </p:childTnLst>
                                </p:cTn>
                              </p:par>
                              <p:par>
                                <p:cTn id="76" presetID="12" presetClass="entr" presetSubtype="4" fill="hold" nodeType="withEffect">
                                  <p:stCondLst>
                                    <p:cond delay="0"/>
                                  </p:stCondLst>
                                  <p:childTnLst>
                                    <p:set>
                                      <p:cBhvr>
                                        <p:cTn id="77" dur="1" fill="hold">
                                          <p:stCondLst>
                                            <p:cond delay="0"/>
                                          </p:stCondLst>
                                        </p:cTn>
                                        <p:tgtEl>
                                          <p:spTgt spid="148"/>
                                        </p:tgtEl>
                                        <p:attrNameLst>
                                          <p:attrName>style.visibility</p:attrName>
                                        </p:attrNameLst>
                                      </p:cBhvr>
                                      <p:to>
                                        <p:strVal val="visible"/>
                                      </p:to>
                                    </p:set>
                                    <p:animEffect transition="in" filter="slide(fromBottom)">
                                      <p:cBhvr>
                                        <p:cTn id="78" dur="500"/>
                                        <p:tgtEl>
                                          <p:spTgt spid="148"/>
                                        </p:tgtEl>
                                      </p:cBhvr>
                                    </p:animEffect>
                                  </p:childTnLst>
                                </p:cTn>
                              </p:par>
                              <p:par>
                                <p:cTn id="79" presetID="12" presetClass="entr" presetSubtype="4" fill="hold" nodeType="withEffect">
                                  <p:stCondLst>
                                    <p:cond delay="0"/>
                                  </p:stCondLst>
                                  <p:childTnLst>
                                    <p:set>
                                      <p:cBhvr>
                                        <p:cTn id="80" dur="1" fill="hold">
                                          <p:stCondLst>
                                            <p:cond delay="0"/>
                                          </p:stCondLst>
                                        </p:cTn>
                                        <p:tgtEl>
                                          <p:spTgt spid="150"/>
                                        </p:tgtEl>
                                        <p:attrNameLst>
                                          <p:attrName>style.visibility</p:attrName>
                                        </p:attrNameLst>
                                      </p:cBhvr>
                                      <p:to>
                                        <p:strVal val="visible"/>
                                      </p:to>
                                    </p:set>
                                    <p:animEffect transition="in" filter="slide(fromBottom)">
                                      <p:cBhvr>
                                        <p:cTn id="81" dur="500"/>
                                        <p:tgtEl>
                                          <p:spTgt spid="150"/>
                                        </p:tgtEl>
                                      </p:cBhvr>
                                    </p:animEffect>
                                  </p:childTnLst>
                                </p:cTn>
                              </p:par>
                              <p:par>
                                <p:cTn id="82" presetID="12" presetClass="entr" presetSubtype="4" fill="hold" nodeType="withEffect">
                                  <p:stCondLst>
                                    <p:cond delay="0"/>
                                  </p:stCondLst>
                                  <p:childTnLst>
                                    <p:set>
                                      <p:cBhvr>
                                        <p:cTn id="83" dur="1" fill="hold">
                                          <p:stCondLst>
                                            <p:cond delay="0"/>
                                          </p:stCondLst>
                                        </p:cTn>
                                        <p:tgtEl>
                                          <p:spTgt spid="151"/>
                                        </p:tgtEl>
                                        <p:attrNameLst>
                                          <p:attrName>style.visibility</p:attrName>
                                        </p:attrNameLst>
                                      </p:cBhvr>
                                      <p:to>
                                        <p:strVal val="visible"/>
                                      </p:to>
                                    </p:set>
                                    <p:animEffect transition="in" filter="slide(fromBottom)">
                                      <p:cBhvr>
                                        <p:cTn id="84" dur="500"/>
                                        <p:tgtEl>
                                          <p:spTgt spid="151"/>
                                        </p:tgtEl>
                                      </p:cBhvr>
                                    </p:animEffect>
                                  </p:childTnLst>
                                </p:cTn>
                              </p:par>
                              <p:par>
                                <p:cTn id="85" presetID="12" presetClass="entr" presetSubtype="4" fill="hold" nodeType="withEffect">
                                  <p:stCondLst>
                                    <p:cond delay="0"/>
                                  </p:stCondLst>
                                  <p:childTnLst>
                                    <p:set>
                                      <p:cBhvr>
                                        <p:cTn id="86" dur="1" fill="hold">
                                          <p:stCondLst>
                                            <p:cond delay="0"/>
                                          </p:stCondLst>
                                        </p:cTn>
                                        <p:tgtEl>
                                          <p:spTgt spid="152"/>
                                        </p:tgtEl>
                                        <p:attrNameLst>
                                          <p:attrName>style.visibility</p:attrName>
                                        </p:attrNameLst>
                                      </p:cBhvr>
                                      <p:to>
                                        <p:strVal val="visible"/>
                                      </p:to>
                                    </p:set>
                                    <p:animEffect transition="in" filter="slide(fromBottom)">
                                      <p:cBhvr>
                                        <p:cTn id="87" dur="500"/>
                                        <p:tgtEl>
                                          <p:spTgt spid="152"/>
                                        </p:tgtEl>
                                      </p:cBhvr>
                                    </p:animEffect>
                                  </p:childTnLst>
                                </p:cTn>
                              </p:par>
                              <p:par>
                                <p:cTn id="88" presetID="12" presetClass="entr" presetSubtype="4" fill="hold" nodeType="withEffect">
                                  <p:stCondLst>
                                    <p:cond delay="0"/>
                                  </p:stCondLst>
                                  <p:childTnLst>
                                    <p:set>
                                      <p:cBhvr>
                                        <p:cTn id="89" dur="1" fill="hold">
                                          <p:stCondLst>
                                            <p:cond delay="0"/>
                                          </p:stCondLst>
                                        </p:cTn>
                                        <p:tgtEl>
                                          <p:spTgt spid="153"/>
                                        </p:tgtEl>
                                        <p:attrNameLst>
                                          <p:attrName>style.visibility</p:attrName>
                                        </p:attrNameLst>
                                      </p:cBhvr>
                                      <p:to>
                                        <p:strVal val="visible"/>
                                      </p:to>
                                    </p:set>
                                    <p:animEffect transition="in" filter="slide(fromBottom)">
                                      <p:cBhvr>
                                        <p:cTn id="90" dur="500"/>
                                        <p:tgtEl>
                                          <p:spTgt spid="153"/>
                                        </p:tgtEl>
                                      </p:cBhvr>
                                    </p:animEffect>
                                  </p:childTnLst>
                                </p:cTn>
                              </p:par>
                              <p:par>
                                <p:cTn id="91" presetID="12" presetClass="entr" presetSubtype="4" fill="hold" nodeType="with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slide(fromBottom)">
                                      <p:cBhvr>
                                        <p:cTn id="93" dur="500"/>
                                        <p:tgtEl>
                                          <p:spTgt spid="138"/>
                                        </p:tgtEl>
                                      </p:cBhvr>
                                    </p:animEffect>
                                  </p:childTnLst>
                                </p:cTn>
                              </p:par>
                              <p:par>
                                <p:cTn id="94" presetID="12" presetClass="entr" presetSubtype="4" fill="hold" nodeType="withEffect">
                                  <p:stCondLst>
                                    <p:cond delay="0"/>
                                  </p:stCondLst>
                                  <p:childTnLst>
                                    <p:set>
                                      <p:cBhvr>
                                        <p:cTn id="95" dur="1" fill="hold">
                                          <p:stCondLst>
                                            <p:cond delay="0"/>
                                          </p:stCondLst>
                                        </p:cTn>
                                        <p:tgtEl>
                                          <p:spTgt spid="139"/>
                                        </p:tgtEl>
                                        <p:attrNameLst>
                                          <p:attrName>style.visibility</p:attrName>
                                        </p:attrNameLst>
                                      </p:cBhvr>
                                      <p:to>
                                        <p:strVal val="visible"/>
                                      </p:to>
                                    </p:set>
                                    <p:animEffect transition="in" filter="slide(fromBottom)">
                                      <p:cBhvr>
                                        <p:cTn id="96" dur="500"/>
                                        <p:tgtEl>
                                          <p:spTgt spid="139"/>
                                        </p:tgtEl>
                                      </p:cBhvr>
                                    </p:animEffect>
                                  </p:childTnLst>
                                </p:cTn>
                              </p:par>
                              <p:par>
                                <p:cTn id="97" presetID="12" presetClass="entr" presetSubtype="4" fill="hold" nodeType="withEffect">
                                  <p:stCondLst>
                                    <p:cond delay="0"/>
                                  </p:stCondLst>
                                  <p:childTnLst>
                                    <p:set>
                                      <p:cBhvr>
                                        <p:cTn id="98" dur="1" fill="hold">
                                          <p:stCondLst>
                                            <p:cond delay="0"/>
                                          </p:stCondLst>
                                        </p:cTn>
                                        <p:tgtEl>
                                          <p:spTgt spid="140"/>
                                        </p:tgtEl>
                                        <p:attrNameLst>
                                          <p:attrName>style.visibility</p:attrName>
                                        </p:attrNameLst>
                                      </p:cBhvr>
                                      <p:to>
                                        <p:strVal val="visible"/>
                                      </p:to>
                                    </p:set>
                                    <p:animEffect transition="in" filter="slide(fromBottom)">
                                      <p:cBhvr>
                                        <p:cTn id="99" dur="500"/>
                                        <p:tgtEl>
                                          <p:spTgt spid="140"/>
                                        </p:tgtEl>
                                      </p:cBhvr>
                                    </p:animEffect>
                                  </p:childTnLst>
                                </p:cTn>
                              </p:par>
                              <p:par>
                                <p:cTn id="100" presetID="12" presetClass="entr" presetSubtype="4" fill="hold"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slide(fromBottom)">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4" grpId="0"/>
      <p:bldP spid="115" grpId="0"/>
      <p:bldP spid="116" grpId="0"/>
      <p:bldP spid="118" grpId="0"/>
      <p:bldP spid="119" grpId="0"/>
      <p:bldP spid="1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Прямоугольник 112"/>
          <p:cNvSpPr/>
          <p:nvPr/>
        </p:nvSpPr>
        <p:spPr>
          <a:xfrm>
            <a:off x="642910" y="357166"/>
            <a:ext cx="8072494" cy="1000132"/>
          </a:xfrm>
          <a:prstGeom prst="rect">
            <a:avLst/>
          </a:prstGeom>
          <a:gradFill flip="none" rotWithShape="1">
            <a:gsLst>
              <a:gs pos="67000">
                <a:srgbClr val="D6B19C">
                  <a:alpha val="5000"/>
                </a:srgbClr>
              </a:gs>
              <a:gs pos="30000">
                <a:srgbClr val="D49E6C"/>
              </a:gs>
              <a:gs pos="70000">
                <a:srgbClr val="A65528"/>
              </a:gs>
              <a:gs pos="100000">
                <a:srgbClr val="66301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Text Box 6"/>
          <p:cNvSpPr txBox="1">
            <a:spLocks noChangeArrowheads="1"/>
          </p:cNvSpPr>
          <p:nvPr/>
        </p:nvSpPr>
        <p:spPr bwMode="auto">
          <a:xfrm>
            <a:off x="714375" y="357188"/>
            <a:ext cx="7929563" cy="954087"/>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ru-RU" sz="2800" b="1" dirty="0" err="1">
                <a:solidFill>
                  <a:schemeClr val="accent2">
                    <a:lumMod val="75000"/>
                  </a:schemeClr>
                </a:solidFill>
                <a:latin typeface="+mn-lt"/>
              </a:rPr>
              <a:t>Сөздерді буынға бөл.</a:t>
            </a:r>
            <a:endParaRPr lang="ru-RU" sz="2800" b="1" dirty="0">
              <a:solidFill>
                <a:schemeClr val="accent2">
                  <a:lumMod val="75000"/>
                </a:schemeClr>
              </a:solidFill>
              <a:latin typeface="+mn-lt"/>
            </a:endParaRPr>
          </a:p>
          <a:p>
            <a:pPr algn="ctr" fontAlgn="auto">
              <a:spcBef>
                <a:spcPts val="0"/>
              </a:spcBef>
              <a:spcAft>
                <a:spcPts val="0"/>
              </a:spcAft>
              <a:defRPr/>
            </a:pPr>
            <a:r>
              <a:rPr lang="kk-KZ" sz="2800" b="1" dirty="0">
                <a:solidFill>
                  <a:schemeClr val="accent2">
                    <a:lumMod val="75000"/>
                  </a:schemeClr>
                </a:solidFill>
                <a:latin typeface="+mn-lt"/>
              </a:rPr>
              <a:t>Буын санын анықта</a:t>
            </a:r>
            <a:endParaRPr lang="ru-RU" sz="2800" b="1" dirty="0">
              <a:solidFill>
                <a:schemeClr val="accent2">
                  <a:lumMod val="75000"/>
                </a:schemeClr>
              </a:solidFill>
              <a:latin typeface="+mn-lt"/>
            </a:endParaRPr>
          </a:p>
        </p:txBody>
      </p:sp>
      <p:sp>
        <p:nvSpPr>
          <p:cNvPr id="114" name="TextBox 113"/>
          <p:cNvSpPr txBox="1">
            <a:spLocks noChangeArrowheads="1"/>
          </p:cNvSpPr>
          <p:nvPr/>
        </p:nvSpPr>
        <p:spPr bwMode="auto">
          <a:xfrm>
            <a:off x="357188" y="5429250"/>
            <a:ext cx="2714625" cy="830263"/>
          </a:xfrm>
          <a:prstGeom prst="rect">
            <a:avLst/>
          </a:prstGeom>
          <a:noFill/>
          <a:ln w="9525">
            <a:noFill/>
            <a:miter lim="800000"/>
            <a:headEnd/>
            <a:tailEnd/>
          </a:ln>
        </p:spPr>
        <p:txBody>
          <a:bodyPr>
            <a:spAutoFit/>
          </a:bodyPr>
          <a:lstStyle/>
          <a:p>
            <a:r>
              <a:rPr lang="kk-KZ" sz="4800" b="1">
                <a:latin typeface="Lucida Sans Unicode" pitchFamily="34" charset="0"/>
              </a:rPr>
              <a:t>сәбіз</a:t>
            </a:r>
            <a:endParaRPr lang="ru-RU" sz="4800" b="1">
              <a:latin typeface="Lucida Sans Unicode" pitchFamily="34" charset="0"/>
            </a:endParaRPr>
          </a:p>
        </p:txBody>
      </p:sp>
      <p:sp>
        <p:nvSpPr>
          <p:cNvPr id="115" name="TextBox 114"/>
          <p:cNvSpPr txBox="1">
            <a:spLocks noChangeArrowheads="1"/>
          </p:cNvSpPr>
          <p:nvPr/>
        </p:nvSpPr>
        <p:spPr bwMode="auto">
          <a:xfrm>
            <a:off x="357188" y="2857500"/>
            <a:ext cx="2714625" cy="708025"/>
          </a:xfrm>
          <a:prstGeom prst="rect">
            <a:avLst/>
          </a:prstGeom>
          <a:noFill/>
          <a:ln w="9525">
            <a:noFill/>
            <a:miter lim="800000"/>
            <a:headEnd/>
            <a:tailEnd/>
          </a:ln>
        </p:spPr>
        <p:txBody>
          <a:bodyPr>
            <a:spAutoFit/>
          </a:bodyPr>
          <a:lstStyle/>
          <a:p>
            <a:r>
              <a:rPr lang="kk-KZ" sz="4000" b="1">
                <a:latin typeface="Lucida Sans Unicode" pitchFamily="34" charset="0"/>
              </a:rPr>
              <a:t>құлып</a:t>
            </a:r>
            <a:endParaRPr lang="ru-RU" sz="4000" b="1">
              <a:latin typeface="Lucida Sans Unicode" pitchFamily="34" charset="0"/>
            </a:endParaRPr>
          </a:p>
        </p:txBody>
      </p:sp>
      <p:sp>
        <p:nvSpPr>
          <p:cNvPr id="116" name="TextBox 115"/>
          <p:cNvSpPr txBox="1">
            <a:spLocks noChangeArrowheads="1"/>
          </p:cNvSpPr>
          <p:nvPr/>
        </p:nvSpPr>
        <p:spPr bwMode="auto">
          <a:xfrm>
            <a:off x="3071813" y="3071813"/>
            <a:ext cx="3286125" cy="769937"/>
          </a:xfrm>
          <a:prstGeom prst="rect">
            <a:avLst/>
          </a:prstGeom>
          <a:noFill/>
          <a:ln w="9525">
            <a:noFill/>
            <a:miter lim="800000"/>
            <a:headEnd/>
            <a:tailEnd/>
          </a:ln>
        </p:spPr>
        <p:txBody>
          <a:bodyPr>
            <a:spAutoFit/>
          </a:bodyPr>
          <a:lstStyle/>
          <a:p>
            <a:r>
              <a:rPr lang="kk-KZ" sz="4400" b="1">
                <a:latin typeface="Lucida Sans Unicode" pitchFamily="34" charset="0"/>
              </a:rPr>
              <a:t>шырағдан</a:t>
            </a:r>
            <a:endParaRPr lang="ru-RU" sz="6000" b="1">
              <a:latin typeface="Lucida Sans Unicode" pitchFamily="34" charset="0"/>
            </a:endParaRPr>
          </a:p>
        </p:txBody>
      </p:sp>
      <p:sp>
        <p:nvSpPr>
          <p:cNvPr id="118" name="TextBox 117"/>
          <p:cNvSpPr txBox="1">
            <a:spLocks noChangeArrowheads="1"/>
          </p:cNvSpPr>
          <p:nvPr/>
        </p:nvSpPr>
        <p:spPr bwMode="auto">
          <a:xfrm>
            <a:off x="5786438" y="5572125"/>
            <a:ext cx="3071812" cy="769938"/>
          </a:xfrm>
          <a:prstGeom prst="rect">
            <a:avLst/>
          </a:prstGeom>
          <a:noFill/>
          <a:ln w="9525">
            <a:noFill/>
            <a:miter lim="800000"/>
            <a:headEnd/>
            <a:tailEnd/>
          </a:ln>
        </p:spPr>
        <p:txBody>
          <a:bodyPr>
            <a:spAutoFit/>
          </a:bodyPr>
          <a:lstStyle/>
          <a:p>
            <a:r>
              <a:rPr lang="kk-KZ" sz="4400" b="1">
                <a:latin typeface="Lucida Sans Unicode" pitchFamily="34" charset="0"/>
              </a:rPr>
              <a:t>арыстан</a:t>
            </a:r>
            <a:endParaRPr lang="ru-RU" sz="4400" b="1">
              <a:latin typeface="Lucida Sans Unicode" pitchFamily="34" charset="0"/>
            </a:endParaRPr>
          </a:p>
        </p:txBody>
      </p:sp>
      <p:sp>
        <p:nvSpPr>
          <p:cNvPr id="119" name="TextBox 118"/>
          <p:cNvSpPr txBox="1">
            <a:spLocks noChangeArrowheads="1"/>
          </p:cNvSpPr>
          <p:nvPr/>
        </p:nvSpPr>
        <p:spPr bwMode="auto">
          <a:xfrm>
            <a:off x="3571875" y="5500688"/>
            <a:ext cx="2714625" cy="708025"/>
          </a:xfrm>
          <a:prstGeom prst="rect">
            <a:avLst/>
          </a:prstGeom>
          <a:noFill/>
          <a:ln w="9525">
            <a:noFill/>
            <a:miter lim="800000"/>
            <a:headEnd/>
            <a:tailEnd/>
          </a:ln>
        </p:spPr>
        <p:txBody>
          <a:bodyPr>
            <a:spAutoFit/>
          </a:bodyPr>
          <a:lstStyle/>
          <a:p>
            <a:r>
              <a:rPr lang="kk-KZ" sz="4000" b="1">
                <a:latin typeface="Lucida Sans Unicode" pitchFamily="34" charset="0"/>
              </a:rPr>
              <a:t>гүл</a:t>
            </a:r>
            <a:endParaRPr lang="ru-RU" sz="4000" b="1">
              <a:latin typeface="Lucida Sans Unicode" pitchFamily="34" charset="0"/>
            </a:endParaRPr>
          </a:p>
        </p:txBody>
      </p:sp>
      <p:sp>
        <p:nvSpPr>
          <p:cNvPr id="120" name="TextBox 119"/>
          <p:cNvSpPr txBox="1">
            <a:spLocks noChangeArrowheads="1"/>
          </p:cNvSpPr>
          <p:nvPr/>
        </p:nvSpPr>
        <p:spPr bwMode="auto">
          <a:xfrm>
            <a:off x="6143625" y="2857500"/>
            <a:ext cx="2714625" cy="769938"/>
          </a:xfrm>
          <a:prstGeom prst="rect">
            <a:avLst/>
          </a:prstGeom>
          <a:noFill/>
          <a:ln w="9525">
            <a:noFill/>
            <a:miter lim="800000"/>
            <a:headEnd/>
            <a:tailEnd/>
          </a:ln>
        </p:spPr>
        <p:txBody>
          <a:bodyPr>
            <a:spAutoFit/>
          </a:bodyPr>
          <a:lstStyle/>
          <a:p>
            <a:r>
              <a:rPr lang="ru-RU" sz="4400" b="1">
                <a:latin typeface="Lucida Sans Unicode" pitchFamily="34" charset="0"/>
              </a:rPr>
              <a:t>машина</a:t>
            </a:r>
          </a:p>
        </p:txBody>
      </p:sp>
      <p:sp>
        <p:nvSpPr>
          <p:cNvPr id="138" name="Дуга 137"/>
          <p:cNvSpPr/>
          <p:nvPr/>
        </p:nvSpPr>
        <p:spPr>
          <a:xfrm rot="10800000" flipV="1">
            <a:off x="3143250" y="2928938"/>
            <a:ext cx="1071563" cy="928687"/>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0" name="Дуга 139"/>
          <p:cNvSpPr/>
          <p:nvPr/>
        </p:nvSpPr>
        <p:spPr>
          <a:xfrm rot="10800000" flipV="1">
            <a:off x="7715250" y="3000375"/>
            <a:ext cx="857250" cy="642938"/>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1" name="Дуга 140"/>
          <p:cNvSpPr/>
          <p:nvPr/>
        </p:nvSpPr>
        <p:spPr>
          <a:xfrm rot="10800000" flipV="1">
            <a:off x="6929438" y="2786063"/>
            <a:ext cx="1000125" cy="928687"/>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3" name="Дуга 142"/>
          <p:cNvSpPr/>
          <p:nvPr/>
        </p:nvSpPr>
        <p:spPr>
          <a:xfrm rot="10800000" flipV="1">
            <a:off x="928688" y="5214938"/>
            <a:ext cx="1214437" cy="1071562"/>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6" name="Дуга 145"/>
          <p:cNvSpPr/>
          <p:nvPr/>
        </p:nvSpPr>
        <p:spPr>
          <a:xfrm rot="10800000" flipV="1">
            <a:off x="285750" y="5357813"/>
            <a:ext cx="857250" cy="857250"/>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47" name="Дуга 146"/>
          <p:cNvSpPr/>
          <p:nvPr/>
        </p:nvSpPr>
        <p:spPr>
          <a:xfrm rot="10800000" flipV="1">
            <a:off x="3500438" y="5429250"/>
            <a:ext cx="1071562" cy="857250"/>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50" name="Дуга 149"/>
          <p:cNvSpPr/>
          <p:nvPr/>
        </p:nvSpPr>
        <p:spPr>
          <a:xfrm rot="10800000" flipV="1">
            <a:off x="4000500" y="2928938"/>
            <a:ext cx="1143000" cy="928687"/>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51" name="Дуга 150"/>
          <p:cNvSpPr/>
          <p:nvPr/>
        </p:nvSpPr>
        <p:spPr>
          <a:xfrm rot="10800000" flipV="1">
            <a:off x="4857750" y="2928938"/>
            <a:ext cx="1143000" cy="928687"/>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52" name="Дуга 151"/>
          <p:cNvSpPr/>
          <p:nvPr/>
        </p:nvSpPr>
        <p:spPr>
          <a:xfrm rot="10800000" flipV="1">
            <a:off x="5715000" y="6000750"/>
            <a:ext cx="571500" cy="285750"/>
          </a:xfrm>
          <a:prstGeom prst="arc">
            <a:avLst>
              <a:gd name="adj1" fmla="val 942691"/>
              <a:gd name="adj2" fmla="val 10034852"/>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53" name="Дуга 152"/>
          <p:cNvSpPr/>
          <p:nvPr/>
        </p:nvSpPr>
        <p:spPr>
          <a:xfrm rot="10800000" flipV="1">
            <a:off x="928688" y="3071813"/>
            <a:ext cx="1214437" cy="500062"/>
          </a:xfrm>
          <a:prstGeom prst="arc">
            <a:avLst>
              <a:gd name="adj1" fmla="val 770029"/>
              <a:gd name="adj2" fmla="val 10040611"/>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pic>
        <p:nvPicPr>
          <p:cNvPr id="24598" name="Picture 2" descr="E:\Документы\Мои рисунки\вы.emf"/>
          <p:cNvPicPr>
            <a:picLocks noChangeAspect="1" noChangeArrowheads="1"/>
          </p:cNvPicPr>
          <p:nvPr/>
        </p:nvPicPr>
        <p:blipFill>
          <a:blip r:embed="rId2" cstate="print"/>
          <a:srcRect/>
          <a:stretch>
            <a:fillRect/>
          </a:stretch>
        </p:blipFill>
        <p:spPr bwMode="auto">
          <a:xfrm>
            <a:off x="571500" y="1357313"/>
            <a:ext cx="1671638" cy="1511300"/>
          </a:xfrm>
          <a:prstGeom prst="rect">
            <a:avLst/>
          </a:prstGeom>
          <a:noFill/>
          <a:ln w="9525">
            <a:noFill/>
            <a:miter lim="800000"/>
            <a:headEnd/>
            <a:tailEnd/>
          </a:ln>
        </p:spPr>
      </p:pic>
      <p:pic>
        <p:nvPicPr>
          <p:cNvPr id="24599" name="Picture 3" descr="E:\Документы\Мои рисунки\клв.gif"/>
          <p:cNvPicPr>
            <a:picLocks noChangeAspect="1" noChangeArrowheads="1"/>
          </p:cNvPicPr>
          <p:nvPr/>
        </p:nvPicPr>
        <p:blipFill>
          <a:blip r:embed="rId3" cstate="print"/>
          <a:srcRect/>
          <a:stretch>
            <a:fillRect/>
          </a:stretch>
        </p:blipFill>
        <p:spPr bwMode="auto">
          <a:xfrm>
            <a:off x="3929063" y="1500188"/>
            <a:ext cx="1019175" cy="1609725"/>
          </a:xfrm>
          <a:prstGeom prst="rect">
            <a:avLst/>
          </a:prstGeom>
          <a:noFill/>
          <a:ln w="9525">
            <a:noFill/>
            <a:miter lim="800000"/>
            <a:headEnd/>
            <a:tailEnd/>
          </a:ln>
        </p:spPr>
      </p:pic>
      <p:pic>
        <p:nvPicPr>
          <p:cNvPr id="24600" name="Picture 6" descr="E:\Документы\Мои рисунки\кг.wmf"/>
          <p:cNvPicPr>
            <a:picLocks noChangeAspect="1" noChangeArrowheads="1"/>
          </p:cNvPicPr>
          <p:nvPr/>
        </p:nvPicPr>
        <p:blipFill>
          <a:blip r:embed="rId4" cstate="print"/>
          <a:srcRect/>
          <a:stretch>
            <a:fillRect/>
          </a:stretch>
        </p:blipFill>
        <p:spPr bwMode="auto">
          <a:xfrm>
            <a:off x="6000750" y="1643063"/>
            <a:ext cx="2571750" cy="1252537"/>
          </a:xfrm>
          <a:prstGeom prst="rect">
            <a:avLst/>
          </a:prstGeom>
          <a:noFill/>
          <a:ln w="9525">
            <a:noFill/>
            <a:miter lim="800000"/>
            <a:headEnd/>
            <a:tailEnd/>
          </a:ln>
        </p:spPr>
      </p:pic>
      <p:sp>
        <p:nvSpPr>
          <p:cNvPr id="121" name="Дуга 120"/>
          <p:cNvSpPr/>
          <p:nvPr/>
        </p:nvSpPr>
        <p:spPr>
          <a:xfrm rot="10800000" flipV="1">
            <a:off x="6143625" y="2786063"/>
            <a:ext cx="1000125" cy="928687"/>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pic>
        <p:nvPicPr>
          <p:cNvPr id="24602" name="Picture 7" descr="E:\Документы\Мои рисунки\паш.gif"/>
          <p:cNvPicPr>
            <a:picLocks noChangeAspect="1" noChangeArrowheads="1"/>
          </p:cNvPicPr>
          <p:nvPr/>
        </p:nvPicPr>
        <p:blipFill>
          <a:blip r:embed="rId5" cstate="print"/>
          <a:srcRect/>
          <a:stretch>
            <a:fillRect/>
          </a:stretch>
        </p:blipFill>
        <p:spPr bwMode="auto">
          <a:xfrm>
            <a:off x="3357563" y="3929063"/>
            <a:ext cx="1714500" cy="1728787"/>
          </a:xfrm>
          <a:prstGeom prst="rect">
            <a:avLst/>
          </a:prstGeom>
          <a:noFill/>
          <a:ln w="9525">
            <a:noFill/>
            <a:miter lim="800000"/>
            <a:headEnd/>
            <a:tailEnd/>
          </a:ln>
        </p:spPr>
      </p:pic>
      <p:pic>
        <p:nvPicPr>
          <p:cNvPr id="24603" name="Picture 8" descr="E:\Документы\Мои рисунки\ап.png"/>
          <p:cNvPicPr>
            <a:picLocks noChangeAspect="1" noChangeArrowheads="1"/>
          </p:cNvPicPr>
          <p:nvPr/>
        </p:nvPicPr>
        <p:blipFill>
          <a:blip r:embed="rId6" cstate="print"/>
          <a:srcRect/>
          <a:stretch>
            <a:fillRect/>
          </a:stretch>
        </p:blipFill>
        <p:spPr bwMode="auto">
          <a:xfrm>
            <a:off x="500063" y="3857625"/>
            <a:ext cx="1417637" cy="1457325"/>
          </a:xfrm>
          <a:prstGeom prst="rect">
            <a:avLst/>
          </a:prstGeom>
          <a:noFill/>
          <a:ln w="9525">
            <a:noFill/>
            <a:miter lim="800000"/>
            <a:headEnd/>
            <a:tailEnd/>
          </a:ln>
        </p:spPr>
      </p:pic>
      <p:sp>
        <p:nvSpPr>
          <p:cNvPr id="28" name="Дуга 27"/>
          <p:cNvSpPr/>
          <p:nvPr/>
        </p:nvSpPr>
        <p:spPr>
          <a:xfrm rot="10800000" flipV="1">
            <a:off x="285750" y="2928938"/>
            <a:ext cx="785813" cy="642937"/>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pic>
        <p:nvPicPr>
          <p:cNvPr id="24605" name="Picture 4" descr="http://www.planetapodelok.ru/wp-content/uploads/2009/11/lion_thl.jpg"/>
          <p:cNvPicPr>
            <a:picLocks noChangeAspect="1" noChangeArrowheads="1"/>
          </p:cNvPicPr>
          <p:nvPr/>
        </p:nvPicPr>
        <p:blipFill>
          <a:blip r:embed="rId7" cstate="print"/>
          <a:srcRect/>
          <a:stretch>
            <a:fillRect/>
          </a:stretch>
        </p:blipFill>
        <p:spPr bwMode="auto">
          <a:xfrm>
            <a:off x="6143625" y="3786188"/>
            <a:ext cx="2000250" cy="1857375"/>
          </a:xfrm>
          <a:prstGeom prst="rect">
            <a:avLst/>
          </a:prstGeom>
          <a:noFill/>
          <a:ln w="9525">
            <a:noFill/>
            <a:miter lim="800000"/>
            <a:headEnd/>
            <a:tailEnd/>
          </a:ln>
        </p:spPr>
      </p:pic>
      <p:sp>
        <p:nvSpPr>
          <p:cNvPr id="31" name="Дуга 30"/>
          <p:cNvSpPr/>
          <p:nvPr/>
        </p:nvSpPr>
        <p:spPr>
          <a:xfrm rot="10800000" flipV="1">
            <a:off x="6072188" y="5429250"/>
            <a:ext cx="1357312" cy="919163"/>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2" name="Дуга 31"/>
          <p:cNvSpPr/>
          <p:nvPr/>
        </p:nvSpPr>
        <p:spPr>
          <a:xfrm rot="10800000" flipV="1">
            <a:off x="7072313" y="5500688"/>
            <a:ext cx="1214437" cy="857250"/>
          </a:xfrm>
          <a:prstGeom prst="arc">
            <a:avLst>
              <a:gd name="adj1" fmla="val 1990538"/>
              <a:gd name="adj2" fmla="val 9015758"/>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decel="50000" fill="hold">
                                          <p:stCondLst>
                                            <p:cond delay="0"/>
                                          </p:stCondLst>
                                        </p:cTn>
                                        <p:tgtEl>
                                          <p:spTgt spid="1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3"/>
                                        </p:tgtEl>
                                        <p:attrNameLst>
                                          <p:attrName>ppt_w</p:attrName>
                                        </p:attrNameLst>
                                      </p:cBhvr>
                                      <p:tavLst>
                                        <p:tav tm="0">
                                          <p:val>
                                            <p:strVal val="#ppt_w*.05"/>
                                          </p:val>
                                        </p:tav>
                                        <p:tav tm="100000">
                                          <p:val>
                                            <p:strVal val="#ppt_w"/>
                                          </p:val>
                                        </p:tav>
                                      </p:tavLst>
                                    </p:anim>
                                    <p:anim calcmode="lin" valueType="num">
                                      <p:cBhvr>
                                        <p:cTn id="10" dur="1000" fill="hold"/>
                                        <p:tgtEl>
                                          <p:spTgt spid="1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3"/>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15"/>
                                        </p:tgtEl>
                                        <p:attrNameLst>
                                          <p:attrName>style.visibility</p:attrName>
                                        </p:attrNameLst>
                                      </p:cBhvr>
                                      <p:to>
                                        <p:strVal val="visible"/>
                                      </p:to>
                                    </p:set>
                                    <p:animEffect transition="in" filter="slide(fromBottom)">
                                      <p:cBhvr>
                                        <p:cTn id="29" dur="500"/>
                                        <p:tgtEl>
                                          <p:spTgt spid="115"/>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slide(fromBottom)">
                                      <p:cBhvr>
                                        <p:cTn id="34" dur="500"/>
                                        <p:tgtEl>
                                          <p:spTgt spid="116"/>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slide(fromBottom)">
                                      <p:cBhvr>
                                        <p:cTn id="39" dur="500"/>
                                        <p:tgtEl>
                                          <p:spTgt spid="120"/>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14"/>
                                        </p:tgtEl>
                                        <p:attrNameLst>
                                          <p:attrName>style.visibility</p:attrName>
                                        </p:attrNameLst>
                                      </p:cBhvr>
                                      <p:to>
                                        <p:strVal val="visible"/>
                                      </p:to>
                                    </p:set>
                                    <p:animEffect transition="in" filter="slide(fromBottom)">
                                      <p:cBhvr>
                                        <p:cTn id="44" dur="500"/>
                                        <p:tgtEl>
                                          <p:spTgt spid="11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slide(fromBottom)">
                                      <p:cBhvr>
                                        <p:cTn id="49" dur="500"/>
                                        <p:tgtEl>
                                          <p:spTgt spid="11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18"/>
                                        </p:tgtEl>
                                        <p:attrNameLst>
                                          <p:attrName>style.visibility</p:attrName>
                                        </p:attrNameLst>
                                      </p:cBhvr>
                                      <p:to>
                                        <p:strVal val="visible"/>
                                      </p:to>
                                    </p:set>
                                    <p:animEffect transition="in" filter="slide(fromBottom)">
                                      <p:cBhvr>
                                        <p:cTn id="54" dur="500"/>
                                        <p:tgtEl>
                                          <p:spTgt spid="118"/>
                                        </p:tgtEl>
                                      </p:cBhvr>
                                    </p:animEffect>
                                  </p:childTnLst>
                                </p:cTn>
                              </p:par>
                              <p:par>
                                <p:cTn id="55" presetID="12" presetClass="entr" presetSubtype="4" fill="hold" nodeType="withEffect">
                                  <p:stCondLst>
                                    <p:cond delay="0"/>
                                  </p:stCondLst>
                                  <p:childTnLst>
                                    <p:set>
                                      <p:cBhvr>
                                        <p:cTn id="56" dur="1" fill="hold">
                                          <p:stCondLst>
                                            <p:cond delay="0"/>
                                          </p:stCondLst>
                                        </p:cTn>
                                        <p:tgtEl>
                                          <p:spTgt spid="143"/>
                                        </p:tgtEl>
                                        <p:attrNameLst>
                                          <p:attrName>style.visibility</p:attrName>
                                        </p:attrNameLst>
                                      </p:cBhvr>
                                      <p:to>
                                        <p:strVal val="visible"/>
                                      </p:to>
                                    </p:set>
                                    <p:animEffect transition="in" filter="slide(fromBottom)">
                                      <p:cBhvr>
                                        <p:cTn id="57" dur="500"/>
                                        <p:tgtEl>
                                          <p:spTgt spid="143"/>
                                        </p:tgtEl>
                                      </p:cBhvr>
                                    </p:animEffect>
                                  </p:childTnLst>
                                </p:cTn>
                              </p:par>
                              <p:par>
                                <p:cTn id="58" presetID="12" presetClass="entr" presetSubtype="4" fill="hold" nodeType="withEffect">
                                  <p:stCondLst>
                                    <p:cond delay="0"/>
                                  </p:stCondLst>
                                  <p:childTnLst>
                                    <p:set>
                                      <p:cBhvr>
                                        <p:cTn id="59" dur="1" fill="hold">
                                          <p:stCondLst>
                                            <p:cond delay="0"/>
                                          </p:stCondLst>
                                        </p:cTn>
                                        <p:tgtEl>
                                          <p:spTgt spid="146"/>
                                        </p:tgtEl>
                                        <p:attrNameLst>
                                          <p:attrName>style.visibility</p:attrName>
                                        </p:attrNameLst>
                                      </p:cBhvr>
                                      <p:to>
                                        <p:strVal val="visible"/>
                                      </p:to>
                                    </p:set>
                                    <p:animEffect transition="in" filter="slide(fromBottom)">
                                      <p:cBhvr>
                                        <p:cTn id="60" dur="500"/>
                                        <p:tgtEl>
                                          <p:spTgt spid="146"/>
                                        </p:tgtEl>
                                      </p:cBhvr>
                                    </p:animEffect>
                                  </p:childTnLst>
                                </p:cTn>
                              </p:par>
                              <p:par>
                                <p:cTn id="61" presetID="12" presetClass="entr" presetSubtype="4" fill="hold" nodeType="withEffect">
                                  <p:stCondLst>
                                    <p:cond delay="0"/>
                                  </p:stCondLst>
                                  <p:childTnLst>
                                    <p:set>
                                      <p:cBhvr>
                                        <p:cTn id="62" dur="1" fill="hold">
                                          <p:stCondLst>
                                            <p:cond delay="0"/>
                                          </p:stCondLst>
                                        </p:cTn>
                                        <p:tgtEl>
                                          <p:spTgt spid="147"/>
                                        </p:tgtEl>
                                        <p:attrNameLst>
                                          <p:attrName>style.visibility</p:attrName>
                                        </p:attrNameLst>
                                      </p:cBhvr>
                                      <p:to>
                                        <p:strVal val="visible"/>
                                      </p:to>
                                    </p:set>
                                    <p:animEffect transition="in" filter="slide(fromBottom)">
                                      <p:cBhvr>
                                        <p:cTn id="63" dur="500"/>
                                        <p:tgtEl>
                                          <p:spTgt spid="147"/>
                                        </p:tgtEl>
                                      </p:cBhvr>
                                    </p:animEffect>
                                  </p:childTnLst>
                                </p:cTn>
                              </p:par>
                              <p:par>
                                <p:cTn id="64" presetID="12" presetClass="entr" presetSubtype="4" fill="hold" nodeType="withEffect">
                                  <p:stCondLst>
                                    <p:cond delay="0"/>
                                  </p:stCondLst>
                                  <p:childTnLst>
                                    <p:set>
                                      <p:cBhvr>
                                        <p:cTn id="65" dur="1" fill="hold">
                                          <p:stCondLst>
                                            <p:cond delay="0"/>
                                          </p:stCondLst>
                                        </p:cTn>
                                        <p:tgtEl>
                                          <p:spTgt spid="141"/>
                                        </p:tgtEl>
                                        <p:attrNameLst>
                                          <p:attrName>style.visibility</p:attrName>
                                        </p:attrNameLst>
                                      </p:cBhvr>
                                      <p:to>
                                        <p:strVal val="visible"/>
                                      </p:to>
                                    </p:set>
                                    <p:animEffect transition="in" filter="slide(fromBottom)">
                                      <p:cBhvr>
                                        <p:cTn id="66" dur="500"/>
                                        <p:tgtEl>
                                          <p:spTgt spid="141"/>
                                        </p:tgtEl>
                                      </p:cBhvr>
                                    </p:animEffect>
                                  </p:childTnLst>
                                </p:cTn>
                              </p:par>
                              <p:par>
                                <p:cTn id="67" presetID="12" presetClass="entr" presetSubtype="4" fill="hold" nodeType="withEffect">
                                  <p:stCondLst>
                                    <p:cond delay="0"/>
                                  </p:stCondLst>
                                  <p:childTnLst>
                                    <p:set>
                                      <p:cBhvr>
                                        <p:cTn id="68" dur="1" fill="hold">
                                          <p:stCondLst>
                                            <p:cond delay="0"/>
                                          </p:stCondLst>
                                        </p:cTn>
                                        <p:tgtEl>
                                          <p:spTgt spid="150"/>
                                        </p:tgtEl>
                                        <p:attrNameLst>
                                          <p:attrName>style.visibility</p:attrName>
                                        </p:attrNameLst>
                                      </p:cBhvr>
                                      <p:to>
                                        <p:strVal val="visible"/>
                                      </p:to>
                                    </p:set>
                                    <p:animEffect transition="in" filter="slide(fromBottom)">
                                      <p:cBhvr>
                                        <p:cTn id="69" dur="500"/>
                                        <p:tgtEl>
                                          <p:spTgt spid="150"/>
                                        </p:tgtEl>
                                      </p:cBhvr>
                                    </p:animEffect>
                                  </p:childTnLst>
                                </p:cTn>
                              </p:par>
                              <p:par>
                                <p:cTn id="70" presetID="12" presetClass="entr" presetSubtype="4" fill="hold" nodeType="with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slide(fromBottom)">
                                      <p:cBhvr>
                                        <p:cTn id="72" dur="500"/>
                                        <p:tgtEl>
                                          <p:spTgt spid="151"/>
                                        </p:tgtEl>
                                      </p:cBhvr>
                                    </p:animEffect>
                                  </p:childTnLst>
                                </p:cTn>
                              </p:par>
                              <p:par>
                                <p:cTn id="73" presetID="12" presetClass="entr" presetSubtype="4" fill="hold" nodeType="withEffect">
                                  <p:stCondLst>
                                    <p:cond delay="0"/>
                                  </p:stCondLst>
                                  <p:childTnLst>
                                    <p:set>
                                      <p:cBhvr>
                                        <p:cTn id="74" dur="1" fill="hold">
                                          <p:stCondLst>
                                            <p:cond delay="0"/>
                                          </p:stCondLst>
                                        </p:cTn>
                                        <p:tgtEl>
                                          <p:spTgt spid="152"/>
                                        </p:tgtEl>
                                        <p:attrNameLst>
                                          <p:attrName>style.visibility</p:attrName>
                                        </p:attrNameLst>
                                      </p:cBhvr>
                                      <p:to>
                                        <p:strVal val="visible"/>
                                      </p:to>
                                    </p:set>
                                    <p:animEffect transition="in" filter="slide(fromBottom)">
                                      <p:cBhvr>
                                        <p:cTn id="75" dur="500"/>
                                        <p:tgtEl>
                                          <p:spTgt spid="152"/>
                                        </p:tgtEl>
                                      </p:cBhvr>
                                    </p:animEffect>
                                  </p:childTnLst>
                                </p:cTn>
                              </p:par>
                              <p:par>
                                <p:cTn id="76" presetID="12" presetClass="entr" presetSubtype="4" fill="hold" nodeType="withEffect">
                                  <p:stCondLst>
                                    <p:cond delay="0"/>
                                  </p:stCondLst>
                                  <p:childTnLst>
                                    <p:set>
                                      <p:cBhvr>
                                        <p:cTn id="77" dur="1" fill="hold">
                                          <p:stCondLst>
                                            <p:cond delay="0"/>
                                          </p:stCondLst>
                                        </p:cTn>
                                        <p:tgtEl>
                                          <p:spTgt spid="153"/>
                                        </p:tgtEl>
                                        <p:attrNameLst>
                                          <p:attrName>style.visibility</p:attrName>
                                        </p:attrNameLst>
                                      </p:cBhvr>
                                      <p:to>
                                        <p:strVal val="visible"/>
                                      </p:to>
                                    </p:set>
                                    <p:animEffect transition="in" filter="slide(fromBottom)">
                                      <p:cBhvr>
                                        <p:cTn id="78" dur="500"/>
                                        <p:tgtEl>
                                          <p:spTgt spid="153"/>
                                        </p:tgtEl>
                                      </p:cBhvr>
                                    </p:animEffect>
                                  </p:childTnLst>
                                </p:cTn>
                              </p:par>
                              <p:par>
                                <p:cTn id="79" presetID="12" presetClass="entr" presetSubtype="4" fill="hold" nodeType="withEffect">
                                  <p:stCondLst>
                                    <p:cond delay="0"/>
                                  </p:stCondLst>
                                  <p:childTnLst>
                                    <p:set>
                                      <p:cBhvr>
                                        <p:cTn id="80" dur="1" fill="hold">
                                          <p:stCondLst>
                                            <p:cond delay="0"/>
                                          </p:stCondLst>
                                        </p:cTn>
                                        <p:tgtEl>
                                          <p:spTgt spid="138"/>
                                        </p:tgtEl>
                                        <p:attrNameLst>
                                          <p:attrName>style.visibility</p:attrName>
                                        </p:attrNameLst>
                                      </p:cBhvr>
                                      <p:to>
                                        <p:strVal val="visible"/>
                                      </p:to>
                                    </p:set>
                                    <p:animEffect transition="in" filter="slide(fromBottom)">
                                      <p:cBhvr>
                                        <p:cTn id="81" dur="500"/>
                                        <p:tgtEl>
                                          <p:spTgt spid="138"/>
                                        </p:tgtEl>
                                      </p:cBhvr>
                                    </p:animEffect>
                                  </p:childTnLst>
                                </p:cTn>
                              </p:par>
                              <p:par>
                                <p:cTn id="82" presetID="12" presetClass="entr" presetSubtype="4" fill="hold" nodeType="withEffect">
                                  <p:stCondLst>
                                    <p:cond delay="0"/>
                                  </p:stCondLst>
                                  <p:childTnLst>
                                    <p:set>
                                      <p:cBhvr>
                                        <p:cTn id="83" dur="1" fill="hold">
                                          <p:stCondLst>
                                            <p:cond delay="0"/>
                                          </p:stCondLst>
                                        </p:cTn>
                                        <p:tgtEl>
                                          <p:spTgt spid="140"/>
                                        </p:tgtEl>
                                        <p:attrNameLst>
                                          <p:attrName>style.visibility</p:attrName>
                                        </p:attrNameLst>
                                      </p:cBhvr>
                                      <p:to>
                                        <p:strVal val="visible"/>
                                      </p:to>
                                    </p:set>
                                    <p:animEffect transition="in" filter="slide(fromBottom)">
                                      <p:cBhvr>
                                        <p:cTn id="84" dur="500"/>
                                        <p:tgtEl>
                                          <p:spTgt spid="140"/>
                                        </p:tgtEl>
                                      </p:cBhvr>
                                    </p:animEffect>
                                  </p:childTnLst>
                                </p:cTn>
                              </p:par>
                              <p:par>
                                <p:cTn id="85" presetID="12" presetClass="entr" presetSubtype="4" fill="hold" nodeType="with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slide(fromBottom)">
                                      <p:cBhvr>
                                        <p:cTn id="87" dur="500"/>
                                        <p:tgtEl>
                                          <p:spTgt spid="121"/>
                                        </p:tgtEl>
                                      </p:cBhvr>
                                    </p:animEffect>
                                  </p:childTnLst>
                                </p:cTn>
                              </p:par>
                              <p:par>
                                <p:cTn id="88" presetID="12" presetClass="entr" presetSubtype="4"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slide(fromBottom)">
                                      <p:cBhvr>
                                        <p:cTn id="90" dur="500"/>
                                        <p:tgtEl>
                                          <p:spTgt spid="28"/>
                                        </p:tgtEl>
                                      </p:cBhvr>
                                    </p:animEffect>
                                  </p:childTnLst>
                                </p:cTn>
                              </p:par>
                              <p:par>
                                <p:cTn id="91" presetID="12" presetClass="entr" presetSubtype="4"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slide(fromBottom)">
                                      <p:cBhvr>
                                        <p:cTn id="93" dur="500"/>
                                        <p:tgtEl>
                                          <p:spTgt spid="31"/>
                                        </p:tgtEl>
                                      </p:cBhvr>
                                    </p:animEffect>
                                  </p:childTnLst>
                                </p:cTn>
                              </p:par>
                              <p:par>
                                <p:cTn id="94" presetID="12" presetClass="entr" presetSubtype="4" fill="hold"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slide(fromBottom)">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4" grpId="0"/>
      <p:bldP spid="115" grpId="0"/>
      <p:bldP spid="116" grpId="0"/>
      <p:bldP spid="118" grpId="0"/>
      <p:bldP spid="119" grpId="0"/>
      <p:bldP spid="1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Таблица 11"/>
          <p:cNvGraphicFramePr>
            <a:graphicFrameLocks noGrp="1"/>
          </p:cNvGraphicFramePr>
          <p:nvPr/>
        </p:nvGraphicFramePr>
        <p:xfrm>
          <a:off x="714375" y="1285875"/>
          <a:ext cx="6000750" cy="4714875"/>
        </p:xfrm>
        <a:graphic>
          <a:graphicData uri="http://schemas.openxmlformats.org/drawingml/2006/table">
            <a:tbl>
              <a:tblPr/>
              <a:tblGrid>
                <a:gridCol w="1500198"/>
                <a:gridCol w="1428760"/>
                <a:gridCol w="1500198"/>
                <a:gridCol w="1571636"/>
              </a:tblGrid>
              <a:tr h="1143008">
                <a:tc>
                  <a:txBody>
                    <a:bodyPr/>
                    <a:lstStyle/>
                    <a:p>
                      <a:endParaRPr lang="ru-RU" dirty="0"/>
                    </a:p>
                  </a:txBody>
                  <a:tcPr>
                    <a:lnL w="76200" cmpd="sng">
                      <a:solidFill>
                        <a:schemeClr val="accent2">
                          <a:lumMod val="75000"/>
                        </a:schemeClr>
                      </a:solidFill>
                      <a:prstDash val="solid"/>
                    </a:lnL>
                    <a:lnR w="76200" cap="flat" cmpd="sng" algn="ctr">
                      <a:solidFill>
                        <a:schemeClr val="accent2">
                          <a:lumMod val="75000"/>
                        </a:schemeClr>
                      </a:solidFill>
                      <a:prstDash val="solid"/>
                      <a:round/>
                      <a:headEnd type="none" w="med" len="med"/>
                      <a:tailEnd type="none" w="med" len="med"/>
                    </a:lnR>
                    <a:lnT w="76200" cmpd="sng">
                      <a:solidFill>
                        <a:schemeClr val="accent2">
                          <a:lumMod val="75000"/>
                        </a:schemeClr>
                      </a:solidFill>
                      <a:prstDash val="solid"/>
                    </a:lnT>
                    <a:lnB w="76200" cap="flat" cmpd="sng" algn="ctr">
                      <a:solidFill>
                        <a:schemeClr val="accent2">
                          <a:lumMod val="75000"/>
                        </a:schemeClr>
                      </a:solidFill>
                      <a:prstDash val="solid"/>
                      <a:round/>
                      <a:headEnd type="none" w="med" len="med"/>
                      <a:tailEnd type="none" w="med" len="med"/>
                    </a:lnB>
                    <a:solidFill>
                      <a:srgbClr val="FFC000">
                        <a:alpha val="53000"/>
                      </a:srgbClr>
                    </a:solidFill>
                  </a:tcPr>
                </a:tc>
                <a:tc>
                  <a:txBody>
                    <a:bodyPr/>
                    <a:lstStyle/>
                    <a:p>
                      <a:endParaRPr lang="ru-RU" dirty="0"/>
                    </a:p>
                  </a:txBody>
                  <a:tcPr>
                    <a:lnL w="76200" cap="flat" cmpd="sng" algn="ctr">
                      <a:solidFill>
                        <a:schemeClr val="accent2">
                          <a:lumMod val="75000"/>
                        </a:schemeClr>
                      </a:solidFill>
                      <a:prstDash val="solid"/>
                      <a:round/>
                      <a:headEnd type="none" w="med" len="med"/>
                      <a:tailEnd type="none" w="med" len="med"/>
                    </a:lnL>
                    <a:lnR w="76200" cap="flat" cmpd="sng" algn="ctr">
                      <a:solidFill>
                        <a:schemeClr val="accent2">
                          <a:lumMod val="75000"/>
                        </a:schemeClr>
                      </a:solidFill>
                      <a:prstDash val="solid"/>
                      <a:round/>
                      <a:headEnd type="none" w="med" len="med"/>
                      <a:tailEnd type="none" w="med" len="med"/>
                    </a:lnR>
                    <a:lnT w="76200" cap="flat" cmpd="sng" algn="ctr">
                      <a:solidFill>
                        <a:schemeClr val="accent2">
                          <a:lumMod val="75000"/>
                        </a:schemeClr>
                      </a:solidFill>
                      <a:prstDash val="solid"/>
                      <a:round/>
                      <a:headEnd type="none" w="med" len="med"/>
                      <a:tailEnd type="none" w="med" len="med"/>
                    </a:lnT>
                    <a:lnB w="76200" cap="flat" cmpd="sng" algn="ctr">
                      <a:solidFill>
                        <a:schemeClr val="accent2">
                          <a:lumMod val="75000"/>
                        </a:schemeClr>
                      </a:solidFill>
                      <a:prstDash val="solid"/>
                      <a:round/>
                      <a:headEnd type="none" w="med" len="med"/>
                      <a:tailEnd type="none" w="med" len="med"/>
                    </a:lnB>
                    <a:solidFill>
                      <a:srgbClr val="FFC000">
                        <a:alpha val="53000"/>
                      </a:srgbClr>
                    </a:solidFill>
                  </a:tcPr>
                </a:tc>
                <a:tc>
                  <a:txBody>
                    <a:bodyPr/>
                    <a:lstStyle/>
                    <a:p>
                      <a:endParaRPr lang="ru-RU" dirty="0"/>
                    </a:p>
                  </a:txBody>
                  <a:tcPr>
                    <a:lnL w="76200" cap="flat" cmpd="sng" algn="ctr">
                      <a:solidFill>
                        <a:schemeClr val="accent2">
                          <a:lumMod val="75000"/>
                        </a:schemeClr>
                      </a:solidFill>
                      <a:prstDash val="solid"/>
                      <a:round/>
                      <a:headEnd type="none" w="med" len="med"/>
                      <a:tailEnd type="none" w="med" len="med"/>
                    </a:lnL>
                    <a:lnR w="76200" cap="flat" cmpd="sng" algn="ctr">
                      <a:solidFill>
                        <a:schemeClr val="accent2">
                          <a:lumMod val="75000"/>
                        </a:schemeClr>
                      </a:solidFill>
                      <a:prstDash val="solid"/>
                      <a:round/>
                      <a:headEnd type="none" w="med" len="med"/>
                      <a:tailEnd type="none" w="med" len="med"/>
                    </a:lnR>
                    <a:lnT w="76200" cap="flat" cmpd="sng" algn="ctr">
                      <a:solidFill>
                        <a:schemeClr val="accent2">
                          <a:lumMod val="75000"/>
                        </a:schemeClr>
                      </a:solidFill>
                      <a:prstDash val="solid"/>
                      <a:round/>
                      <a:headEnd type="none" w="med" len="med"/>
                      <a:tailEnd type="none" w="med" len="med"/>
                    </a:lnT>
                    <a:lnB w="76200" cap="flat" cmpd="sng" algn="ctr">
                      <a:solidFill>
                        <a:schemeClr val="accent2">
                          <a:lumMod val="75000"/>
                        </a:schemeClr>
                      </a:solidFill>
                      <a:prstDash val="solid"/>
                      <a:round/>
                      <a:headEnd type="none" w="med" len="med"/>
                      <a:tailEnd type="none" w="med" len="med"/>
                    </a:lnB>
                    <a:solidFill>
                      <a:srgbClr val="FFC000">
                        <a:alpha val="53000"/>
                      </a:srgbClr>
                    </a:solidFill>
                  </a:tcPr>
                </a:tc>
                <a:tc>
                  <a:txBody>
                    <a:bodyPr/>
                    <a:lstStyle/>
                    <a:p>
                      <a:endParaRPr lang="ru-RU" dirty="0"/>
                    </a:p>
                  </a:txBody>
                  <a:tcPr>
                    <a:lnL w="76200" cap="flat" cmpd="sng" algn="ctr">
                      <a:solidFill>
                        <a:schemeClr val="accent2">
                          <a:lumMod val="75000"/>
                        </a:schemeClr>
                      </a:solidFill>
                      <a:prstDash val="solid"/>
                      <a:round/>
                      <a:headEnd type="none" w="med" len="med"/>
                      <a:tailEnd type="none" w="med" len="med"/>
                    </a:lnL>
                    <a:lnR w="76200" cmpd="sng">
                      <a:solidFill>
                        <a:schemeClr val="accent2">
                          <a:lumMod val="75000"/>
                        </a:schemeClr>
                      </a:solidFill>
                      <a:prstDash val="solid"/>
                    </a:lnR>
                    <a:lnT w="76200" cap="flat" cmpd="sng" algn="ctr">
                      <a:solidFill>
                        <a:schemeClr val="accent2">
                          <a:lumMod val="75000"/>
                        </a:schemeClr>
                      </a:solidFill>
                      <a:prstDash val="solid"/>
                      <a:round/>
                      <a:headEnd type="none" w="med" len="med"/>
                      <a:tailEnd type="none" w="med" len="med"/>
                    </a:lnT>
                    <a:lnB w="76200" cap="flat" cmpd="sng" algn="ctr">
                      <a:solidFill>
                        <a:schemeClr val="accent2">
                          <a:lumMod val="75000"/>
                        </a:schemeClr>
                      </a:solidFill>
                      <a:prstDash val="solid"/>
                      <a:round/>
                      <a:headEnd type="none" w="med" len="med"/>
                      <a:tailEnd type="none" w="med" len="med"/>
                    </a:lnB>
                    <a:solidFill>
                      <a:srgbClr val="FFC000">
                        <a:alpha val="53000"/>
                      </a:srgbClr>
                    </a:solidFill>
                  </a:tcPr>
                </a:tc>
              </a:tr>
              <a:tr h="3571900">
                <a:tc>
                  <a:txBody>
                    <a:bodyPr/>
                    <a:lstStyle/>
                    <a:p>
                      <a:endParaRPr lang="ru-RU" dirty="0"/>
                    </a:p>
                  </a:txBody>
                  <a:tcPr>
                    <a:lnL w="76200" cap="flat" cmpd="sng" algn="ctr">
                      <a:solidFill>
                        <a:schemeClr val="accent2">
                          <a:lumMod val="75000"/>
                        </a:schemeClr>
                      </a:solidFill>
                      <a:prstDash val="solid"/>
                      <a:round/>
                      <a:headEnd type="none" w="med" len="med"/>
                      <a:tailEnd type="none" w="med" len="med"/>
                    </a:lnL>
                    <a:lnR w="76200" cap="flat" cmpd="sng" algn="ctr">
                      <a:solidFill>
                        <a:schemeClr val="accent2">
                          <a:lumMod val="75000"/>
                        </a:schemeClr>
                      </a:solidFill>
                      <a:prstDash val="solid"/>
                      <a:round/>
                      <a:headEnd type="none" w="med" len="med"/>
                      <a:tailEnd type="none" w="med" len="med"/>
                    </a:lnR>
                    <a:lnT w="76200" cap="flat" cmpd="sng" algn="ctr">
                      <a:solidFill>
                        <a:schemeClr val="accent2">
                          <a:lumMod val="75000"/>
                        </a:schemeClr>
                      </a:solidFill>
                      <a:prstDash val="solid"/>
                      <a:round/>
                      <a:headEnd type="none" w="med" len="med"/>
                      <a:tailEnd type="none" w="med" len="med"/>
                    </a:lnT>
                    <a:lnB w="76200" cmpd="sng">
                      <a:solidFill>
                        <a:schemeClr val="accent2">
                          <a:lumMod val="75000"/>
                        </a:schemeClr>
                      </a:solidFill>
                      <a:prstDash val="solid"/>
                    </a:lnB>
                    <a:solidFill>
                      <a:srgbClr val="FFC000">
                        <a:alpha val="53000"/>
                      </a:srgbClr>
                    </a:solidFill>
                  </a:tcPr>
                </a:tc>
                <a:tc>
                  <a:txBody>
                    <a:bodyPr/>
                    <a:lstStyle/>
                    <a:p>
                      <a:endParaRPr lang="ru-RU" dirty="0"/>
                    </a:p>
                  </a:txBody>
                  <a:tcPr>
                    <a:lnL w="76200" cap="flat" cmpd="sng" algn="ctr">
                      <a:solidFill>
                        <a:schemeClr val="accent2">
                          <a:lumMod val="75000"/>
                        </a:schemeClr>
                      </a:solidFill>
                      <a:prstDash val="solid"/>
                      <a:round/>
                      <a:headEnd type="none" w="med" len="med"/>
                      <a:tailEnd type="none" w="med" len="med"/>
                    </a:lnL>
                    <a:lnR w="76200" cap="flat" cmpd="sng" algn="ctr">
                      <a:solidFill>
                        <a:schemeClr val="accent2">
                          <a:lumMod val="75000"/>
                        </a:schemeClr>
                      </a:solidFill>
                      <a:prstDash val="solid"/>
                      <a:round/>
                      <a:headEnd type="none" w="med" len="med"/>
                      <a:tailEnd type="none" w="med" len="med"/>
                    </a:lnR>
                    <a:lnT w="76200" cap="flat" cmpd="sng" algn="ctr">
                      <a:solidFill>
                        <a:schemeClr val="accent2">
                          <a:lumMod val="75000"/>
                        </a:schemeClr>
                      </a:solidFill>
                      <a:prstDash val="solid"/>
                      <a:round/>
                      <a:headEnd type="none" w="med" len="med"/>
                      <a:tailEnd type="none" w="med" len="med"/>
                    </a:lnT>
                    <a:lnB w="76200" cap="flat" cmpd="sng" algn="ctr">
                      <a:solidFill>
                        <a:schemeClr val="accent2">
                          <a:lumMod val="75000"/>
                        </a:schemeClr>
                      </a:solidFill>
                      <a:prstDash val="solid"/>
                      <a:round/>
                      <a:headEnd type="none" w="med" len="med"/>
                      <a:tailEnd type="none" w="med" len="med"/>
                    </a:lnB>
                    <a:solidFill>
                      <a:srgbClr val="FFC000">
                        <a:alpha val="53000"/>
                      </a:srgbClr>
                    </a:solidFill>
                  </a:tcPr>
                </a:tc>
                <a:tc>
                  <a:txBody>
                    <a:bodyPr/>
                    <a:lstStyle/>
                    <a:p>
                      <a:endParaRPr lang="ru-RU" dirty="0"/>
                    </a:p>
                  </a:txBody>
                  <a:tcPr>
                    <a:lnL w="76200" cap="flat" cmpd="sng" algn="ctr">
                      <a:solidFill>
                        <a:schemeClr val="accent2">
                          <a:lumMod val="75000"/>
                        </a:schemeClr>
                      </a:solidFill>
                      <a:prstDash val="solid"/>
                      <a:round/>
                      <a:headEnd type="none" w="med" len="med"/>
                      <a:tailEnd type="none" w="med" len="med"/>
                    </a:lnL>
                    <a:lnR w="76200" cap="flat" cmpd="sng" algn="ctr">
                      <a:solidFill>
                        <a:schemeClr val="accent2">
                          <a:lumMod val="75000"/>
                        </a:schemeClr>
                      </a:solidFill>
                      <a:prstDash val="solid"/>
                      <a:round/>
                      <a:headEnd type="none" w="med" len="med"/>
                      <a:tailEnd type="none" w="med" len="med"/>
                    </a:lnR>
                    <a:lnT w="76200" cap="flat" cmpd="sng" algn="ctr">
                      <a:solidFill>
                        <a:schemeClr val="accent2">
                          <a:lumMod val="75000"/>
                        </a:schemeClr>
                      </a:solidFill>
                      <a:prstDash val="solid"/>
                      <a:round/>
                      <a:headEnd type="none" w="med" len="med"/>
                      <a:tailEnd type="none" w="med" len="med"/>
                    </a:lnT>
                    <a:lnB w="76200" cap="flat" cmpd="sng" algn="ctr">
                      <a:solidFill>
                        <a:schemeClr val="accent2">
                          <a:lumMod val="75000"/>
                        </a:schemeClr>
                      </a:solidFill>
                      <a:prstDash val="solid"/>
                      <a:round/>
                      <a:headEnd type="none" w="med" len="med"/>
                      <a:tailEnd type="none" w="med" len="med"/>
                    </a:lnB>
                    <a:solidFill>
                      <a:srgbClr val="FFC000">
                        <a:alpha val="53000"/>
                      </a:srgbClr>
                    </a:solidFill>
                  </a:tcPr>
                </a:tc>
                <a:tc>
                  <a:txBody>
                    <a:bodyPr/>
                    <a:lstStyle/>
                    <a:p>
                      <a:endParaRPr lang="ru-RU" dirty="0"/>
                    </a:p>
                  </a:txBody>
                  <a:tcPr>
                    <a:lnL w="76200" cap="flat" cmpd="sng" algn="ctr">
                      <a:solidFill>
                        <a:schemeClr val="accent2">
                          <a:lumMod val="75000"/>
                        </a:schemeClr>
                      </a:solidFill>
                      <a:prstDash val="solid"/>
                      <a:round/>
                      <a:headEnd type="none" w="med" len="med"/>
                      <a:tailEnd type="none" w="med" len="med"/>
                    </a:lnL>
                    <a:lnR w="76200" cap="flat" cmpd="sng" algn="ctr">
                      <a:solidFill>
                        <a:schemeClr val="accent2">
                          <a:lumMod val="75000"/>
                        </a:schemeClr>
                      </a:solidFill>
                      <a:prstDash val="solid"/>
                      <a:round/>
                      <a:headEnd type="none" w="med" len="med"/>
                      <a:tailEnd type="none" w="med" len="med"/>
                    </a:lnR>
                    <a:lnT w="76200" cap="flat" cmpd="sng" algn="ctr">
                      <a:solidFill>
                        <a:schemeClr val="accent2">
                          <a:lumMod val="75000"/>
                        </a:schemeClr>
                      </a:solidFill>
                      <a:prstDash val="solid"/>
                      <a:round/>
                      <a:headEnd type="none" w="med" len="med"/>
                      <a:tailEnd type="none" w="med" len="med"/>
                    </a:lnT>
                    <a:lnB w="76200" cap="flat" cmpd="sng" algn="ctr">
                      <a:solidFill>
                        <a:schemeClr val="accent2">
                          <a:lumMod val="75000"/>
                        </a:schemeClr>
                      </a:solidFill>
                      <a:prstDash val="solid"/>
                      <a:round/>
                      <a:headEnd type="none" w="med" len="med"/>
                      <a:tailEnd type="none" w="med" len="med"/>
                    </a:lnB>
                    <a:solidFill>
                      <a:srgbClr val="FFC000">
                        <a:alpha val="53000"/>
                      </a:srgbClr>
                    </a:solidFill>
                  </a:tcPr>
                </a:tc>
              </a:tr>
            </a:tbl>
          </a:graphicData>
        </a:graphic>
      </p:graphicFrame>
      <p:graphicFrame>
        <p:nvGraphicFramePr>
          <p:cNvPr id="20" name="Таблица 19"/>
          <p:cNvGraphicFramePr>
            <a:graphicFrameLocks noGrp="1"/>
          </p:cNvGraphicFramePr>
          <p:nvPr/>
        </p:nvGraphicFramePr>
        <p:xfrm>
          <a:off x="714375" y="3714750"/>
          <a:ext cx="6000750" cy="1143000"/>
        </p:xfrm>
        <a:graphic>
          <a:graphicData uri="http://schemas.openxmlformats.org/drawingml/2006/table">
            <a:tbl>
              <a:tblPr/>
              <a:tblGrid>
                <a:gridCol w="6000792"/>
              </a:tblGrid>
              <a:tr h="1143008">
                <a:tc>
                  <a:txBody>
                    <a:bodyPr/>
                    <a:lstStyle/>
                    <a:p>
                      <a:endParaRPr lang="ru-RU" dirty="0"/>
                    </a:p>
                  </a:txBody>
                  <a:tcPr>
                    <a:lnL w="76200" cmpd="sng">
                      <a:solidFill>
                        <a:schemeClr val="accent2">
                          <a:lumMod val="75000"/>
                        </a:schemeClr>
                      </a:solidFill>
                      <a:prstDash val="solid"/>
                    </a:lnL>
                    <a:lnR w="76200" cmpd="sng">
                      <a:solidFill>
                        <a:schemeClr val="accent2">
                          <a:lumMod val="75000"/>
                        </a:schemeClr>
                      </a:solidFill>
                      <a:prstDash val="solid"/>
                    </a:lnR>
                    <a:lnT w="76200" cmpd="sng">
                      <a:solidFill>
                        <a:schemeClr val="accent2">
                          <a:lumMod val="75000"/>
                        </a:schemeClr>
                      </a:solidFill>
                      <a:prstDash val="solid"/>
                    </a:lnT>
                    <a:lnB w="76200" cmpd="sng">
                      <a:solidFill>
                        <a:schemeClr val="accent2">
                          <a:lumMod val="75000"/>
                        </a:schemeClr>
                      </a:solidFill>
                      <a:prstDash val="solid"/>
                    </a:lnB>
                  </a:tcPr>
                </a:tc>
              </a:tr>
            </a:tbl>
          </a:graphicData>
        </a:graphic>
      </p:graphicFrame>
      <p:sp>
        <p:nvSpPr>
          <p:cNvPr id="21" name="TextBox 20"/>
          <p:cNvSpPr txBox="1"/>
          <p:nvPr/>
        </p:nvSpPr>
        <p:spPr>
          <a:xfrm>
            <a:off x="2571750" y="1000125"/>
            <a:ext cx="857250" cy="1570038"/>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n-lt"/>
              </a:rPr>
              <a:t>а</a:t>
            </a:r>
            <a:endParaRPr lang="ru-RU" sz="9600" b="1" dirty="0">
              <a:solidFill>
                <a:srgbClr val="008000"/>
              </a:solidFill>
              <a:effectLst>
                <a:outerShdw blurRad="38100" dist="38100" dir="2700000" algn="tl">
                  <a:srgbClr val="000000">
                    <a:alpha val="43137"/>
                  </a:srgbClr>
                </a:outerShdw>
              </a:effectLst>
              <a:latin typeface="+mn-lt"/>
            </a:endParaRPr>
          </a:p>
        </p:txBody>
      </p:sp>
      <p:sp>
        <p:nvSpPr>
          <p:cNvPr id="22" name="TextBox 21"/>
          <p:cNvSpPr txBox="1"/>
          <p:nvPr/>
        </p:nvSpPr>
        <p:spPr>
          <a:xfrm>
            <a:off x="928688" y="1000125"/>
            <a:ext cx="857250" cy="1570038"/>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n-lt"/>
              </a:rPr>
              <a:t>б</a:t>
            </a:r>
            <a:endParaRPr lang="ru-RU" sz="9600" b="1" dirty="0">
              <a:solidFill>
                <a:srgbClr val="008000"/>
              </a:solidFill>
              <a:effectLst>
                <a:outerShdw blurRad="38100" dist="38100" dir="2700000" algn="tl">
                  <a:srgbClr val="000000">
                    <a:alpha val="43137"/>
                  </a:srgbClr>
                </a:outerShdw>
              </a:effectLst>
              <a:latin typeface="+mn-lt"/>
            </a:endParaRPr>
          </a:p>
        </p:txBody>
      </p:sp>
      <p:sp>
        <p:nvSpPr>
          <p:cNvPr id="23" name="TextBox 22"/>
          <p:cNvSpPr txBox="1"/>
          <p:nvPr/>
        </p:nvSpPr>
        <p:spPr>
          <a:xfrm>
            <a:off x="857250" y="2071688"/>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n-lt"/>
              </a:rPr>
              <a:t>қ</a:t>
            </a:r>
            <a:endParaRPr lang="ru-RU" sz="9600" b="1" dirty="0">
              <a:solidFill>
                <a:srgbClr val="008000"/>
              </a:solidFill>
              <a:effectLst>
                <a:outerShdw blurRad="38100" dist="38100" dir="2700000" algn="tl">
                  <a:srgbClr val="000000">
                    <a:alpha val="43137"/>
                  </a:srgbClr>
                </a:outerShdw>
              </a:effectLst>
              <a:latin typeface="+mn-lt"/>
            </a:endParaRPr>
          </a:p>
        </p:txBody>
      </p:sp>
      <p:sp>
        <p:nvSpPr>
          <p:cNvPr id="24" name="TextBox 23"/>
          <p:cNvSpPr txBox="1"/>
          <p:nvPr/>
        </p:nvSpPr>
        <p:spPr>
          <a:xfrm>
            <a:off x="4000500" y="1000125"/>
            <a:ext cx="857250" cy="1570038"/>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n-lt"/>
              </a:rPr>
              <a:t>л</a:t>
            </a:r>
            <a:endParaRPr lang="ru-RU" sz="9600" b="1" dirty="0">
              <a:solidFill>
                <a:srgbClr val="008000"/>
              </a:solidFill>
              <a:effectLst>
                <a:outerShdw blurRad="38100" dist="38100" dir="2700000" algn="tl">
                  <a:srgbClr val="000000">
                    <a:alpha val="43137"/>
                  </a:srgbClr>
                </a:outerShdw>
              </a:effectLst>
              <a:latin typeface="+mn-lt"/>
            </a:endParaRPr>
          </a:p>
        </p:txBody>
      </p:sp>
      <p:sp>
        <p:nvSpPr>
          <p:cNvPr id="25" name="TextBox 24"/>
          <p:cNvSpPr txBox="1"/>
          <p:nvPr/>
        </p:nvSpPr>
        <p:spPr>
          <a:xfrm>
            <a:off x="5572125" y="928688"/>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Book Antiqua" pitchFamily="18" charset="0"/>
              </a:rPr>
              <a:t>а</a:t>
            </a:r>
            <a:endParaRPr lang="ru-RU" sz="9600" b="1" dirty="0">
              <a:solidFill>
                <a:srgbClr val="008000"/>
              </a:solidFill>
              <a:effectLst>
                <a:outerShdw blurRad="38100" dist="38100" dir="2700000" algn="tl">
                  <a:srgbClr val="000000">
                    <a:alpha val="43137"/>
                  </a:srgbClr>
                </a:outerShdw>
              </a:effectLst>
              <a:latin typeface="Book Antiqua" pitchFamily="18" charset="0"/>
            </a:endParaRPr>
          </a:p>
        </p:txBody>
      </p:sp>
      <p:sp>
        <p:nvSpPr>
          <p:cNvPr id="26" name="TextBox 25"/>
          <p:cNvSpPr txBox="1"/>
          <p:nvPr/>
        </p:nvSpPr>
        <p:spPr>
          <a:xfrm>
            <a:off x="5572125" y="2000250"/>
            <a:ext cx="857250" cy="3046413"/>
          </a:xfrm>
          <a:prstGeom prst="rect">
            <a:avLst/>
          </a:prstGeom>
          <a:noFill/>
        </p:spPr>
        <p:txBody>
          <a:bodyPr>
            <a:spAutoFit/>
          </a:bodyPr>
          <a:lstStyle/>
          <a:p>
            <a:pPr fontAlgn="auto">
              <a:spcBef>
                <a:spcPts val="0"/>
              </a:spcBef>
              <a:spcAft>
                <a:spcPts val="0"/>
              </a:spcAft>
              <a:defRPr/>
            </a:pPr>
            <a:r>
              <a:rPr lang="ru-RU" sz="9600" b="1" dirty="0" err="1">
                <a:solidFill>
                  <a:srgbClr val="008000"/>
                </a:solidFill>
                <a:effectLst>
                  <a:outerShdw blurRad="38100" dist="38100" dir="2700000" algn="tl">
                    <a:srgbClr val="000000">
                      <a:alpha val="43137"/>
                    </a:srgbClr>
                  </a:outerShdw>
                </a:effectLst>
                <a:latin typeface="Book Antiqua" pitchFamily="18" charset="0"/>
              </a:rPr>
              <a:t>аа</a:t>
            </a:r>
            <a:endParaRPr lang="ru-RU" sz="9600" b="1" dirty="0">
              <a:solidFill>
                <a:srgbClr val="008000"/>
              </a:solidFill>
              <a:effectLst>
                <a:outerShdw blurRad="38100" dist="38100" dir="2700000" algn="tl">
                  <a:srgbClr val="000000">
                    <a:alpha val="43137"/>
                  </a:srgbClr>
                </a:outerShdw>
              </a:effectLst>
              <a:latin typeface="Book Antiqua" pitchFamily="18" charset="0"/>
            </a:endParaRPr>
          </a:p>
        </p:txBody>
      </p:sp>
      <p:sp>
        <p:nvSpPr>
          <p:cNvPr id="27" name="TextBox 26"/>
          <p:cNvSpPr txBox="1"/>
          <p:nvPr/>
        </p:nvSpPr>
        <p:spPr>
          <a:xfrm>
            <a:off x="5572125" y="3357563"/>
            <a:ext cx="857250" cy="1570037"/>
          </a:xfrm>
          <a:prstGeom prst="rect">
            <a:avLst/>
          </a:prstGeom>
          <a:noFill/>
        </p:spPr>
        <p:txBody>
          <a:bodyPr>
            <a:spAutoFit/>
          </a:bodyPr>
          <a:lstStyle/>
          <a:p>
            <a:pPr fontAlgn="auto">
              <a:spcBef>
                <a:spcPts val="0"/>
              </a:spcBef>
              <a:spcAft>
                <a:spcPts val="0"/>
              </a:spcAft>
              <a:defRPr/>
            </a:pPr>
            <a:endParaRPr lang="ru-RU" sz="9600" b="1" dirty="0">
              <a:solidFill>
                <a:srgbClr val="008000"/>
              </a:solidFill>
              <a:effectLst>
                <a:outerShdw blurRad="38100" dist="38100" dir="2700000" algn="tl">
                  <a:srgbClr val="000000">
                    <a:alpha val="43137"/>
                  </a:srgbClr>
                </a:outerShdw>
              </a:effectLst>
              <a:latin typeface="Book Antiqua" pitchFamily="18" charset="0"/>
            </a:endParaRPr>
          </a:p>
        </p:txBody>
      </p:sp>
      <p:sp>
        <p:nvSpPr>
          <p:cNvPr id="28" name="TextBox 27"/>
          <p:cNvSpPr txBox="1"/>
          <p:nvPr/>
        </p:nvSpPr>
        <p:spPr>
          <a:xfrm>
            <a:off x="5572125" y="4643438"/>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Book Antiqua" pitchFamily="18" charset="0"/>
              </a:rPr>
              <a:t>а</a:t>
            </a:r>
            <a:endParaRPr lang="ru-RU" sz="9600" b="1" dirty="0">
              <a:solidFill>
                <a:srgbClr val="008000"/>
              </a:solidFill>
              <a:effectLst>
                <a:outerShdw blurRad="38100" dist="38100" dir="2700000" algn="tl">
                  <a:srgbClr val="000000">
                    <a:alpha val="43137"/>
                  </a:srgbClr>
                </a:outerShdw>
              </a:effectLst>
              <a:latin typeface="Book Antiqua" pitchFamily="18" charset="0"/>
            </a:endParaRPr>
          </a:p>
        </p:txBody>
      </p:sp>
      <p:sp>
        <p:nvSpPr>
          <p:cNvPr id="29" name="TextBox 28"/>
          <p:cNvSpPr txBox="1"/>
          <p:nvPr/>
        </p:nvSpPr>
        <p:spPr>
          <a:xfrm>
            <a:off x="3929063" y="2143125"/>
            <a:ext cx="857250" cy="1570038"/>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n-lt"/>
              </a:rPr>
              <a:t>л</a:t>
            </a:r>
            <a:endParaRPr lang="ru-RU" sz="9600" b="1" dirty="0">
              <a:solidFill>
                <a:srgbClr val="008000"/>
              </a:solidFill>
              <a:effectLst>
                <a:outerShdw blurRad="38100" dist="38100" dir="2700000" algn="tl">
                  <a:srgbClr val="000000">
                    <a:alpha val="43137"/>
                  </a:srgbClr>
                </a:outerShdw>
              </a:effectLst>
              <a:latin typeface="+mn-lt"/>
            </a:endParaRPr>
          </a:p>
        </p:txBody>
      </p:sp>
      <p:sp>
        <p:nvSpPr>
          <p:cNvPr id="30" name="TextBox 29"/>
          <p:cNvSpPr txBox="1"/>
          <p:nvPr/>
        </p:nvSpPr>
        <p:spPr>
          <a:xfrm>
            <a:off x="3929063" y="3429000"/>
            <a:ext cx="857250" cy="1570038"/>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n-lt"/>
              </a:rPr>
              <a:t>л</a:t>
            </a:r>
            <a:endParaRPr lang="ru-RU" sz="9600" b="1" dirty="0">
              <a:solidFill>
                <a:srgbClr val="008000"/>
              </a:solidFill>
              <a:effectLst>
                <a:outerShdw blurRad="38100" dist="38100" dir="2700000" algn="tl">
                  <a:srgbClr val="000000">
                    <a:alpha val="43137"/>
                  </a:srgbClr>
                </a:outerShdw>
              </a:effectLst>
              <a:latin typeface="+mn-lt"/>
            </a:endParaRPr>
          </a:p>
        </p:txBody>
      </p:sp>
      <p:sp>
        <p:nvSpPr>
          <p:cNvPr id="31" name="TextBox 30"/>
          <p:cNvSpPr txBox="1"/>
          <p:nvPr/>
        </p:nvSpPr>
        <p:spPr>
          <a:xfrm>
            <a:off x="3929063" y="4643438"/>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n-lt"/>
              </a:rPr>
              <a:t>л</a:t>
            </a:r>
            <a:endParaRPr lang="ru-RU" sz="9600" b="1" dirty="0">
              <a:solidFill>
                <a:srgbClr val="008000"/>
              </a:solidFill>
              <a:effectLst>
                <a:outerShdw blurRad="38100" dist="38100" dir="2700000" algn="tl">
                  <a:srgbClr val="000000">
                    <a:alpha val="43137"/>
                  </a:srgbClr>
                </a:outerShdw>
              </a:effectLst>
              <a:latin typeface="+mn-lt"/>
            </a:endParaRPr>
          </a:p>
        </p:txBody>
      </p:sp>
      <p:sp>
        <p:nvSpPr>
          <p:cNvPr id="32" name="TextBox 31"/>
          <p:cNvSpPr txBox="1"/>
          <p:nvPr/>
        </p:nvSpPr>
        <p:spPr>
          <a:xfrm>
            <a:off x="2571750" y="2143125"/>
            <a:ext cx="857250" cy="1570038"/>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n-lt"/>
              </a:rPr>
              <a:t>а</a:t>
            </a:r>
            <a:endParaRPr lang="ru-RU" sz="9600" b="1" dirty="0">
              <a:solidFill>
                <a:srgbClr val="008000"/>
              </a:solidFill>
              <a:effectLst>
                <a:outerShdw blurRad="38100" dist="38100" dir="2700000" algn="tl">
                  <a:srgbClr val="000000">
                    <a:alpha val="43137"/>
                  </a:srgbClr>
                </a:outerShdw>
              </a:effectLst>
              <a:latin typeface="+mn-lt"/>
            </a:endParaRPr>
          </a:p>
        </p:txBody>
      </p:sp>
      <p:sp>
        <p:nvSpPr>
          <p:cNvPr id="33" name="TextBox 32"/>
          <p:cNvSpPr txBox="1"/>
          <p:nvPr/>
        </p:nvSpPr>
        <p:spPr>
          <a:xfrm>
            <a:off x="2571750" y="4641850"/>
            <a:ext cx="857250" cy="1570038"/>
          </a:xfrm>
          <a:prstGeom prst="rect">
            <a:avLst/>
          </a:prstGeom>
          <a:noFill/>
        </p:spPr>
        <p:txBody>
          <a:bodyPr>
            <a:spAutoFit/>
          </a:bodyPr>
          <a:lstStyle/>
          <a:p>
            <a:pPr fontAlgn="auto">
              <a:spcBef>
                <a:spcPts val="0"/>
              </a:spcBef>
              <a:spcAft>
                <a:spcPts val="0"/>
              </a:spcAft>
              <a:defRPr/>
            </a:pPr>
            <a:r>
              <a:rPr lang="ru-RU" sz="9600" b="1" dirty="0">
                <a:solidFill>
                  <a:srgbClr val="008000"/>
                </a:solidFill>
                <a:effectLst>
                  <a:outerShdw blurRad="38100" dist="38100" dir="2700000" algn="tl">
                    <a:srgbClr val="000000">
                      <a:alpha val="43137"/>
                    </a:srgbClr>
                  </a:outerShdw>
                </a:effectLst>
                <a:latin typeface="+mn-lt"/>
              </a:rPr>
              <a:t>о</a:t>
            </a:r>
          </a:p>
        </p:txBody>
      </p:sp>
      <p:sp>
        <p:nvSpPr>
          <p:cNvPr id="34" name="TextBox 33"/>
          <p:cNvSpPr txBox="1"/>
          <p:nvPr/>
        </p:nvSpPr>
        <p:spPr>
          <a:xfrm>
            <a:off x="1000125" y="4643438"/>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n-lt"/>
              </a:rPr>
              <a:t>қ</a:t>
            </a:r>
            <a:endParaRPr lang="ru-RU" sz="9600" b="1" dirty="0">
              <a:solidFill>
                <a:srgbClr val="008000"/>
              </a:solidFill>
              <a:effectLst>
                <a:outerShdw blurRad="38100" dist="38100" dir="2700000" algn="tl">
                  <a:srgbClr val="000000">
                    <a:alpha val="43137"/>
                  </a:srgbClr>
                </a:outerShdw>
              </a:effectLst>
              <a:latin typeface="+mn-lt"/>
            </a:endParaRPr>
          </a:p>
        </p:txBody>
      </p:sp>
      <p:sp>
        <p:nvSpPr>
          <p:cNvPr id="35" name="TextBox 34"/>
          <p:cNvSpPr txBox="1"/>
          <p:nvPr/>
        </p:nvSpPr>
        <p:spPr>
          <a:xfrm>
            <a:off x="2643188" y="3429000"/>
            <a:ext cx="857250" cy="1570038"/>
          </a:xfrm>
          <a:prstGeom prst="rect">
            <a:avLst/>
          </a:prstGeom>
          <a:noFill/>
        </p:spPr>
        <p:txBody>
          <a:bodyPr>
            <a:spAutoFit/>
          </a:bodyPr>
          <a:lstStyle/>
          <a:p>
            <a:pPr fontAlgn="auto">
              <a:spcBef>
                <a:spcPts val="0"/>
              </a:spcBef>
              <a:spcAft>
                <a:spcPts val="0"/>
              </a:spcAft>
              <a:defRPr/>
            </a:pPr>
            <a:r>
              <a:rPr lang="ru-RU" sz="9600" b="1" dirty="0">
                <a:solidFill>
                  <a:srgbClr val="008000"/>
                </a:solidFill>
                <a:effectLst>
                  <a:outerShdw blurRad="38100" dist="38100" dir="2700000" algn="tl">
                    <a:srgbClr val="000000">
                      <a:alpha val="43137"/>
                    </a:srgbClr>
                  </a:outerShdw>
                </a:effectLst>
                <a:latin typeface="+mn-lt"/>
              </a:rPr>
              <a:t>а</a:t>
            </a:r>
          </a:p>
        </p:txBody>
      </p:sp>
      <p:sp>
        <p:nvSpPr>
          <p:cNvPr id="36" name="TextBox 35"/>
          <p:cNvSpPr txBox="1"/>
          <p:nvPr/>
        </p:nvSpPr>
        <p:spPr>
          <a:xfrm>
            <a:off x="1000125" y="3429000"/>
            <a:ext cx="857250" cy="1570038"/>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n-lt"/>
              </a:rPr>
              <a:t>д</a:t>
            </a:r>
            <a:endParaRPr lang="ru-RU" sz="9600" b="1" dirty="0">
              <a:solidFill>
                <a:srgbClr val="008000"/>
              </a:solidFill>
              <a:effectLst>
                <a:outerShdw blurRad="38100" dist="38100" dir="2700000" algn="tl">
                  <a:srgbClr val="000000">
                    <a:alpha val="43137"/>
                  </a:srgbClr>
                </a:outerShdw>
              </a:effectLst>
              <a:latin typeface="+mn-lt"/>
            </a:endParaRPr>
          </a:p>
        </p:txBody>
      </p:sp>
      <p:sp>
        <p:nvSpPr>
          <p:cNvPr id="37" name="Блок-схема: перфолента 36"/>
          <p:cNvSpPr/>
          <p:nvPr/>
        </p:nvSpPr>
        <p:spPr>
          <a:xfrm>
            <a:off x="642938" y="142875"/>
            <a:ext cx="7929562" cy="1000125"/>
          </a:xfrm>
          <a:prstGeom prst="flowChartPunchedTape">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a:p>
        </p:txBody>
      </p:sp>
      <p:sp>
        <p:nvSpPr>
          <p:cNvPr id="38" name="TextBox 37"/>
          <p:cNvSpPr txBox="1"/>
          <p:nvPr/>
        </p:nvSpPr>
        <p:spPr>
          <a:xfrm>
            <a:off x="1000125" y="285750"/>
            <a:ext cx="6929438" cy="769938"/>
          </a:xfrm>
          <a:prstGeom prst="rect">
            <a:avLst/>
          </a:prstGeom>
          <a:noFill/>
        </p:spPr>
        <p:txBody>
          <a:bodyPr>
            <a:spAutoFit/>
          </a:bodyPr>
          <a:lstStyle/>
          <a:p>
            <a:pPr algn="ctr" fontAlgn="auto">
              <a:spcBef>
                <a:spcPts val="0"/>
              </a:spcBef>
              <a:spcAft>
                <a:spcPts val="0"/>
              </a:spcAft>
              <a:defRPr/>
            </a:pPr>
            <a:endParaRPr lang="ru-RU" sz="2000" b="1" spc="600" dirty="0">
              <a:latin typeface="+mn-lt"/>
            </a:endParaRPr>
          </a:p>
          <a:p>
            <a:pPr algn="ctr" fontAlgn="auto">
              <a:spcBef>
                <a:spcPts val="0"/>
              </a:spcBef>
              <a:spcAft>
                <a:spcPts val="0"/>
              </a:spcAft>
              <a:defRPr/>
            </a:pPr>
            <a:r>
              <a:rPr lang="ru-RU" sz="2400" b="1" spc="600" dirty="0" err="1">
                <a:latin typeface="+mn-lt"/>
              </a:rPr>
              <a:t>Сөзді </a:t>
            </a:r>
            <a:r>
              <a:rPr lang="ru-RU" sz="2400" b="1" spc="600" dirty="0">
                <a:latin typeface="+mn-lt"/>
              </a:rPr>
              <a:t>тап. </a:t>
            </a:r>
            <a:r>
              <a:rPr lang="ru-RU" sz="2400" b="1" spc="600" dirty="0" err="1">
                <a:latin typeface="+mn-lt"/>
              </a:rPr>
              <a:t>Буын</a:t>
            </a:r>
            <a:r>
              <a:rPr lang="ru-RU" sz="2400" b="1" spc="600" dirty="0">
                <a:latin typeface="+mn-lt"/>
              </a:rPr>
              <a:t> </a:t>
            </a:r>
            <a:r>
              <a:rPr lang="ru-RU" sz="2400" b="1" spc="600" dirty="0" err="1">
                <a:latin typeface="+mn-lt"/>
              </a:rPr>
              <a:t>түрін анықта</a:t>
            </a:r>
            <a:endParaRPr lang="ru-RU" sz="2400" b="1" spc="600" dirty="0">
              <a:latin typeface="+mn-lt"/>
            </a:endParaRPr>
          </a:p>
        </p:txBody>
      </p:sp>
      <p:pic>
        <p:nvPicPr>
          <p:cNvPr id="39" name="Picture 17" descr="Elephnt1"/>
          <p:cNvPicPr>
            <a:picLocks noChangeAspect="1" noChangeArrowheads="1" noCrop="1"/>
          </p:cNvPicPr>
          <p:nvPr/>
        </p:nvPicPr>
        <p:blipFill>
          <a:blip r:embed="rId3" cstate="print"/>
          <a:srcRect/>
          <a:stretch>
            <a:fillRect/>
          </a:stretch>
        </p:blipFill>
        <p:spPr bwMode="auto">
          <a:xfrm rot="21485407" flipH="1">
            <a:off x="6888163" y="4751388"/>
            <a:ext cx="2228850" cy="1619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2"/>
                                        </p:tgtEl>
                                        <p:attrNameLst>
                                          <p:attrName>ppt_y</p:attrName>
                                        </p:attrNameLst>
                                      </p:cBhvr>
                                      <p:tavLst>
                                        <p:tav tm="0">
                                          <p:val>
                                            <p:strVal val="#ppt_y"/>
                                          </p:val>
                                        </p:tav>
                                        <p:tav tm="100000">
                                          <p:val>
                                            <p:strVal val="#ppt_y"/>
                                          </p:val>
                                        </p:tav>
                                      </p:tavLst>
                                    </p:anim>
                                    <p:animEffect transition="in" filter="fade">
                                      <p:cBhvr>
                                        <p:cTn id="18" dur="1000"/>
                                        <p:tgtEl>
                                          <p:spTgt spid="12"/>
                                        </p:tgtEl>
                                      </p:cBhvr>
                                    </p:animEffect>
                                  </p:childTnLst>
                                </p:cTn>
                              </p:par>
                              <p:par>
                                <p:cTn id="19" presetID="48" presetClass="entr" presetSubtype="0" accel="5000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20"/>
                                        </p:tgtEl>
                                        <p:attrNameLst>
                                          <p:attrName>ppt_y</p:attrName>
                                        </p:attrNameLst>
                                      </p:cBhvr>
                                      <p:tavLst>
                                        <p:tav tm="0">
                                          <p:val>
                                            <p:strVal val="#ppt_y"/>
                                          </p:val>
                                        </p:tav>
                                        <p:tav tm="100000">
                                          <p:val>
                                            <p:strVal val="#ppt_y"/>
                                          </p:val>
                                        </p:tav>
                                      </p:tavLst>
                                    </p:anim>
                                    <p:animEffect transition="in" filter="fade">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strips(downRight)">
                                      <p:cBhvr>
                                        <p:cTn id="34" dur="2000"/>
                                        <p:tgtEl>
                                          <p:spTgt spid="24"/>
                                        </p:tgtEl>
                                      </p:cBhvr>
                                    </p:animEffect>
                                  </p:childTnLst>
                                </p:cTn>
                              </p:par>
                              <p:par>
                                <p:cTn id="35" presetID="18" presetClass="entr" presetSubtype="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2000"/>
                                        <p:tgtEl>
                                          <p:spTgt spid="25"/>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strips(downRight)">
                                      <p:cBhvr>
                                        <p:cTn id="40" dur="2000"/>
                                        <p:tgtEl>
                                          <p:spTgt spid="26"/>
                                        </p:tgtEl>
                                      </p:cBhvr>
                                    </p:animEffect>
                                  </p:childTnLst>
                                </p:cTn>
                              </p:par>
                              <p:par>
                                <p:cTn id="41" presetID="18" presetClass="entr" presetSubtype="6" fill="hold" grpId="0" nodeType="withEffect" nodePh="1">
                                  <p:stCondLst>
                                    <p:cond delay="0"/>
                                  </p:stCondLst>
                                  <p:endCondLst>
                                    <p:cond evt="begin" delay="0">
                                      <p:tn val="41"/>
                                    </p:cond>
                                  </p:endCondLst>
                                  <p:childTnLst>
                                    <p:set>
                                      <p:cBhvr>
                                        <p:cTn id="42" dur="1" fill="hold">
                                          <p:stCondLst>
                                            <p:cond delay="0"/>
                                          </p:stCondLst>
                                        </p:cTn>
                                        <p:tgtEl>
                                          <p:spTgt spid="27"/>
                                        </p:tgtEl>
                                        <p:attrNameLst>
                                          <p:attrName>style.visibility</p:attrName>
                                        </p:attrNameLst>
                                      </p:cBhvr>
                                      <p:to>
                                        <p:strVal val="visible"/>
                                      </p:to>
                                    </p:set>
                                    <p:animEffect transition="in" filter="strips(downRight)">
                                      <p:cBhvr>
                                        <p:cTn id="43" dur="2000"/>
                                        <p:tgtEl>
                                          <p:spTgt spid="27"/>
                                        </p:tgtEl>
                                      </p:cBhvr>
                                    </p:animEffect>
                                  </p:childTnLst>
                                </p:cTn>
                              </p:par>
                              <p:par>
                                <p:cTn id="44" presetID="18" presetClass="entr" presetSubtype="6"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strips(downRight)">
                                      <p:cBhvr>
                                        <p:cTn id="46" dur="2000"/>
                                        <p:tgtEl>
                                          <p:spTgt spid="29"/>
                                        </p:tgtEl>
                                      </p:cBhvr>
                                    </p:animEffect>
                                  </p:childTnLst>
                                </p:cTn>
                              </p:par>
                              <p:par>
                                <p:cTn id="47" presetID="18" presetClass="entr" presetSubtype="6"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strips(downRight)">
                                      <p:cBhvr>
                                        <p:cTn id="49" dur="2000"/>
                                        <p:tgtEl>
                                          <p:spTgt spid="30"/>
                                        </p:tgtEl>
                                      </p:cBhvr>
                                    </p:animEffect>
                                  </p:childTnLst>
                                </p:cTn>
                              </p:par>
                              <p:par>
                                <p:cTn id="50" presetID="18" presetClass="entr" presetSubtype="6"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strips(downRight)">
                                      <p:cBhvr>
                                        <p:cTn id="52" dur="2000"/>
                                        <p:tgtEl>
                                          <p:spTgt spid="31"/>
                                        </p:tgtEl>
                                      </p:cBhvr>
                                    </p:animEffect>
                                  </p:childTnLst>
                                </p:cTn>
                              </p:par>
                              <p:par>
                                <p:cTn id="53" presetID="18" presetClass="entr" presetSubtype="6"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strips(downRight)">
                                      <p:cBhvr>
                                        <p:cTn id="55" dur="20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48" presetClass="entr" presetSubtype="0" accel="5000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1000" fill="hold"/>
                                        <p:tgtEl>
                                          <p:spTgt spid="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1" dur="1000" fill="hold"/>
                                        <p:tgtEl>
                                          <p:spTgt spid="22"/>
                                        </p:tgtEl>
                                        <p:attrNameLst>
                                          <p:attrName>ppt_x</p:attrName>
                                        </p:attrNameLst>
                                      </p:cBhvr>
                                      <p:tavLst>
                                        <p:tav tm="0">
                                          <p:val>
                                            <p:fltVal val="-1"/>
                                          </p:val>
                                        </p:tav>
                                        <p:tav tm="50000">
                                          <p:val>
                                            <p:fltVal val="0.95"/>
                                          </p:val>
                                        </p:tav>
                                        <p:tav tm="100000">
                                          <p:val>
                                            <p:strVal val="#ppt_x"/>
                                          </p:val>
                                        </p:tav>
                                      </p:tavLst>
                                    </p:anim>
                                    <p:anim calcmode="lin" valueType="num">
                                      <p:cBhvr>
                                        <p:cTn id="62" dur="1000" fill="hold"/>
                                        <p:tgtEl>
                                          <p:spTgt spid="22"/>
                                        </p:tgtEl>
                                        <p:attrNameLst>
                                          <p:attrName>ppt_y</p:attrName>
                                        </p:attrNameLst>
                                      </p:cBhvr>
                                      <p:tavLst>
                                        <p:tav tm="0">
                                          <p:val>
                                            <p:strVal val="#ppt_y"/>
                                          </p:val>
                                        </p:tav>
                                        <p:tav tm="100000">
                                          <p:val>
                                            <p:strVal val="#ppt_y"/>
                                          </p:val>
                                        </p:tav>
                                      </p:tavLst>
                                    </p:anim>
                                    <p:animEffect transition="in" filter="fade">
                                      <p:cBhvr>
                                        <p:cTn id="63" dur="1000"/>
                                        <p:tgtEl>
                                          <p:spTgt spid="22"/>
                                        </p:tgtEl>
                                      </p:cBhvr>
                                    </p:animEffect>
                                  </p:childTnLst>
                                </p:cTn>
                              </p:par>
                              <p:par>
                                <p:cTn id="64" presetID="48" presetClass="entr" presetSubtype="0" accel="5000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7"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68" dur="1000" fill="hold"/>
                                        <p:tgtEl>
                                          <p:spTgt spid="21"/>
                                        </p:tgtEl>
                                        <p:attrNameLst>
                                          <p:attrName>ppt_y</p:attrName>
                                        </p:attrNameLst>
                                      </p:cBhvr>
                                      <p:tavLst>
                                        <p:tav tm="0">
                                          <p:val>
                                            <p:strVal val="#ppt_y"/>
                                          </p:val>
                                        </p:tav>
                                        <p:tav tm="100000">
                                          <p:val>
                                            <p:strVal val="#ppt_y"/>
                                          </p:val>
                                        </p:tav>
                                      </p:tavLst>
                                    </p:anim>
                                    <p:animEffect transition="in" filter="fade">
                                      <p:cBhvr>
                                        <p:cTn id="69" dur="10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9" presetClass="entr" presetSubtype="0" accel="10000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75"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76"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77" dur="500" fill="hold"/>
                                        <p:tgtEl>
                                          <p:spTgt spid="23"/>
                                        </p:tgtEl>
                                        <p:attrNameLst>
                                          <p:attrName>ppt_y</p:attrName>
                                        </p:attrNameLst>
                                      </p:cBhvr>
                                      <p:tavLst>
                                        <p:tav tm="0">
                                          <p:val>
                                            <p:strVal val="#ppt_y"/>
                                          </p:val>
                                        </p:tav>
                                        <p:tav tm="100000">
                                          <p:val>
                                            <p:strVal val="#ppt_y"/>
                                          </p:val>
                                        </p:tav>
                                      </p:tavLst>
                                    </p:anim>
                                  </p:childTnLst>
                                </p:cTn>
                              </p:par>
                              <p:par>
                                <p:cTn id="78" presetID="39" presetClass="entr" presetSubtype="0" accel="10000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p:cTn id="80" dur="500" fill="hold"/>
                                        <p:tgtEl>
                                          <p:spTgt spid="32"/>
                                        </p:tgtEl>
                                        <p:attrNameLst>
                                          <p:attrName>ppt_h</p:attrName>
                                        </p:attrNameLst>
                                      </p:cBhvr>
                                      <p:tavLst>
                                        <p:tav tm="0">
                                          <p:val>
                                            <p:strVal val="#ppt_h/20"/>
                                          </p:val>
                                        </p:tav>
                                        <p:tav tm="50000">
                                          <p:val>
                                            <p:strVal val="#ppt_h/20"/>
                                          </p:val>
                                        </p:tav>
                                        <p:tav tm="100000">
                                          <p:val>
                                            <p:strVal val="#ppt_h"/>
                                          </p:val>
                                        </p:tav>
                                      </p:tavLst>
                                    </p:anim>
                                    <p:anim calcmode="lin" valueType="num">
                                      <p:cBhvr>
                                        <p:cTn id="81" dur="500" fill="hold"/>
                                        <p:tgtEl>
                                          <p:spTgt spid="32"/>
                                        </p:tgtEl>
                                        <p:attrNameLst>
                                          <p:attrName>ppt_w</p:attrName>
                                        </p:attrNameLst>
                                      </p:cBhvr>
                                      <p:tavLst>
                                        <p:tav tm="0">
                                          <p:val>
                                            <p:strVal val="#ppt_w+.3"/>
                                          </p:val>
                                        </p:tav>
                                        <p:tav tm="50000">
                                          <p:val>
                                            <p:strVal val="#ppt_w+.3"/>
                                          </p:val>
                                        </p:tav>
                                        <p:tav tm="100000">
                                          <p:val>
                                            <p:strVal val="#ppt_w"/>
                                          </p:val>
                                        </p:tav>
                                      </p:tavLst>
                                    </p:anim>
                                    <p:anim calcmode="lin" valueType="num">
                                      <p:cBhvr>
                                        <p:cTn id="82" dur="500" fill="hold"/>
                                        <p:tgtEl>
                                          <p:spTgt spid="32"/>
                                        </p:tgtEl>
                                        <p:attrNameLst>
                                          <p:attrName>ppt_x</p:attrName>
                                        </p:attrNameLst>
                                      </p:cBhvr>
                                      <p:tavLst>
                                        <p:tav tm="0">
                                          <p:val>
                                            <p:strVal val="#ppt_x-.3"/>
                                          </p:val>
                                        </p:tav>
                                        <p:tav tm="50000">
                                          <p:val>
                                            <p:strVal val="#ppt_x"/>
                                          </p:val>
                                        </p:tav>
                                        <p:tav tm="100000">
                                          <p:val>
                                            <p:strVal val="#ppt_x"/>
                                          </p:val>
                                        </p:tav>
                                      </p:tavLst>
                                    </p:anim>
                                    <p:anim calcmode="lin" valueType="num">
                                      <p:cBhvr>
                                        <p:cTn id="83"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0"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edge">
                                      <p:cBhvr>
                                        <p:cTn id="88" dur="500"/>
                                        <p:tgtEl>
                                          <p:spTgt spid="36"/>
                                        </p:tgtEl>
                                      </p:cBhvr>
                                    </p:animEffect>
                                  </p:childTnLst>
                                </p:cTn>
                              </p:par>
                              <p:par>
                                <p:cTn id="89" presetID="20"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edge">
                                      <p:cBhvr>
                                        <p:cTn id="91" dur="5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99" dur="1000" fill="hold"/>
                                        <p:tgtEl>
                                          <p:spTgt spid="34"/>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34"/>
                                        </p:tgtEl>
                                      </p:cBhvr>
                                    </p:animEffect>
                                  </p:childTnLst>
                                </p:cTn>
                              </p:par>
                              <p:par>
                                <p:cTn id="104" presetID="25"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p:cTn id="106"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09" dur="1000" fill="hold"/>
                                        <p:tgtEl>
                                          <p:spTgt spid="33"/>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42875" y="-93663"/>
            <a:ext cx="8858250" cy="6986588"/>
          </a:xfrm>
          <a:prstGeom prst="rect">
            <a:avLst/>
          </a:prstGeom>
          <a:solidFill>
            <a:srgbClr val="FFFFFF"/>
          </a:solidFill>
          <a:ln w="9525">
            <a:noFill/>
            <a:miter lim="800000"/>
            <a:headEnd/>
            <a:tailEnd/>
          </a:ln>
        </p:spPr>
        <p:txBody>
          <a:bodyPr anchor="ctr">
            <a:spAutoFit/>
          </a:bodyPr>
          <a:lstStyle/>
          <a:p>
            <a:pPr marL="215900" algn="just" eaLnBrk="0" hangingPunct="0"/>
            <a:endParaRPr lang="kk-KZ" sz="1200" b="1">
              <a:solidFill>
                <a:srgbClr val="002060"/>
              </a:solidFill>
              <a:latin typeface="Times New Roman" pitchFamily="18" charset="0"/>
              <a:cs typeface="Times New Roman" pitchFamily="18" charset="0"/>
            </a:endParaRPr>
          </a:p>
          <a:p>
            <a:pPr marL="215900" algn="just" eaLnBrk="0" hangingPunct="0"/>
            <a:endParaRPr lang="kk-KZ" sz="1200" b="1">
              <a:solidFill>
                <a:srgbClr val="002060"/>
              </a:solidFill>
              <a:latin typeface="Times New Roman" pitchFamily="18" charset="0"/>
              <a:cs typeface="Times New Roman" pitchFamily="18" charset="0"/>
            </a:endParaRPr>
          </a:p>
          <a:p>
            <a:pPr marL="215900" algn="just" eaLnBrk="0" hangingPunct="0"/>
            <a:r>
              <a:rPr lang="kk-KZ" sz="1200" b="1">
                <a:solidFill>
                  <a:srgbClr val="002060"/>
                </a:solidFill>
                <a:latin typeface="Times New Roman" pitchFamily="18" charset="0"/>
                <a:cs typeface="Times New Roman" pitchFamily="18" charset="0"/>
              </a:rPr>
              <a:t>Қазақ тілінің фонетикасын  оқытудың мақсаты:</a:t>
            </a:r>
          </a:p>
          <a:p>
            <a:pPr marL="215900" algn="just"/>
            <a:r>
              <a:rPr lang="kk-KZ" sz="1200">
                <a:latin typeface="Times New Roman" pitchFamily="18" charset="0"/>
                <a:cs typeface="Times New Roman" pitchFamily="18" charset="0"/>
              </a:rPr>
              <a:t>Сауатты жазу мен дұрыс сөйлеу заңдылықтарының негізінде оқушыларға тілдің дыбыстық жүйесінен, дауысты, дауыссыз дыбыстардан, қазақ тілінің дыбыстық құрамы мен ерекшеліктерінен, үндестік заңынан, орфоэпия мен орфографиядан, сонымен қатар қазақ тілінің фонетикалық даму заңдылықтары туралы теориялық тұрғыдан жүйелі білім беру.</a:t>
            </a:r>
            <a:r>
              <a:rPr lang="kk-KZ" sz="1200" b="1">
                <a:latin typeface="Times New Roman" pitchFamily="18" charset="0"/>
                <a:cs typeface="Times New Roman" pitchFamily="18" charset="0"/>
              </a:rPr>
              <a:t> </a:t>
            </a:r>
          </a:p>
          <a:p>
            <a:pPr marL="215900" algn="just"/>
            <a:endParaRPr lang="kk-KZ" sz="1200" b="1">
              <a:latin typeface="Times New Roman" pitchFamily="18" charset="0"/>
              <a:cs typeface="Times New Roman" pitchFamily="18" charset="0"/>
            </a:endParaRPr>
          </a:p>
          <a:p>
            <a:pPr marL="215900" algn="just"/>
            <a:r>
              <a:rPr lang="kk-KZ" sz="1200" b="1">
                <a:solidFill>
                  <a:srgbClr val="002060"/>
                </a:solidFill>
                <a:latin typeface="Times New Roman" pitchFamily="18" charset="0"/>
                <a:cs typeface="Times New Roman" pitchFamily="18" charset="0"/>
              </a:rPr>
              <a:t>Оқытудың міндеттері:</a:t>
            </a:r>
            <a:endParaRPr lang="ru-RU" sz="1200" b="1">
              <a:solidFill>
                <a:srgbClr val="002060"/>
              </a:solidFill>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фонетиканың зерттеу нысаны, дамуы, қалыптасуы туралы мәлімет беру;</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қазақ фонетикасының зерттелуіне шолу жасау;</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тіл дыбыстарын игерту;</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дауысты дыбыстардың ерекшеліктерін меңгерту;</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дауыссыз дыбыстардың ерекшеліктерін меңгерту;</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буын, екпін, тасымал туралы түсінік беру;</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дыбыстардың бір-біріне әсер ету заңдылықтарымен таныстыру, дыбыстық өзгерістердің түрлермен таныстыру;</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орфография принциптерімен таныстыру;</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қазақ тілінің орфографиясы мен орфоэпиясынан толық түсінік беру.</a:t>
            </a:r>
          </a:p>
          <a:p>
            <a:pPr marL="215900" algn="just"/>
            <a:endParaRPr lang="kk-KZ" sz="1200" b="1">
              <a:latin typeface="Times New Roman" pitchFamily="18" charset="0"/>
              <a:cs typeface="Times New Roman" pitchFamily="18" charset="0"/>
            </a:endParaRPr>
          </a:p>
          <a:p>
            <a:pPr marL="215900" algn="just"/>
            <a:r>
              <a:rPr lang="kk-KZ" sz="1200" b="1">
                <a:solidFill>
                  <a:srgbClr val="002060"/>
                </a:solidFill>
                <a:latin typeface="Times New Roman" pitchFamily="18" charset="0"/>
                <a:cs typeface="Times New Roman" pitchFamily="18" charset="0"/>
              </a:rPr>
              <a:t>Оқушылар білуі тиіс:</a:t>
            </a:r>
            <a:endParaRPr lang="ru-RU" sz="1200" b="1">
              <a:solidFill>
                <a:srgbClr val="002060"/>
              </a:solidFill>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Дауыссыз, дауысты дыбыстарды ажырата білу керек;</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Дауысты , дауыссыз дыбыстардың жіктелісін білуі тиіс;</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Буын, екпін түрлерін білуі керек;</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Дыбыстардың  өзгерістерін білуі қажет;</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Графика, орфографияның негізгі мәселелерін білуі  керек.</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 </a:t>
            </a:r>
            <a:endParaRPr lang="ru-RU" sz="1200">
              <a:latin typeface="Times New Roman" pitchFamily="18" charset="0"/>
              <a:cs typeface="Times New Roman" pitchFamily="18" charset="0"/>
            </a:endParaRPr>
          </a:p>
          <a:p>
            <a:pPr marL="215900" algn="just"/>
            <a:r>
              <a:rPr lang="kk-KZ" sz="1200" b="1">
                <a:solidFill>
                  <a:srgbClr val="002060"/>
                </a:solidFill>
                <a:latin typeface="Times New Roman" pitchFamily="18" charset="0"/>
                <a:cs typeface="Times New Roman" pitchFamily="18" charset="0"/>
              </a:rPr>
              <a:t>Оқушылар істей білуі тиіс:</a:t>
            </a:r>
            <a:endParaRPr lang="ru-RU" sz="1200">
              <a:solidFill>
                <a:srgbClr val="002060"/>
              </a:solidFill>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Дыбыстарға анализ жасау кезінде оқушы  фонетикалық терминдердің мазмұнын міндетті түрде ойлап, түсініп қолдана алуы қажет;</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Фонетикалық, графикалық, орфографиялық материалдарды жүйелі түрде талдап, қорытындылай білу;</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Фонетикалық, орфографиялық, орфоэпиялық  талдау жасай білу.</a:t>
            </a:r>
            <a:endParaRPr lang="ru-RU" sz="1200">
              <a:latin typeface="Times New Roman" pitchFamily="18" charset="0"/>
              <a:cs typeface="Times New Roman" pitchFamily="18" charset="0"/>
            </a:endParaRPr>
          </a:p>
          <a:p>
            <a:pPr marL="215900" algn="just"/>
            <a:r>
              <a:rPr lang="kk-KZ" sz="1200">
                <a:latin typeface="Times New Roman" pitchFamily="18" charset="0"/>
                <a:cs typeface="Times New Roman" pitchFamily="18" charset="0"/>
              </a:rPr>
              <a:t> </a:t>
            </a:r>
            <a:endParaRPr lang="ru-RU" sz="1200">
              <a:latin typeface="Times New Roman" pitchFamily="18" charset="0"/>
              <a:cs typeface="Times New Roman" pitchFamily="18" charset="0"/>
            </a:endParaRPr>
          </a:p>
          <a:p>
            <a:pPr marL="215900" algn="just"/>
            <a:endParaRPr lang="kk-KZ" sz="1100">
              <a:latin typeface="Lucida Sans Unicode" pitchFamily="34" charset="0"/>
            </a:endParaRPr>
          </a:p>
          <a:p>
            <a:pPr marL="215900"/>
            <a:endParaRPr lang="ru-RU" sz="1100">
              <a:latin typeface="Lucida Sans Unicode" pitchFamily="34" charset="0"/>
            </a:endParaRPr>
          </a:p>
          <a:p>
            <a:pPr marL="215900" algn="just" eaLnBrk="0" hangingPunct="0"/>
            <a:endParaRPr lang="kk-KZ" sz="1100">
              <a:ea typeface="Times New Roman" pitchFamily="18" charset="0"/>
              <a:cs typeface="KZ Times New Roman" charset="-52"/>
            </a:endParaRPr>
          </a:p>
          <a:p>
            <a:pPr marL="215900" algn="just" eaLnBrk="0" hangingPunct="0"/>
            <a:endParaRPr lang="kk-KZ" sz="1100">
              <a:ea typeface="Times New Roman" pitchFamily="18" charset="0"/>
              <a:cs typeface="KZ Times New Roman" charset="-52"/>
            </a:endParaRPr>
          </a:p>
          <a:p>
            <a:pPr marL="215900" algn="just" eaLnBrk="0" hangingPunct="0"/>
            <a:endParaRPr lang="kk-KZ" sz="1100">
              <a:ea typeface="Times New Roman" pitchFamily="18" charset="0"/>
              <a:cs typeface="KZ Times New Roman" charset="-52"/>
            </a:endParaRPr>
          </a:p>
          <a:p>
            <a:pPr marL="215900" algn="just" eaLnBrk="0" hangingPunct="0"/>
            <a:endParaRPr lang="ru-RU" sz="700"/>
          </a:p>
          <a:p>
            <a:pPr marL="215900" algn="just" eaLnBrk="0" hangingPunct="0"/>
            <a:endParaRPr lang="ru-RU"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Таблица 11"/>
          <p:cNvGraphicFramePr>
            <a:graphicFrameLocks noGrp="1"/>
          </p:cNvGraphicFramePr>
          <p:nvPr/>
        </p:nvGraphicFramePr>
        <p:xfrm>
          <a:off x="714375" y="1285875"/>
          <a:ext cx="6000750" cy="4714875"/>
        </p:xfrm>
        <a:graphic>
          <a:graphicData uri="http://schemas.openxmlformats.org/drawingml/2006/table">
            <a:tbl>
              <a:tblPr/>
              <a:tblGrid>
                <a:gridCol w="1500198"/>
                <a:gridCol w="1428760"/>
                <a:gridCol w="1500198"/>
                <a:gridCol w="1571636"/>
              </a:tblGrid>
              <a:tr h="1143008">
                <a:tc>
                  <a:txBody>
                    <a:bodyPr/>
                    <a:lstStyle/>
                    <a:p>
                      <a:endParaRPr lang="ru-RU" dirty="0"/>
                    </a:p>
                  </a:txBody>
                  <a:tcPr>
                    <a:lnL w="76200" cmpd="sng">
                      <a:solidFill>
                        <a:schemeClr val="accent2">
                          <a:lumMod val="75000"/>
                        </a:schemeClr>
                      </a:solidFill>
                      <a:prstDash val="solid"/>
                    </a:lnL>
                    <a:lnR w="76200" cap="flat" cmpd="sng" algn="ctr">
                      <a:solidFill>
                        <a:schemeClr val="accent2">
                          <a:lumMod val="75000"/>
                        </a:schemeClr>
                      </a:solidFill>
                      <a:prstDash val="solid"/>
                      <a:round/>
                      <a:headEnd type="none" w="med" len="med"/>
                      <a:tailEnd type="none" w="med" len="med"/>
                    </a:lnR>
                    <a:lnT w="76200" cmpd="sng">
                      <a:solidFill>
                        <a:schemeClr val="accent2">
                          <a:lumMod val="75000"/>
                        </a:schemeClr>
                      </a:solidFill>
                      <a:prstDash val="solid"/>
                    </a:lnT>
                    <a:lnB w="76200" cap="flat" cmpd="sng" algn="ctr">
                      <a:solidFill>
                        <a:schemeClr val="accent2">
                          <a:lumMod val="75000"/>
                        </a:schemeClr>
                      </a:solidFill>
                      <a:prstDash val="solid"/>
                      <a:round/>
                      <a:headEnd type="none" w="med" len="med"/>
                      <a:tailEnd type="none" w="med" len="med"/>
                    </a:lnB>
                    <a:solidFill>
                      <a:srgbClr val="FFC000">
                        <a:alpha val="53000"/>
                      </a:srgbClr>
                    </a:solidFill>
                  </a:tcPr>
                </a:tc>
                <a:tc>
                  <a:txBody>
                    <a:bodyPr/>
                    <a:lstStyle/>
                    <a:p>
                      <a:endParaRPr lang="ru-RU" dirty="0"/>
                    </a:p>
                  </a:txBody>
                  <a:tcPr>
                    <a:lnL w="76200" cap="flat" cmpd="sng" algn="ctr">
                      <a:solidFill>
                        <a:schemeClr val="accent2">
                          <a:lumMod val="75000"/>
                        </a:schemeClr>
                      </a:solidFill>
                      <a:prstDash val="solid"/>
                      <a:round/>
                      <a:headEnd type="none" w="med" len="med"/>
                      <a:tailEnd type="none" w="med" len="med"/>
                    </a:lnL>
                    <a:lnR w="76200" cap="flat" cmpd="sng" algn="ctr">
                      <a:solidFill>
                        <a:schemeClr val="accent2">
                          <a:lumMod val="75000"/>
                        </a:schemeClr>
                      </a:solidFill>
                      <a:prstDash val="solid"/>
                      <a:round/>
                      <a:headEnd type="none" w="med" len="med"/>
                      <a:tailEnd type="none" w="med" len="med"/>
                    </a:lnR>
                    <a:lnT w="76200" cap="flat" cmpd="sng" algn="ctr">
                      <a:solidFill>
                        <a:schemeClr val="accent2">
                          <a:lumMod val="75000"/>
                        </a:schemeClr>
                      </a:solidFill>
                      <a:prstDash val="solid"/>
                      <a:round/>
                      <a:headEnd type="none" w="med" len="med"/>
                      <a:tailEnd type="none" w="med" len="med"/>
                    </a:lnT>
                    <a:lnB w="76200" cap="flat" cmpd="sng" algn="ctr">
                      <a:solidFill>
                        <a:schemeClr val="accent2">
                          <a:lumMod val="75000"/>
                        </a:schemeClr>
                      </a:solidFill>
                      <a:prstDash val="solid"/>
                      <a:round/>
                      <a:headEnd type="none" w="med" len="med"/>
                      <a:tailEnd type="none" w="med" len="med"/>
                    </a:lnB>
                    <a:solidFill>
                      <a:srgbClr val="FFC000">
                        <a:alpha val="53000"/>
                      </a:srgbClr>
                    </a:solidFill>
                  </a:tcPr>
                </a:tc>
                <a:tc>
                  <a:txBody>
                    <a:bodyPr/>
                    <a:lstStyle/>
                    <a:p>
                      <a:endParaRPr lang="ru-RU" dirty="0"/>
                    </a:p>
                  </a:txBody>
                  <a:tcPr>
                    <a:lnL w="76200" cap="flat" cmpd="sng" algn="ctr">
                      <a:solidFill>
                        <a:schemeClr val="accent2">
                          <a:lumMod val="75000"/>
                        </a:schemeClr>
                      </a:solidFill>
                      <a:prstDash val="solid"/>
                      <a:round/>
                      <a:headEnd type="none" w="med" len="med"/>
                      <a:tailEnd type="none" w="med" len="med"/>
                    </a:lnL>
                    <a:lnR w="76200" cap="flat" cmpd="sng" algn="ctr">
                      <a:solidFill>
                        <a:schemeClr val="accent2">
                          <a:lumMod val="75000"/>
                        </a:schemeClr>
                      </a:solidFill>
                      <a:prstDash val="solid"/>
                      <a:round/>
                      <a:headEnd type="none" w="med" len="med"/>
                      <a:tailEnd type="none" w="med" len="med"/>
                    </a:lnR>
                    <a:lnT w="76200" cap="flat" cmpd="sng" algn="ctr">
                      <a:solidFill>
                        <a:schemeClr val="accent2">
                          <a:lumMod val="75000"/>
                        </a:schemeClr>
                      </a:solidFill>
                      <a:prstDash val="solid"/>
                      <a:round/>
                      <a:headEnd type="none" w="med" len="med"/>
                      <a:tailEnd type="none" w="med" len="med"/>
                    </a:lnT>
                    <a:lnB w="76200" cap="flat" cmpd="sng" algn="ctr">
                      <a:solidFill>
                        <a:schemeClr val="accent2">
                          <a:lumMod val="75000"/>
                        </a:schemeClr>
                      </a:solidFill>
                      <a:prstDash val="solid"/>
                      <a:round/>
                      <a:headEnd type="none" w="med" len="med"/>
                      <a:tailEnd type="none" w="med" len="med"/>
                    </a:lnB>
                    <a:solidFill>
                      <a:srgbClr val="FFC000">
                        <a:alpha val="53000"/>
                      </a:srgbClr>
                    </a:solidFill>
                  </a:tcPr>
                </a:tc>
                <a:tc>
                  <a:txBody>
                    <a:bodyPr/>
                    <a:lstStyle/>
                    <a:p>
                      <a:endParaRPr lang="ru-RU" dirty="0"/>
                    </a:p>
                  </a:txBody>
                  <a:tcPr>
                    <a:lnL w="76200" cap="flat" cmpd="sng" algn="ctr">
                      <a:solidFill>
                        <a:schemeClr val="accent2">
                          <a:lumMod val="75000"/>
                        </a:schemeClr>
                      </a:solidFill>
                      <a:prstDash val="solid"/>
                      <a:round/>
                      <a:headEnd type="none" w="med" len="med"/>
                      <a:tailEnd type="none" w="med" len="med"/>
                    </a:lnL>
                    <a:lnR w="76200" cmpd="sng">
                      <a:solidFill>
                        <a:schemeClr val="accent2">
                          <a:lumMod val="75000"/>
                        </a:schemeClr>
                      </a:solidFill>
                      <a:prstDash val="solid"/>
                    </a:lnR>
                    <a:lnT w="76200" cap="flat" cmpd="sng" algn="ctr">
                      <a:solidFill>
                        <a:schemeClr val="accent2">
                          <a:lumMod val="75000"/>
                        </a:schemeClr>
                      </a:solidFill>
                      <a:prstDash val="solid"/>
                      <a:round/>
                      <a:headEnd type="none" w="med" len="med"/>
                      <a:tailEnd type="none" w="med" len="med"/>
                    </a:lnT>
                    <a:lnB w="76200" cap="flat" cmpd="sng" algn="ctr">
                      <a:solidFill>
                        <a:schemeClr val="accent2">
                          <a:lumMod val="75000"/>
                        </a:schemeClr>
                      </a:solidFill>
                      <a:prstDash val="solid"/>
                      <a:round/>
                      <a:headEnd type="none" w="med" len="med"/>
                      <a:tailEnd type="none" w="med" len="med"/>
                    </a:lnB>
                    <a:solidFill>
                      <a:srgbClr val="FFC000">
                        <a:alpha val="53000"/>
                      </a:srgbClr>
                    </a:solidFill>
                  </a:tcPr>
                </a:tc>
              </a:tr>
              <a:tr h="3571900">
                <a:tc>
                  <a:txBody>
                    <a:bodyPr/>
                    <a:lstStyle/>
                    <a:p>
                      <a:endParaRPr lang="ru-RU" dirty="0"/>
                    </a:p>
                  </a:txBody>
                  <a:tcPr>
                    <a:lnL w="76200" cap="flat" cmpd="sng" algn="ctr">
                      <a:solidFill>
                        <a:schemeClr val="accent2">
                          <a:lumMod val="75000"/>
                        </a:schemeClr>
                      </a:solidFill>
                      <a:prstDash val="solid"/>
                      <a:round/>
                      <a:headEnd type="none" w="med" len="med"/>
                      <a:tailEnd type="none" w="med" len="med"/>
                    </a:lnL>
                    <a:lnR w="76200" cap="flat" cmpd="sng" algn="ctr">
                      <a:solidFill>
                        <a:schemeClr val="accent2">
                          <a:lumMod val="75000"/>
                        </a:schemeClr>
                      </a:solidFill>
                      <a:prstDash val="solid"/>
                      <a:round/>
                      <a:headEnd type="none" w="med" len="med"/>
                      <a:tailEnd type="none" w="med" len="med"/>
                    </a:lnR>
                    <a:lnT w="76200" cap="flat" cmpd="sng" algn="ctr">
                      <a:solidFill>
                        <a:schemeClr val="accent2">
                          <a:lumMod val="75000"/>
                        </a:schemeClr>
                      </a:solidFill>
                      <a:prstDash val="solid"/>
                      <a:round/>
                      <a:headEnd type="none" w="med" len="med"/>
                      <a:tailEnd type="none" w="med" len="med"/>
                    </a:lnT>
                    <a:lnB w="76200" cmpd="sng">
                      <a:solidFill>
                        <a:schemeClr val="accent2">
                          <a:lumMod val="75000"/>
                        </a:schemeClr>
                      </a:solidFill>
                      <a:prstDash val="solid"/>
                    </a:lnB>
                    <a:solidFill>
                      <a:srgbClr val="FFC000">
                        <a:alpha val="53000"/>
                      </a:srgbClr>
                    </a:solidFill>
                  </a:tcPr>
                </a:tc>
                <a:tc>
                  <a:txBody>
                    <a:bodyPr/>
                    <a:lstStyle/>
                    <a:p>
                      <a:endParaRPr lang="ru-RU" dirty="0"/>
                    </a:p>
                  </a:txBody>
                  <a:tcPr>
                    <a:lnL w="76200" cap="flat" cmpd="sng" algn="ctr">
                      <a:solidFill>
                        <a:schemeClr val="accent2">
                          <a:lumMod val="75000"/>
                        </a:schemeClr>
                      </a:solidFill>
                      <a:prstDash val="solid"/>
                      <a:round/>
                      <a:headEnd type="none" w="med" len="med"/>
                      <a:tailEnd type="none" w="med" len="med"/>
                    </a:lnL>
                    <a:lnR w="76200" cap="flat" cmpd="sng" algn="ctr">
                      <a:solidFill>
                        <a:schemeClr val="accent2">
                          <a:lumMod val="75000"/>
                        </a:schemeClr>
                      </a:solidFill>
                      <a:prstDash val="solid"/>
                      <a:round/>
                      <a:headEnd type="none" w="med" len="med"/>
                      <a:tailEnd type="none" w="med" len="med"/>
                    </a:lnR>
                    <a:lnT w="76200" cap="flat" cmpd="sng" algn="ctr">
                      <a:solidFill>
                        <a:schemeClr val="accent2">
                          <a:lumMod val="75000"/>
                        </a:schemeClr>
                      </a:solidFill>
                      <a:prstDash val="solid"/>
                      <a:round/>
                      <a:headEnd type="none" w="med" len="med"/>
                      <a:tailEnd type="none" w="med" len="med"/>
                    </a:lnT>
                    <a:lnB w="76200" cap="flat" cmpd="sng" algn="ctr">
                      <a:solidFill>
                        <a:schemeClr val="accent2">
                          <a:lumMod val="75000"/>
                        </a:schemeClr>
                      </a:solidFill>
                      <a:prstDash val="solid"/>
                      <a:round/>
                      <a:headEnd type="none" w="med" len="med"/>
                      <a:tailEnd type="none" w="med" len="med"/>
                    </a:lnB>
                    <a:solidFill>
                      <a:srgbClr val="FFC000">
                        <a:alpha val="53000"/>
                      </a:srgbClr>
                    </a:solidFill>
                  </a:tcPr>
                </a:tc>
                <a:tc>
                  <a:txBody>
                    <a:bodyPr/>
                    <a:lstStyle/>
                    <a:p>
                      <a:endParaRPr lang="ru-RU" dirty="0"/>
                    </a:p>
                  </a:txBody>
                  <a:tcPr>
                    <a:lnL w="76200" cap="flat" cmpd="sng" algn="ctr">
                      <a:solidFill>
                        <a:schemeClr val="accent2">
                          <a:lumMod val="75000"/>
                        </a:schemeClr>
                      </a:solidFill>
                      <a:prstDash val="solid"/>
                      <a:round/>
                      <a:headEnd type="none" w="med" len="med"/>
                      <a:tailEnd type="none" w="med" len="med"/>
                    </a:lnL>
                    <a:lnR w="76200" cap="flat" cmpd="sng" algn="ctr">
                      <a:solidFill>
                        <a:schemeClr val="accent2">
                          <a:lumMod val="75000"/>
                        </a:schemeClr>
                      </a:solidFill>
                      <a:prstDash val="solid"/>
                      <a:round/>
                      <a:headEnd type="none" w="med" len="med"/>
                      <a:tailEnd type="none" w="med" len="med"/>
                    </a:lnR>
                    <a:lnT w="76200" cap="flat" cmpd="sng" algn="ctr">
                      <a:solidFill>
                        <a:schemeClr val="accent2">
                          <a:lumMod val="75000"/>
                        </a:schemeClr>
                      </a:solidFill>
                      <a:prstDash val="solid"/>
                      <a:round/>
                      <a:headEnd type="none" w="med" len="med"/>
                      <a:tailEnd type="none" w="med" len="med"/>
                    </a:lnT>
                    <a:lnB w="76200" cap="flat" cmpd="sng" algn="ctr">
                      <a:solidFill>
                        <a:schemeClr val="accent2">
                          <a:lumMod val="75000"/>
                        </a:schemeClr>
                      </a:solidFill>
                      <a:prstDash val="solid"/>
                      <a:round/>
                      <a:headEnd type="none" w="med" len="med"/>
                      <a:tailEnd type="none" w="med" len="med"/>
                    </a:lnB>
                    <a:solidFill>
                      <a:srgbClr val="FFC000">
                        <a:alpha val="53000"/>
                      </a:srgbClr>
                    </a:solidFill>
                  </a:tcPr>
                </a:tc>
                <a:tc>
                  <a:txBody>
                    <a:bodyPr/>
                    <a:lstStyle/>
                    <a:p>
                      <a:endParaRPr lang="ru-RU" dirty="0"/>
                    </a:p>
                  </a:txBody>
                  <a:tcPr>
                    <a:lnL w="76200" cap="flat" cmpd="sng" algn="ctr">
                      <a:solidFill>
                        <a:schemeClr val="accent2">
                          <a:lumMod val="75000"/>
                        </a:schemeClr>
                      </a:solidFill>
                      <a:prstDash val="solid"/>
                      <a:round/>
                      <a:headEnd type="none" w="med" len="med"/>
                      <a:tailEnd type="none" w="med" len="med"/>
                    </a:lnL>
                    <a:lnR w="76200" cap="flat" cmpd="sng" algn="ctr">
                      <a:solidFill>
                        <a:schemeClr val="accent2">
                          <a:lumMod val="75000"/>
                        </a:schemeClr>
                      </a:solidFill>
                      <a:prstDash val="solid"/>
                      <a:round/>
                      <a:headEnd type="none" w="med" len="med"/>
                      <a:tailEnd type="none" w="med" len="med"/>
                    </a:lnR>
                    <a:lnT w="76200" cap="flat" cmpd="sng" algn="ctr">
                      <a:solidFill>
                        <a:schemeClr val="accent2">
                          <a:lumMod val="75000"/>
                        </a:schemeClr>
                      </a:solidFill>
                      <a:prstDash val="solid"/>
                      <a:round/>
                      <a:headEnd type="none" w="med" len="med"/>
                      <a:tailEnd type="none" w="med" len="med"/>
                    </a:lnT>
                    <a:lnB w="76200" cap="flat" cmpd="sng" algn="ctr">
                      <a:solidFill>
                        <a:schemeClr val="accent2">
                          <a:lumMod val="75000"/>
                        </a:schemeClr>
                      </a:solidFill>
                      <a:prstDash val="solid"/>
                      <a:round/>
                      <a:headEnd type="none" w="med" len="med"/>
                      <a:tailEnd type="none" w="med" len="med"/>
                    </a:lnB>
                    <a:solidFill>
                      <a:srgbClr val="FFC000">
                        <a:alpha val="53000"/>
                      </a:srgbClr>
                    </a:solidFill>
                  </a:tcPr>
                </a:tc>
              </a:tr>
            </a:tbl>
          </a:graphicData>
        </a:graphic>
      </p:graphicFrame>
      <p:graphicFrame>
        <p:nvGraphicFramePr>
          <p:cNvPr id="20" name="Таблица 19"/>
          <p:cNvGraphicFramePr>
            <a:graphicFrameLocks noGrp="1"/>
          </p:cNvGraphicFramePr>
          <p:nvPr/>
        </p:nvGraphicFramePr>
        <p:xfrm>
          <a:off x="714375" y="3714750"/>
          <a:ext cx="6000750" cy="1143000"/>
        </p:xfrm>
        <a:graphic>
          <a:graphicData uri="http://schemas.openxmlformats.org/drawingml/2006/table">
            <a:tbl>
              <a:tblPr/>
              <a:tblGrid>
                <a:gridCol w="6000792"/>
              </a:tblGrid>
              <a:tr h="1143008">
                <a:tc>
                  <a:txBody>
                    <a:bodyPr/>
                    <a:lstStyle/>
                    <a:p>
                      <a:endParaRPr lang="ru-RU" dirty="0"/>
                    </a:p>
                  </a:txBody>
                  <a:tcPr>
                    <a:lnL w="76200" cmpd="sng">
                      <a:solidFill>
                        <a:schemeClr val="accent2">
                          <a:lumMod val="75000"/>
                        </a:schemeClr>
                      </a:solidFill>
                      <a:prstDash val="solid"/>
                    </a:lnL>
                    <a:lnR w="76200" cmpd="sng">
                      <a:solidFill>
                        <a:schemeClr val="accent2">
                          <a:lumMod val="75000"/>
                        </a:schemeClr>
                      </a:solidFill>
                      <a:prstDash val="solid"/>
                    </a:lnR>
                    <a:lnT w="76200" cmpd="sng">
                      <a:solidFill>
                        <a:schemeClr val="accent2">
                          <a:lumMod val="75000"/>
                        </a:schemeClr>
                      </a:solidFill>
                      <a:prstDash val="solid"/>
                    </a:lnT>
                    <a:lnB w="76200" cmpd="sng">
                      <a:solidFill>
                        <a:schemeClr val="accent2">
                          <a:lumMod val="75000"/>
                        </a:schemeClr>
                      </a:solidFill>
                      <a:prstDash val="solid"/>
                    </a:lnB>
                  </a:tcPr>
                </a:tc>
              </a:tr>
            </a:tbl>
          </a:graphicData>
        </a:graphic>
      </p:graphicFrame>
      <p:sp>
        <p:nvSpPr>
          <p:cNvPr id="21" name="TextBox 20"/>
          <p:cNvSpPr txBox="1"/>
          <p:nvPr/>
        </p:nvSpPr>
        <p:spPr>
          <a:xfrm>
            <a:off x="5429250" y="928688"/>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а</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22" name="TextBox 21"/>
          <p:cNvSpPr txBox="1"/>
          <p:nvPr/>
        </p:nvSpPr>
        <p:spPr>
          <a:xfrm>
            <a:off x="3929063" y="928688"/>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қ</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23" name="TextBox 22"/>
          <p:cNvSpPr txBox="1"/>
          <p:nvPr/>
        </p:nvSpPr>
        <p:spPr>
          <a:xfrm>
            <a:off x="5500688" y="2071688"/>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а</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24" name="TextBox 23"/>
          <p:cNvSpPr txBox="1"/>
          <p:nvPr/>
        </p:nvSpPr>
        <p:spPr>
          <a:xfrm>
            <a:off x="1000125" y="928688"/>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б</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25" name="TextBox 24"/>
          <p:cNvSpPr txBox="1"/>
          <p:nvPr/>
        </p:nvSpPr>
        <p:spPr>
          <a:xfrm>
            <a:off x="2571750" y="928688"/>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а</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26" name="TextBox 25"/>
          <p:cNvSpPr txBox="1"/>
          <p:nvPr/>
        </p:nvSpPr>
        <p:spPr>
          <a:xfrm>
            <a:off x="2571750" y="2071688"/>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а</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27" name="TextBox 26"/>
          <p:cNvSpPr txBox="1"/>
          <p:nvPr/>
        </p:nvSpPr>
        <p:spPr>
          <a:xfrm>
            <a:off x="2500313" y="3357563"/>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а</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28" name="TextBox 27"/>
          <p:cNvSpPr txBox="1"/>
          <p:nvPr/>
        </p:nvSpPr>
        <p:spPr>
          <a:xfrm>
            <a:off x="5572125" y="4429125"/>
            <a:ext cx="857250" cy="1570038"/>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а</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29" name="TextBox 28"/>
          <p:cNvSpPr txBox="1"/>
          <p:nvPr/>
        </p:nvSpPr>
        <p:spPr>
          <a:xfrm>
            <a:off x="1000125" y="2143125"/>
            <a:ext cx="857250" cy="1570038"/>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б</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30" name="TextBox 29"/>
          <p:cNvSpPr txBox="1"/>
          <p:nvPr/>
        </p:nvSpPr>
        <p:spPr>
          <a:xfrm>
            <a:off x="1000125" y="3357563"/>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б</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31" name="TextBox 30"/>
          <p:cNvSpPr txBox="1"/>
          <p:nvPr/>
        </p:nvSpPr>
        <p:spPr>
          <a:xfrm>
            <a:off x="4000500" y="4500563"/>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ж</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32" name="TextBox 31"/>
          <p:cNvSpPr txBox="1"/>
          <p:nvPr/>
        </p:nvSpPr>
        <p:spPr>
          <a:xfrm>
            <a:off x="4000500" y="2071688"/>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т</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33" name="TextBox 32"/>
          <p:cNvSpPr txBox="1"/>
          <p:nvPr/>
        </p:nvSpPr>
        <p:spPr>
          <a:xfrm>
            <a:off x="2571750" y="4500563"/>
            <a:ext cx="857250" cy="1570037"/>
          </a:xfrm>
          <a:prstGeom prst="rect">
            <a:avLst/>
          </a:prstGeom>
          <a:noFill/>
        </p:spPr>
        <p:txBody>
          <a:bodyPr>
            <a:spAutoFit/>
          </a:bodyPr>
          <a:lstStyle/>
          <a:p>
            <a:pPr fontAlgn="auto">
              <a:spcBef>
                <a:spcPts val="0"/>
              </a:spcBef>
              <a:spcAft>
                <a:spcPts val="0"/>
              </a:spcAft>
              <a:defRPr/>
            </a:pPr>
            <a:r>
              <a:rPr lang="ru-RU" sz="9600" b="1" dirty="0">
                <a:solidFill>
                  <a:srgbClr val="008000"/>
                </a:solidFill>
                <a:effectLst>
                  <a:outerShdw blurRad="38100" dist="38100" dir="2700000" algn="tl">
                    <a:srgbClr val="000000">
                      <a:alpha val="43137"/>
                    </a:srgbClr>
                  </a:outerShdw>
                </a:effectLst>
                <a:latin typeface="+mj-lt"/>
              </a:rPr>
              <a:t>а</a:t>
            </a:r>
          </a:p>
        </p:txBody>
      </p:sp>
      <p:sp>
        <p:nvSpPr>
          <p:cNvPr id="34" name="TextBox 33"/>
          <p:cNvSpPr txBox="1"/>
          <p:nvPr/>
        </p:nvSpPr>
        <p:spPr>
          <a:xfrm>
            <a:off x="1000125" y="4500563"/>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б</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35" name="TextBox 34"/>
          <p:cNvSpPr txBox="1"/>
          <p:nvPr/>
        </p:nvSpPr>
        <p:spPr>
          <a:xfrm>
            <a:off x="3929063" y="3286125"/>
            <a:ext cx="857250" cy="1570038"/>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л</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36" name="TextBox 35"/>
          <p:cNvSpPr txBox="1"/>
          <p:nvPr/>
        </p:nvSpPr>
        <p:spPr>
          <a:xfrm>
            <a:off x="5429250" y="3357563"/>
            <a:ext cx="857250" cy="1570037"/>
          </a:xfrm>
          <a:prstGeom prst="rect">
            <a:avLst/>
          </a:prstGeom>
          <a:noFill/>
        </p:spPr>
        <p:txBody>
          <a:bodyPr>
            <a:spAutoFit/>
          </a:bodyPr>
          <a:lstStyle/>
          <a:p>
            <a:pPr fontAlgn="auto">
              <a:spcBef>
                <a:spcPts val="0"/>
              </a:spcBef>
              <a:spcAft>
                <a:spcPts val="0"/>
              </a:spcAft>
              <a:defRPr/>
            </a:pPr>
            <a:r>
              <a:rPr lang="kk-KZ" sz="9600" b="1" dirty="0">
                <a:solidFill>
                  <a:srgbClr val="008000"/>
                </a:solidFill>
                <a:effectLst>
                  <a:outerShdw blurRad="38100" dist="38100" dir="2700000" algn="tl">
                    <a:srgbClr val="000000">
                      <a:alpha val="43137"/>
                    </a:srgbClr>
                  </a:outerShdw>
                </a:effectLst>
                <a:latin typeface="+mj-lt"/>
              </a:rPr>
              <a:t>а</a:t>
            </a:r>
            <a:endParaRPr lang="ru-RU" sz="9600" b="1" dirty="0">
              <a:solidFill>
                <a:srgbClr val="008000"/>
              </a:solidFill>
              <a:effectLst>
                <a:outerShdw blurRad="38100" dist="38100" dir="2700000" algn="tl">
                  <a:srgbClr val="000000">
                    <a:alpha val="43137"/>
                  </a:srgbClr>
                </a:outerShdw>
              </a:effectLst>
              <a:latin typeface="+mj-lt"/>
            </a:endParaRPr>
          </a:p>
        </p:txBody>
      </p:sp>
      <p:sp>
        <p:nvSpPr>
          <p:cNvPr id="37" name="Блок-схема: перфолента 36"/>
          <p:cNvSpPr/>
          <p:nvPr/>
        </p:nvSpPr>
        <p:spPr>
          <a:xfrm>
            <a:off x="500063" y="142875"/>
            <a:ext cx="7929562" cy="928688"/>
          </a:xfrm>
          <a:prstGeom prst="flowChartPunchedTape">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a:p>
        </p:txBody>
      </p:sp>
      <p:sp>
        <p:nvSpPr>
          <p:cNvPr id="38" name="TextBox 37"/>
          <p:cNvSpPr txBox="1"/>
          <p:nvPr/>
        </p:nvSpPr>
        <p:spPr>
          <a:xfrm>
            <a:off x="1428750" y="285750"/>
            <a:ext cx="6786563" cy="400050"/>
          </a:xfrm>
          <a:prstGeom prst="rect">
            <a:avLst/>
          </a:prstGeom>
          <a:noFill/>
        </p:spPr>
        <p:txBody>
          <a:bodyPr>
            <a:spAutoFit/>
          </a:bodyPr>
          <a:lstStyle/>
          <a:p>
            <a:pPr algn="ctr" fontAlgn="auto">
              <a:spcBef>
                <a:spcPts val="0"/>
              </a:spcBef>
              <a:spcAft>
                <a:spcPts val="0"/>
              </a:spcAft>
              <a:defRPr/>
            </a:pPr>
            <a:r>
              <a:rPr lang="kk-KZ" sz="2000" b="1" spc="600" dirty="0">
                <a:latin typeface="Times New Roman" pitchFamily="18" charset="0"/>
                <a:cs typeface="Times New Roman" pitchFamily="18" charset="0"/>
              </a:rPr>
              <a:t>Сөз құрастыр. Буын түрін анықта</a:t>
            </a:r>
            <a:endParaRPr lang="ru-RU" sz="2000" b="1" spc="600" dirty="0">
              <a:latin typeface="Times New Roman" pitchFamily="18" charset="0"/>
              <a:cs typeface="Times New Roman" pitchFamily="18" charset="0"/>
            </a:endParaRPr>
          </a:p>
        </p:txBody>
      </p:sp>
      <p:pic>
        <p:nvPicPr>
          <p:cNvPr id="26671" name="Picture 51" descr="лев 2"/>
          <p:cNvPicPr>
            <a:picLocks noChangeAspect="1" noChangeArrowheads="1" noCrop="1"/>
          </p:cNvPicPr>
          <p:nvPr/>
        </p:nvPicPr>
        <p:blipFill>
          <a:blip r:embed="rId3" cstate="print"/>
          <a:srcRect/>
          <a:stretch>
            <a:fillRect/>
          </a:stretch>
        </p:blipFill>
        <p:spPr bwMode="auto">
          <a:xfrm flipH="1">
            <a:off x="7072313" y="3786188"/>
            <a:ext cx="1714500" cy="22145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2"/>
                                        </p:tgtEl>
                                        <p:attrNameLst>
                                          <p:attrName>ppt_y</p:attrName>
                                        </p:attrNameLst>
                                      </p:cBhvr>
                                      <p:tavLst>
                                        <p:tav tm="0">
                                          <p:val>
                                            <p:strVal val="#ppt_y"/>
                                          </p:val>
                                        </p:tav>
                                        <p:tav tm="100000">
                                          <p:val>
                                            <p:strVal val="#ppt_y"/>
                                          </p:val>
                                        </p:tav>
                                      </p:tavLst>
                                    </p:anim>
                                    <p:animEffect transition="in" filter="fade">
                                      <p:cBhvr>
                                        <p:cTn id="18" dur="1000"/>
                                        <p:tgtEl>
                                          <p:spTgt spid="12"/>
                                        </p:tgtEl>
                                      </p:cBhvr>
                                    </p:animEffect>
                                  </p:childTnLst>
                                </p:cTn>
                              </p:par>
                              <p:par>
                                <p:cTn id="19" presetID="48" presetClass="entr" presetSubtype="0" accel="5000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20"/>
                                        </p:tgtEl>
                                        <p:attrNameLst>
                                          <p:attrName>ppt_y</p:attrName>
                                        </p:attrNameLst>
                                      </p:cBhvr>
                                      <p:tavLst>
                                        <p:tav tm="0">
                                          <p:val>
                                            <p:strVal val="#ppt_y"/>
                                          </p:val>
                                        </p:tav>
                                        <p:tav tm="100000">
                                          <p:val>
                                            <p:strVal val="#ppt_y"/>
                                          </p:val>
                                        </p:tav>
                                      </p:tavLst>
                                    </p:anim>
                                    <p:animEffect transition="in" filter="fade">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32" dur="1000" fill="hold"/>
                                        <p:tgtEl>
                                          <p:spTgt spid="2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6"/>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42" dur="1000" fill="hold"/>
                                        <p:tgtEl>
                                          <p:spTgt spid="27"/>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7"/>
                                        </p:tgtEl>
                                      </p:cBhvr>
                                    </p:animEffect>
                                  </p:childTnLst>
                                </p:cTn>
                              </p:par>
                              <p:par>
                                <p:cTn id="47" presetID="25"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52" dur="1000" fill="hold"/>
                                        <p:tgtEl>
                                          <p:spTgt spid="29"/>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9"/>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62" dur="1000" fill="hold"/>
                                        <p:tgtEl>
                                          <p:spTgt spid="30"/>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30"/>
                                        </p:tgtEl>
                                      </p:cBhvr>
                                    </p:animEffect>
                                  </p:childTnLst>
                                </p:cTn>
                              </p:par>
                              <p:par>
                                <p:cTn id="67" presetID="25"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72" dur="1000" fill="hold"/>
                                        <p:tgtEl>
                                          <p:spTgt spid="33"/>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33"/>
                                        </p:tgtEl>
                                      </p:cBhvr>
                                    </p:animEffect>
                                  </p:childTnLst>
                                </p:cTn>
                              </p:par>
                              <p:par>
                                <p:cTn id="77" presetID="25"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82" dur="1000" fill="hold"/>
                                        <p:tgtEl>
                                          <p:spTgt spid="34"/>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4"/>
                                        </p:tgtEl>
                                      </p:cBhvr>
                                    </p:animEffect>
                                  </p:childTnLst>
                                </p:cTn>
                              </p:par>
                              <p:par>
                                <p:cTn id="87" presetID="25" presetClass="entr" presetSubtype="0" fill="hold" nodeType="withEffect">
                                  <p:stCondLst>
                                    <p:cond delay="0"/>
                                  </p:stCondLst>
                                  <p:childTnLst>
                                    <p:set>
                                      <p:cBhvr>
                                        <p:cTn id="88" dur="1" fill="hold">
                                          <p:stCondLst>
                                            <p:cond delay="0"/>
                                          </p:stCondLst>
                                        </p:cTn>
                                        <p:tgtEl>
                                          <p:spTgt spid="24">
                                            <p:txEl>
                                              <p:pRg st="0" end="0"/>
                                            </p:txEl>
                                          </p:spTgt>
                                        </p:tgtEl>
                                        <p:attrNameLst>
                                          <p:attrName>style.visibility</p:attrName>
                                        </p:attrNameLst>
                                      </p:cBhvr>
                                      <p:to>
                                        <p:strVal val="visible"/>
                                      </p:to>
                                    </p:set>
                                    <p:anim calcmode="lin" valueType="num">
                                      <p:cBhvr>
                                        <p:cTn id="89" dur="500" decel="50000" fill="hold">
                                          <p:stCondLst>
                                            <p:cond delay="0"/>
                                          </p:stCondLst>
                                        </p:cTn>
                                        <p:tgtEl>
                                          <p:spTgt spid="24">
                                            <p:txEl>
                                              <p:pRg st="0" end="0"/>
                                            </p:txEl>
                                          </p:spTgt>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24">
                                            <p:txEl>
                                              <p:pRg st="0" end="0"/>
                                            </p:txEl>
                                          </p:spTgt>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24">
                                            <p:txEl>
                                              <p:pRg st="0" end="0"/>
                                            </p:txEl>
                                          </p:spTgt>
                                        </p:tgtEl>
                                        <p:attrNameLst>
                                          <p:attrName>ppt_w</p:attrName>
                                        </p:attrNameLst>
                                      </p:cBhvr>
                                      <p:tavLst>
                                        <p:tav tm="0">
                                          <p:val>
                                            <p:strVal val="#ppt_w*.05"/>
                                          </p:val>
                                        </p:tav>
                                        <p:tav tm="100000">
                                          <p:val>
                                            <p:strVal val="#ppt_w"/>
                                          </p:val>
                                        </p:tav>
                                      </p:tavLst>
                                    </p:anim>
                                    <p:anim calcmode="lin" valueType="num">
                                      <p:cBhvr>
                                        <p:cTn id="92" dur="1000" fill="hold"/>
                                        <p:tgtEl>
                                          <p:spTgt spid="24">
                                            <p:txEl>
                                              <p:pRg st="0" end="0"/>
                                            </p:txEl>
                                          </p:spTgt>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24">
                                            <p:txEl>
                                              <p:pRg st="0" end="0"/>
                                            </p:txEl>
                                          </p:spTgt>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24">
                                            <p:txEl>
                                              <p:pRg st="0" end="0"/>
                                            </p:txEl>
                                          </p:spTgt>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24">
                                            <p:txEl>
                                              <p:pRg st="0" end="0"/>
                                            </p:txEl>
                                          </p:spTgt>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24">
                                            <p:txEl>
                                              <p:pRg st="0" end="0"/>
                                            </p:txEl>
                                          </p:spTgt>
                                        </p:tgtEl>
                                      </p:cBhvr>
                                    </p:animEffect>
                                  </p:childTnLst>
                                </p:cTn>
                              </p:par>
                              <p:par>
                                <p:cTn id="97" presetID="25" presetClass="entr" presetSubtype="0"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2" dur="1000" fill="hold"/>
                                        <p:tgtEl>
                                          <p:spTgt spid="25"/>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25"/>
                                        </p:tgtEl>
                                      </p:cBhvr>
                                    </p:animEffect>
                                  </p:childTnLst>
                                </p:cTn>
                              </p:par>
                            </p:childTnLst>
                          </p:cTn>
                        </p:par>
                      </p:childTnLst>
                    </p:cTn>
                  </p:par>
                  <p:par>
                    <p:cTn id="107" fill="hold">
                      <p:stCondLst>
                        <p:cond delay="indefinite"/>
                      </p:stCondLst>
                      <p:childTnLst>
                        <p:par>
                          <p:cTn id="108" fill="hold">
                            <p:stCondLst>
                              <p:cond delay="0"/>
                            </p:stCondLst>
                            <p:childTnLst>
                              <p:par>
                                <p:cTn id="109" presetID="39" presetClass="entr" presetSubtype="0" accel="100000" fill="hold" nodeType="clickEffect">
                                  <p:stCondLst>
                                    <p:cond delay="0"/>
                                  </p:stCondLst>
                                  <p:childTnLst>
                                    <p:set>
                                      <p:cBhvr>
                                        <p:cTn id="110" dur="1" fill="hold">
                                          <p:stCondLst>
                                            <p:cond delay="0"/>
                                          </p:stCondLst>
                                        </p:cTn>
                                        <p:tgtEl>
                                          <p:spTgt spid="22">
                                            <p:txEl>
                                              <p:pRg st="0" end="0"/>
                                            </p:txEl>
                                          </p:spTgt>
                                        </p:tgtEl>
                                        <p:attrNameLst>
                                          <p:attrName>style.visibility</p:attrName>
                                        </p:attrNameLst>
                                      </p:cBhvr>
                                      <p:to>
                                        <p:strVal val="visible"/>
                                      </p:to>
                                    </p:set>
                                    <p:anim calcmode="lin" valueType="num">
                                      <p:cBhvr>
                                        <p:cTn id="111" dur="500" fill="hold"/>
                                        <p:tgtEl>
                                          <p:spTgt spid="2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12" dur="500" fill="hold"/>
                                        <p:tgtEl>
                                          <p:spTgt spid="2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13" dur="500" fill="hold"/>
                                        <p:tgtEl>
                                          <p:spTgt spid="2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14" dur="500" fill="hold"/>
                                        <p:tgtEl>
                                          <p:spTgt spid="22">
                                            <p:txEl>
                                              <p:pRg st="0" end="0"/>
                                            </p:txEl>
                                          </p:spTgt>
                                        </p:tgtEl>
                                        <p:attrNameLst>
                                          <p:attrName>ppt_y</p:attrName>
                                        </p:attrNameLst>
                                      </p:cBhvr>
                                      <p:tavLst>
                                        <p:tav tm="0">
                                          <p:val>
                                            <p:strVal val="#ppt_y"/>
                                          </p:val>
                                        </p:tav>
                                        <p:tav tm="100000">
                                          <p:val>
                                            <p:strVal val="#ppt_y"/>
                                          </p:val>
                                        </p:tav>
                                      </p:tavLst>
                                    </p:anim>
                                  </p:childTnLst>
                                </p:cTn>
                              </p:par>
                              <p:par>
                                <p:cTn id="115" presetID="39" presetClass="entr" presetSubtype="0" accel="10000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 calcmode="lin" valueType="num">
                                      <p:cBhvr>
                                        <p:cTn id="117"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118"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119"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1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39" presetClass="entr" presetSubtype="0" accel="100000" fill="hold" grpId="0" nodeType="clickEffect">
                                  <p:stCondLst>
                                    <p:cond delay="0"/>
                                  </p:stCondLst>
                                  <p:childTnLst>
                                    <p:set>
                                      <p:cBhvr>
                                        <p:cTn id="124" dur="1" fill="hold">
                                          <p:stCondLst>
                                            <p:cond delay="0"/>
                                          </p:stCondLst>
                                        </p:cTn>
                                        <p:tgtEl>
                                          <p:spTgt spid="32"/>
                                        </p:tgtEl>
                                        <p:attrNameLst>
                                          <p:attrName>style.visibility</p:attrName>
                                        </p:attrNameLst>
                                      </p:cBhvr>
                                      <p:to>
                                        <p:strVal val="visible"/>
                                      </p:to>
                                    </p:set>
                                    <p:anim calcmode="lin" valueType="num">
                                      <p:cBhvr>
                                        <p:cTn id="125" dur="500" fill="hold"/>
                                        <p:tgtEl>
                                          <p:spTgt spid="32"/>
                                        </p:tgtEl>
                                        <p:attrNameLst>
                                          <p:attrName>ppt_h</p:attrName>
                                        </p:attrNameLst>
                                      </p:cBhvr>
                                      <p:tavLst>
                                        <p:tav tm="0">
                                          <p:val>
                                            <p:strVal val="#ppt_h/20"/>
                                          </p:val>
                                        </p:tav>
                                        <p:tav tm="50000">
                                          <p:val>
                                            <p:strVal val="#ppt_h/20"/>
                                          </p:val>
                                        </p:tav>
                                        <p:tav tm="100000">
                                          <p:val>
                                            <p:strVal val="#ppt_h"/>
                                          </p:val>
                                        </p:tav>
                                      </p:tavLst>
                                    </p:anim>
                                    <p:anim calcmode="lin" valueType="num">
                                      <p:cBhvr>
                                        <p:cTn id="126" dur="500" fill="hold"/>
                                        <p:tgtEl>
                                          <p:spTgt spid="32"/>
                                        </p:tgtEl>
                                        <p:attrNameLst>
                                          <p:attrName>ppt_w</p:attrName>
                                        </p:attrNameLst>
                                      </p:cBhvr>
                                      <p:tavLst>
                                        <p:tav tm="0">
                                          <p:val>
                                            <p:strVal val="#ppt_w+.3"/>
                                          </p:val>
                                        </p:tav>
                                        <p:tav tm="50000">
                                          <p:val>
                                            <p:strVal val="#ppt_w+.3"/>
                                          </p:val>
                                        </p:tav>
                                        <p:tav tm="100000">
                                          <p:val>
                                            <p:strVal val="#ppt_w"/>
                                          </p:val>
                                        </p:tav>
                                      </p:tavLst>
                                    </p:anim>
                                    <p:anim calcmode="lin" valueType="num">
                                      <p:cBhvr>
                                        <p:cTn id="127" dur="500" fill="hold"/>
                                        <p:tgtEl>
                                          <p:spTgt spid="32"/>
                                        </p:tgtEl>
                                        <p:attrNameLst>
                                          <p:attrName>ppt_x</p:attrName>
                                        </p:attrNameLst>
                                      </p:cBhvr>
                                      <p:tavLst>
                                        <p:tav tm="0">
                                          <p:val>
                                            <p:strVal val="#ppt_x-.3"/>
                                          </p:val>
                                        </p:tav>
                                        <p:tav tm="50000">
                                          <p:val>
                                            <p:strVal val="#ppt_x"/>
                                          </p:val>
                                        </p:tav>
                                        <p:tav tm="100000">
                                          <p:val>
                                            <p:strVal val="#ppt_x"/>
                                          </p:val>
                                        </p:tav>
                                      </p:tavLst>
                                    </p:anim>
                                    <p:anim calcmode="lin" valueType="num">
                                      <p:cBhvr>
                                        <p:cTn id="128" dur="500" fill="hold"/>
                                        <p:tgtEl>
                                          <p:spTgt spid="32"/>
                                        </p:tgtEl>
                                        <p:attrNameLst>
                                          <p:attrName>ppt_y</p:attrName>
                                        </p:attrNameLst>
                                      </p:cBhvr>
                                      <p:tavLst>
                                        <p:tav tm="0">
                                          <p:val>
                                            <p:strVal val="#ppt_y"/>
                                          </p:val>
                                        </p:tav>
                                        <p:tav tm="100000">
                                          <p:val>
                                            <p:strVal val="#ppt_y"/>
                                          </p:val>
                                        </p:tav>
                                      </p:tavLst>
                                    </p:anim>
                                  </p:childTnLst>
                                </p:cTn>
                              </p:par>
                              <p:par>
                                <p:cTn id="129" presetID="39" presetClass="entr" presetSubtype="0" accel="100000" fill="hold" grpId="0" nodeType="withEffect">
                                  <p:stCondLst>
                                    <p:cond delay="0"/>
                                  </p:stCondLst>
                                  <p:childTnLst>
                                    <p:set>
                                      <p:cBhvr>
                                        <p:cTn id="130" dur="1" fill="hold">
                                          <p:stCondLst>
                                            <p:cond delay="0"/>
                                          </p:stCondLst>
                                        </p:cTn>
                                        <p:tgtEl>
                                          <p:spTgt spid="23"/>
                                        </p:tgtEl>
                                        <p:attrNameLst>
                                          <p:attrName>style.visibility</p:attrName>
                                        </p:attrNameLst>
                                      </p:cBhvr>
                                      <p:to>
                                        <p:strVal val="visible"/>
                                      </p:to>
                                    </p:set>
                                    <p:anim calcmode="lin" valueType="num">
                                      <p:cBhvr>
                                        <p:cTn id="131"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132"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133"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13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39" presetClass="entr" presetSubtype="0" accel="100000" fill="hold" grpId="0" nodeType="clickEffect">
                                  <p:stCondLst>
                                    <p:cond delay="0"/>
                                  </p:stCondLst>
                                  <p:childTnLst>
                                    <p:set>
                                      <p:cBhvr>
                                        <p:cTn id="138" dur="1" fill="hold">
                                          <p:stCondLst>
                                            <p:cond delay="0"/>
                                          </p:stCondLst>
                                        </p:cTn>
                                        <p:tgtEl>
                                          <p:spTgt spid="35"/>
                                        </p:tgtEl>
                                        <p:attrNameLst>
                                          <p:attrName>style.visibility</p:attrName>
                                        </p:attrNameLst>
                                      </p:cBhvr>
                                      <p:to>
                                        <p:strVal val="visible"/>
                                      </p:to>
                                    </p:set>
                                    <p:anim calcmode="lin" valueType="num">
                                      <p:cBhvr>
                                        <p:cTn id="139" dur="500" fill="hold"/>
                                        <p:tgtEl>
                                          <p:spTgt spid="35"/>
                                        </p:tgtEl>
                                        <p:attrNameLst>
                                          <p:attrName>ppt_h</p:attrName>
                                        </p:attrNameLst>
                                      </p:cBhvr>
                                      <p:tavLst>
                                        <p:tav tm="0">
                                          <p:val>
                                            <p:strVal val="#ppt_h/20"/>
                                          </p:val>
                                        </p:tav>
                                        <p:tav tm="50000">
                                          <p:val>
                                            <p:strVal val="#ppt_h/20"/>
                                          </p:val>
                                        </p:tav>
                                        <p:tav tm="100000">
                                          <p:val>
                                            <p:strVal val="#ppt_h"/>
                                          </p:val>
                                        </p:tav>
                                      </p:tavLst>
                                    </p:anim>
                                    <p:anim calcmode="lin" valueType="num">
                                      <p:cBhvr>
                                        <p:cTn id="140" dur="500" fill="hold"/>
                                        <p:tgtEl>
                                          <p:spTgt spid="35"/>
                                        </p:tgtEl>
                                        <p:attrNameLst>
                                          <p:attrName>ppt_w</p:attrName>
                                        </p:attrNameLst>
                                      </p:cBhvr>
                                      <p:tavLst>
                                        <p:tav tm="0">
                                          <p:val>
                                            <p:strVal val="#ppt_w+.3"/>
                                          </p:val>
                                        </p:tav>
                                        <p:tav tm="50000">
                                          <p:val>
                                            <p:strVal val="#ppt_w+.3"/>
                                          </p:val>
                                        </p:tav>
                                        <p:tav tm="100000">
                                          <p:val>
                                            <p:strVal val="#ppt_w"/>
                                          </p:val>
                                        </p:tav>
                                      </p:tavLst>
                                    </p:anim>
                                    <p:anim calcmode="lin" valueType="num">
                                      <p:cBhvr>
                                        <p:cTn id="141" dur="500" fill="hold"/>
                                        <p:tgtEl>
                                          <p:spTgt spid="35"/>
                                        </p:tgtEl>
                                        <p:attrNameLst>
                                          <p:attrName>ppt_x</p:attrName>
                                        </p:attrNameLst>
                                      </p:cBhvr>
                                      <p:tavLst>
                                        <p:tav tm="0">
                                          <p:val>
                                            <p:strVal val="#ppt_x-.3"/>
                                          </p:val>
                                        </p:tav>
                                        <p:tav tm="50000">
                                          <p:val>
                                            <p:strVal val="#ppt_x"/>
                                          </p:val>
                                        </p:tav>
                                        <p:tav tm="100000">
                                          <p:val>
                                            <p:strVal val="#ppt_x"/>
                                          </p:val>
                                        </p:tav>
                                      </p:tavLst>
                                    </p:anim>
                                    <p:anim calcmode="lin" valueType="num">
                                      <p:cBhvr>
                                        <p:cTn id="142" dur="500" fill="hold"/>
                                        <p:tgtEl>
                                          <p:spTgt spid="35"/>
                                        </p:tgtEl>
                                        <p:attrNameLst>
                                          <p:attrName>ppt_y</p:attrName>
                                        </p:attrNameLst>
                                      </p:cBhvr>
                                      <p:tavLst>
                                        <p:tav tm="0">
                                          <p:val>
                                            <p:strVal val="#ppt_y"/>
                                          </p:val>
                                        </p:tav>
                                        <p:tav tm="100000">
                                          <p:val>
                                            <p:strVal val="#ppt_y"/>
                                          </p:val>
                                        </p:tav>
                                      </p:tavLst>
                                    </p:anim>
                                  </p:childTnLst>
                                </p:cTn>
                              </p:par>
                              <p:par>
                                <p:cTn id="143" presetID="39" presetClass="entr" presetSubtype="0" accel="100000" fill="hold" grpId="0" nodeType="withEffect">
                                  <p:stCondLst>
                                    <p:cond delay="0"/>
                                  </p:stCondLst>
                                  <p:childTnLst>
                                    <p:set>
                                      <p:cBhvr>
                                        <p:cTn id="144" dur="1" fill="hold">
                                          <p:stCondLst>
                                            <p:cond delay="0"/>
                                          </p:stCondLst>
                                        </p:cTn>
                                        <p:tgtEl>
                                          <p:spTgt spid="36"/>
                                        </p:tgtEl>
                                        <p:attrNameLst>
                                          <p:attrName>style.visibility</p:attrName>
                                        </p:attrNameLst>
                                      </p:cBhvr>
                                      <p:to>
                                        <p:strVal val="visible"/>
                                      </p:to>
                                    </p:set>
                                    <p:anim calcmode="lin" valueType="num">
                                      <p:cBhvr>
                                        <p:cTn id="145" dur="500" fill="hold"/>
                                        <p:tgtEl>
                                          <p:spTgt spid="36"/>
                                        </p:tgtEl>
                                        <p:attrNameLst>
                                          <p:attrName>ppt_h</p:attrName>
                                        </p:attrNameLst>
                                      </p:cBhvr>
                                      <p:tavLst>
                                        <p:tav tm="0">
                                          <p:val>
                                            <p:strVal val="#ppt_h/20"/>
                                          </p:val>
                                        </p:tav>
                                        <p:tav tm="50000">
                                          <p:val>
                                            <p:strVal val="#ppt_h/20"/>
                                          </p:val>
                                        </p:tav>
                                        <p:tav tm="100000">
                                          <p:val>
                                            <p:strVal val="#ppt_h"/>
                                          </p:val>
                                        </p:tav>
                                      </p:tavLst>
                                    </p:anim>
                                    <p:anim calcmode="lin" valueType="num">
                                      <p:cBhvr>
                                        <p:cTn id="146" dur="500" fill="hold"/>
                                        <p:tgtEl>
                                          <p:spTgt spid="36"/>
                                        </p:tgtEl>
                                        <p:attrNameLst>
                                          <p:attrName>ppt_w</p:attrName>
                                        </p:attrNameLst>
                                      </p:cBhvr>
                                      <p:tavLst>
                                        <p:tav tm="0">
                                          <p:val>
                                            <p:strVal val="#ppt_w+.3"/>
                                          </p:val>
                                        </p:tav>
                                        <p:tav tm="50000">
                                          <p:val>
                                            <p:strVal val="#ppt_w+.3"/>
                                          </p:val>
                                        </p:tav>
                                        <p:tav tm="100000">
                                          <p:val>
                                            <p:strVal val="#ppt_w"/>
                                          </p:val>
                                        </p:tav>
                                      </p:tavLst>
                                    </p:anim>
                                    <p:anim calcmode="lin" valueType="num">
                                      <p:cBhvr>
                                        <p:cTn id="147" dur="500" fill="hold"/>
                                        <p:tgtEl>
                                          <p:spTgt spid="36"/>
                                        </p:tgtEl>
                                        <p:attrNameLst>
                                          <p:attrName>ppt_x</p:attrName>
                                        </p:attrNameLst>
                                      </p:cBhvr>
                                      <p:tavLst>
                                        <p:tav tm="0">
                                          <p:val>
                                            <p:strVal val="#ppt_x-.3"/>
                                          </p:val>
                                        </p:tav>
                                        <p:tav tm="50000">
                                          <p:val>
                                            <p:strVal val="#ppt_x"/>
                                          </p:val>
                                        </p:tav>
                                        <p:tav tm="100000">
                                          <p:val>
                                            <p:strVal val="#ppt_x"/>
                                          </p:val>
                                        </p:tav>
                                      </p:tavLst>
                                    </p:anim>
                                    <p:anim calcmode="lin" valueType="num">
                                      <p:cBhvr>
                                        <p:cTn id="14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39" presetClass="entr" presetSubtype="0" accel="100000" fill="hold" grpId="0" nodeType="clickEffect">
                                  <p:stCondLst>
                                    <p:cond delay="0"/>
                                  </p:stCondLst>
                                  <p:childTnLst>
                                    <p:set>
                                      <p:cBhvr>
                                        <p:cTn id="152" dur="1" fill="hold">
                                          <p:stCondLst>
                                            <p:cond delay="0"/>
                                          </p:stCondLst>
                                        </p:cTn>
                                        <p:tgtEl>
                                          <p:spTgt spid="31"/>
                                        </p:tgtEl>
                                        <p:attrNameLst>
                                          <p:attrName>style.visibility</p:attrName>
                                        </p:attrNameLst>
                                      </p:cBhvr>
                                      <p:to>
                                        <p:strVal val="visible"/>
                                      </p:to>
                                    </p:set>
                                    <p:anim calcmode="lin" valueType="num">
                                      <p:cBhvr>
                                        <p:cTn id="153" dur="5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154" dur="5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155" dur="5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156" dur="500" fill="hold"/>
                                        <p:tgtEl>
                                          <p:spTgt spid="31"/>
                                        </p:tgtEl>
                                        <p:attrNameLst>
                                          <p:attrName>ppt_y</p:attrName>
                                        </p:attrNameLst>
                                      </p:cBhvr>
                                      <p:tavLst>
                                        <p:tav tm="0">
                                          <p:val>
                                            <p:strVal val="#ppt_y"/>
                                          </p:val>
                                        </p:tav>
                                        <p:tav tm="100000">
                                          <p:val>
                                            <p:strVal val="#ppt_y"/>
                                          </p:val>
                                        </p:tav>
                                      </p:tavLst>
                                    </p:anim>
                                  </p:childTnLst>
                                </p:cTn>
                              </p:par>
                              <p:par>
                                <p:cTn id="157" presetID="39" presetClass="entr" presetSubtype="0" accel="100000" fill="hold" grpId="0" nodeType="withEffect">
                                  <p:stCondLst>
                                    <p:cond delay="0"/>
                                  </p:stCondLst>
                                  <p:childTnLst>
                                    <p:set>
                                      <p:cBhvr>
                                        <p:cTn id="158" dur="1" fill="hold">
                                          <p:stCondLst>
                                            <p:cond delay="0"/>
                                          </p:stCondLst>
                                        </p:cTn>
                                        <p:tgtEl>
                                          <p:spTgt spid="28"/>
                                        </p:tgtEl>
                                        <p:attrNameLst>
                                          <p:attrName>style.visibility</p:attrName>
                                        </p:attrNameLst>
                                      </p:cBhvr>
                                      <p:to>
                                        <p:strVal val="visible"/>
                                      </p:to>
                                    </p:set>
                                    <p:anim calcmode="lin" valueType="num">
                                      <p:cBhvr>
                                        <p:cTn id="159" dur="50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160" dur="50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161" dur="50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16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6" grpId="0"/>
      <p:bldP spid="27" grpId="0"/>
      <p:bldP spid="28" grpId="0"/>
      <p:bldP spid="29" grpId="0"/>
      <p:bldP spid="30" grpId="0"/>
      <p:bldP spid="31" grpId="0"/>
      <p:bldP spid="32" grpId="0"/>
      <p:bldP spid="33" grpId="0"/>
      <p:bldP spid="34" grpId="0"/>
      <p:bldP spid="35" grpId="0"/>
      <p:bldP spid="36"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rot="5400000">
            <a:off x="3768726" y="-3268663"/>
            <a:ext cx="1714500" cy="8537575"/>
          </a:xfrm>
          <a:prstGeom prst="verticalScroll">
            <a:avLst>
              <a:gd name="adj" fmla="val 9558"/>
            </a:avLst>
          </a:prstGeom>
          <a:ln>
            <a:solidFill>
              <a:schemeClr val="tx1"/>
            </a:solidFill>
            <a:prstDash val="sysDash"/>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 name="TextBox 3"/>
          <p:cNvSpPr txBox="1"/>
          <p:nvPr/>
        </p:nvSpPr>
        <p:spPr>
          <a:xfrm>
            <a:off x="357188" y="285750"/>
            <a:ext cx="8286750" cy="1323975"/>
          </a:xfrm>
          <a:prstGeom prst="rect">
            <a:avLst/>
          </a:prstGeom>
          <a:noFill/>
        </p:spPr>
        <p:txBody>
          <a:bodyPr>
            <a:spAutoFit/>
          </a:bodyPr>
          <a:lstStyle/>
          <a:p>
            <a:pPr algn="ctr" fontAlgn="auto">
              <a:spcBef>
                <a:spcPts val="0"/>
              </a:spcBef>
              <a:spcAft>
                <a:spcPts val="0"/>
              </a:spcAft>
              <a:defRPr/>
            </a:pPr>
            <a:r>
              <a:rPr lang="kk-KZ" sz="1600" b="1" kern="2600" spc="1270" dirty="0">
                <a:solidFill>
                  <a:schemeClr val="accent1">
                    <a:lumMod val="50000"/>
                  </a:schemeClr>
                </a:solidFill>
                <a:latin typeface="Times New Roman" pitchFamily="18" charset="0"/>
                <a:cs typeface="Times New Roman" pitchFamily="18" charset="0"/>
              </a:rPr>
              <a:t>Деңгейлік тапсырмалар дегеніміз-</a:t>
            </a:r>
            <a:r>
              <a:rPr lang="kk-KZ" sz="1600" b="1" dirty="0">
                <a:solidFill>
                  <a:schemeClr val="accent1">
                    <a:lumMod val="50000"/>
                  </a:schemeClr>
                </a:solidFill>
                <a:latin typeface="Times New Roman" pitchFamily="18" charset="0"/>
                <a:cs typeface="Times New Roman" pitchFamily="18" charset="0"/>
              </a:rPr>
              <a:t>оқушылардың ойлау, сөйлеу қабілетін дамытатын, әлеуметтік көзқарасын қалыптастыратын, ізденушілікке баулитын, жеңілден қиынға, қарапайымнан күрделіге қарай сатылы түрде орындалатын жұмыстар жүйесі.</a:t>
            </a:r>
            <a:endParaRPr lang="ru-RU" sz="1600" b="1" dirty="0">
              <a:solidFill>
                <a:schemeClr val="accent1">
                  <a:lumMod val="50000"/>
                </a:schemeClr>
              </a:solidFill>
              <a:latin typeface="Times New Roman" pitchFamily="18" charset="0"/>
              <a:cs typeface="Times New Roman" pitchFamily="18" charset="0"/>
            </a:endParaRPr>
          </a:p>
          <a:p>
            <a:pPr algn="ctr" fontAlgn="auto">
              <a:spcBef>
                <a:spcPts val="0"/>
              </a:spcBef>
              <a:spcAft>
                <a:spcPts val="0"/>
              </a:spcAft>
              <a:defRPr/>
            </a:pPr>
            <a:endParaRPr lang="ru-RU" sz="1600" b="1" kern="2600" spc="1270" dirty="0">
              <a:solidFill>
                <a:schemeClr val="accent1">
                  <a:lumMod val="50000"/>
                </a:schemeClr>
              </a:solidFill>
              <a:latin typeface="Times New Roman" pitchFamily="18" charset="0"/>
              <a:cs typeface="Times New Roman" pitchFamily="18" charset="0"/>
            </a:endParaRPr>
          </a:p>
        </p:txBody>
      </p:sp>
      <p:sp>
        <p:nvSpPr>
          <p:cNvPr id="8" name="Содержимое 7"/>
          <p:cNvSpPr>
            <a:spLocks noGrp="1"/>
          </p:cNvSpPr>
          <p:nvPr>
            <p:ph sz="half" idx="2"/>
          </p:nvPr>
        </p:nvSpPr>
        <p:spPr>
          <a:xfrm>
            <a:off x="571500" y="2643188"/>
            <a:ext cx="1643063" cy="3951287"/>
          </a:xfrm>
          <a:ln>
            <a:prstDash val="solid"/>
          </a:ln>
        </p:spPr>
        <p:txBody>
          <a:bodyPr/>
          <a:lstStyle/>
          <a:p>
            <a:pPr eaLnBrk="1" hangingPunct="1">
              <a:buFontTx/>
              <a:buNone/>
            </a:pPr>
            <a:r>
              <a:rPr lang="ru-RU" smtClean="0"/>
              <a:t> </a:t>
            </a:r>
            <a:endParaRPr lang="ru-RU" sz="3600" b="1" smtClean="0"/>
          </a:p>
          <a:p>
            <a:pPr eaLnBrk="1" hangingPunct="1">
              <a:buFontTx/>
              <a:buNone/>
            </a:pPr>
            <a:endParaRPr lang="ru-RU" sz="3600" b="1" smtClean="0"/>
          </a:p>
        </p:txBody>
      </p:sp>
      <p:sp>
        <p:nvSpPr>
          <p:cNvPr id="11" name="Содержимое 7"/>
          <p:cNvSpPr>
            <a:spLocks noGrp="1"/>
          </p:cNvSpPr>
          <p:nvPr>
            <p:ph sz="quarter" idx="4"/>
          </p:nvPr>
        </p:nvSpPr>
        <p:spPr>
          <a:xfrm>
            <a:off x="2500313" y="2571750"/>
            <a:ext cx="1643062" cy="3951288"/>
          </a:xfrm>
          <a:ln>
            <a:prstDash val="solid"/>
          </a:ln>
        </p:spPr>
        <p:txBody>
          <a:bodyPr/>
          <a:lstStyle/>
          <a:p>
            <a:pPr eaLnBrk="1" hangingPunct="1">
              <a:spcBef>
                <a:spcPct val="0"/>
              </a:spcBef>
              <a:buFontTx/>
              <a:buNone/>
            </a:pPr>
            <a:r>
              <a:rPr lang="ru-RU" smtClean="0"/>
              <a:t> </a:t>
            </a:r>
            <a:endParaRPr lang="ru-RU" sz="3600" b="1" smtClean="0"/>
          </a:p>
        </p:txBody>
      </p:sp>
      <p:pic>
        <p:nvPicPr>
          <p:cNvPr id="27656" name="Picture 19" descr="озарение"/>
          <p:cNvPicPr>
            <a:picLocks noChangeAspect="1" noChangeArrowheads="1" noCrop="1"/>
          </p:cNvPicPr>
          <p:nvPr/>
        </p:nvPicPr>
        <p:blipFill>
          <a:blip r:embed="rId2" cstate="print"/>
          <a:srcRect/>
          <a:stretch>
            <a:fillRect/>
          </a:stretch>
        </p:blipFill>
        <p:spPr bwMode="auto">
          <a:xfrm>
            <a:off x="0" y="4000500"/>
            <a:ext cx="1576388" cy="2714625"/>
          </a:xfrm>
          <a:prstGeom prst="rect">
            <a:avLst/>
          </a:prstGeom>
          <a:noFill/>
          <a:ln w="9525">
            <a:noFill/>
            <a:miter lim="800000"/>
            <a:headEnd/>
            <a:tailEnd/>
          </a:ln>
        </p:spPr>
      </p:pic>
      <p:sp>
        <p:nvSpPr>
          <p:cNvPr id="33793" name="Rectangle 1"/>
          <p:cNvSpPr>
            <a:spLocks noChangeArrowheads="1"/>
          </p:cNvSpPr>
          <p:nvPr/>
        </p:nvSpPr>
        <p:spPr bwMode="auto">
          <a:xfrm>
            <a:off x="357158" y="2395689"/>
            <a:ext cx="8143932" cy="2800767"/>
          </a:xfrm>
          <a:prstGeom prst="rect">
            <a:avLst/>
          </a:prstGeom>
          <a:noFill/>
          <a:ln w="9525">
            <a:noFill/>
            <a:miter lim="800000"/>
            <a:headEnd/>
            <a:tailEnd/>
          </a:ln>
          <a:effectLst/>
        </p:spPr>
        <p:txBody>
          <a:bodyPr numCol="2" anchor="ctr">
            <a:spAutoFit/>
          </a:bodyPr>
          <a:lstStyle/>
          <a:p>
            <a:pPr algn="just">
              <a:defRPr/>
            </a:pPr>
            <a:r>
              <a:rPr lang="kk-KZ" sz="1600" b="1" dirty="0">
                <a:latin typeface="Times New Roman" pitchFamily="18" charset="0"/>
                <a:ea typeface="Times New Roman" pitchFamily="18" charset="0"/>
                <a:cs typeface="Times New Roman" pitchFamily="18" charset="0"/>
              </a:rPr>
              <a:t>         </a:t>
            </a:r>
            <a:r>
              <a:rPr lang="kk-KZ" sz="1600" b="1" dirty="0">
                <a:solidFill>
                  <a:srgbClr val="002060"/>
                </a:solidFill>
                <a:latin typeface="Times New Roman" pitchFamily="18" charset="0"/>
                <a:ea typeface="Calibri" pitchFamily="34" charset="0"/>
                <a:cs typeface="Times New Roman" pitchFamily="18" charset="0"/>
              </a:rPr>
              <a:t>І деңгейлік тапсырма </a:t>
            </a:r>
            <a:endParaRPr lang="ru-RU" sz="1600" b="1" dirty="0">
              <a:solidFill>
                <a:srgbClr val="002060"/>
              </a:solidFill>
              <a:latin typeface="Times New Roman" pitchFamily="18" charset="0"/>
              <a:cs typeface="Times New Roman" pitchFamily="18" charset="0"/>
            </a:endParaRPr>
          </a:p>
          <a:p>
            <a:pPr algn="just" eaLnBrk="0" hangingPunct="0">
              <a:defRPr/>
            </a:pPr>
            <a:r>
              <a:rPr lang="kk-KZ" sz="1600" b="1" dirty="0">
                <a:solidFill>
                  <a:srgbClr val="002060"/>
                </a:solidFill>
                <a:latin typeface="Times New Roman" pitchFamily="18" charset="0"/>
                <a:ea typeface="Calibri" pitchFamily="34" charset="0"/>
                <a:cs typeface="Times New Roman" pitchFamily="18" charset="0"/>
              </a:rPr>
              <a:t>Берілген сөздерді буынға бөліп жаз, қандай буын екенін анықта (ашық, тұйық, бітеу) Ақын, алмас, сен, ерте, жұрт </a:t>
            </a:r>
            <a:endParaRPr lang="ru-RU" sz="1600" b="1" dirty="0">
              <a:solidFill>
                <a:srgbClr val="002060"/>
              </a:solidFill>
              <a:latin typeface="Times New Roman" pitchFamily="18" charset="0"/>
              <a:cs typeface="Times New Roman" pitchFamily="18" charset="0"/>
            </a:endParaRPr>
          </a:p>
          <a:p>
            <a:pPr algn="just" eaLnBrk="0" hangingPunct="0">
              <a:defRPr/>
            </a:pPr>
            <a:r>
              <a:rPr lang="kk-KZ" sz="1600" b="1" dirty="0">
                <a:solidFill>
                  <a:srgbClr val="002060"/>
                </a:solidFill>
                <a:latin typeface="Times New Roman" pitchFamily="18" charset="0"/>
                <a:ea typeface="Calibri" pitchFamily="34" charset="0"/>
                <a:cs typeface="Times New Roman" pitchFamily="18" charset="0"/>
              </a:rPr>
              <a:t>        ІІ деңгейлік тапсырма </a:t>
            </a:r>
            <a:endParaRPr lang="ru-RU" sz="1600" b="1" dirty="0">
              <a:solidFill>
                <a:srgbClr val="002060"/>
              </a:solidFill>
              <a:latin typeface="Times New Roman" pitchFamily="18" charset="0"/>
              <a:cs typeface="Times New Roman" pitchFamily="18" charset="0"/>
            </a:endParaRPr>
          </a:p>
          <a:p>
            <a:pPr algn="just" eaLnBrk="0" hangingPunct="0">
              <a:defRPr/>
            </a:pPr>
            <a:r>
              <a:rPr lang="kk-KZ" sz="1600" b="1" dirty="0">
                <a:solidFill>
                  <a:srgbClr val="002060"/>
                </a:solidFill>
                <a:latin typeface="Times New Roman" pitchFamily="18" charset="0"/>
                <a:ea typeface="Calibri" pitchFamily="34" charset="0"/>
                <a:cs typeface="Times New Roman" pitchFamily="18" charset="0"/>
              </a:rPr>
              <a:t>Берілген сөздерді буынға бөл. </a:t>
            </a:r>
            <a:endParaRPr lang="ru-RU" sz="1600" b="1" dirty="0">
              <a:solidFill>
                <a:srgbClr val="002060"/>
              </a:solidFill>
              <a:latin typeface="Times New Roman" pitchFamily="18" charset="0"/>
              <a:cs typeface="Times New Roman" pitchFamily="18" charset="0"/>
            </a:endParaRPr>
          </a:p>
          <a:p>
            <a:pPr algn="just" eaLnBrk="0" hangingPunct="0">
              <a:defRPr/>
            </a:pPr>
            <a:r>
              <a:rPr lang="kk-KZ" sz="1600" b="1" dirty="0">
                <a:solidFill>
                  <a:srgbClr val="002060"/>
                </a:solidFill>
                <a:latin typeface="Times New Roman" pitchFamily="18" charset="0"/>
                <a:ea typeface="Calibri" pitchFamily="34" charset="0"/>
                <a:cs typeface="Times New Roman" pitchFamily="18" charset="0"/>
              </a:rPr>
              <a:t>Мектеп, әже, қант оқушы, мұғалім, бозторғай, ата, дәптер, кітапхана, дәрігер.</a:t>
            </a:r>
            <a:endParaRPr lang="ru-RU" sz="1600" b="1" dirty="0">
              <a:solidFill>
                <a:srgbClr val="002060"/>
              </a:solidFill>
              <a:latin typeface="Times New Roman" pitchFamily="18" charset="0"/>
              <a:cs typeface="Times New Roman" pitchFamily="18" charset="0"/>
            </a:endParaRPr>
          </a:p>
          <a:p>
            <a:pPr algn="just" eaLnBrk="0" hangingPunct="0">
              <a:defRPr/>
            </a:pPr>
            <a:r>
              <a:rPr lang="kk-KZ" sz="1600" b="1" dirty="0">
                <a:solidFill>
                  <a:srgbClr val="002060"/>
                </a:solidFill>
                <a:latin typeface="Times New Roman" pitchFamily="18" charset="0"/>
                <a:ea typeface="Calibri" pitchFamily="34" charset="0"/>
                <a:cs typeface="Times New Roman" pitchFamily="18" charset="0"/>
              </a:rPr>
              <a:t>       ІІІ деңгейлік тапсырма </a:t>
            </a:r>
            <a:endParaRPr lang="ru-RU" sz="1600" b="1" dirty="0">
              <a:solidFill>
                <a:srgbClr val="002060"/>
              </a:solidFill>
              <a:latin typeface="Times New Roman" pitchFamily="18" charset="0"/>
              <a:cs typeface="Times New Roman" pitchFamily="18" charset="0"/>
            </a:endParaRPr>
          </a:p>
          <a:p>
            <a:pPr algn="just" eaLnBrk="0" hangingPunct="0">
              <a:defRPr/>
            </a:pPr>
            <a:r>
              <a:rPr lang="kk-KZ" sz="1600" b="1" dirty="0">
                <a:solidFill>
                  <a:srgbClr val="002060"/>
                </a:solidFill>
                <a:latin typeface="Times New Roman" pitchFamily="18" charset="0"/>
                <a:ea typeface="Calibri" pitchFamily="34" charset="0"/>
                <a:cs typeface="Times New Roman" pitchFamily="18" charset="0"/>
              </a:rPr>
              <a:t>Дауыссыз дыбыстан басталатын екі мақал жаз, мәнін аш. </a:t>
            </a:r>
          </a:p>
          <a:p>
            <a:pPr eaLnBrk="0" hangingPunct="0">
              <a:defRPr/>
            </a:pPr>
            <a:endParaRPr lang="kk-KZ" sz="1600" dirty="0">
              <a:latin typeface="Times New Roman" pitchFamily="18" charset="0"/>
              <a:cs typeface="Times New Roman" pitchFamily="18" charset="0"/>
            </a:endParaRPr>
          </a:p>
        </p:txBody>
      </p:sp>
      <p:graphicFrame>
        <p:nvGraphicFramePr>
          <p:cNvPr id="10" name="Схема 9"/>
          <p:cNvGraphicFramePr/>
          <p:nvPr/>
        </p:nvGraphicFramePr>
        <p:xfrm>
          <a:off x="4929190" y="1785926"/>
          <a:ext cx="3214710" cy="1500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Таблица 12"/>
          <p:cNvGraphicFramePr>
            <a:graphicFrameLocks noGrp="1"/>
          </p:cNvGraphicFramePr>
          <p:nvPr/>
        </p:nvGraphicFramePr>
        <p:xfrm>
          <a:off x="4643438" y="3357563"/>
          <a:ext cx="4013200" cy="2468562"/>
        </p:xfrm>
        <a:graphic>
          <a:graphicData uri="http://schemas.openxmlformats.org/drawingml/2006/table">
            <a:tbl>
              <a:tblPr/>
              <a:tblGrid>
                <a:gridCol w="1492250"/>
                <a:gridCol w="1171575"/>
                <a:gridCol w="1349375"/>
              </a:tblGrid>
              <a:tr h="207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rgbClr val="7030A0"/>
                          </a:solidFill>
                          <a:effectLst/>
                          <a:latin typeface="Times New Roman" pitchFamily="18" charset="0"/>
                          <a:cs typeface="Times New Roman" pitchFamily="18" charset="0"/>
                        </a:rPr>
                        <a:t>1.Әке, ана, ата</a:t>
                      </a:r>
                      <a:endParaRPr kumimoji="0" lang="ru-RU" sz="18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rgbClr val="7030A0"/>
                          </a:solidFill>
                          <a:effectLst/>
                          <a:latin typeface="Times New Roman" pitchFamily="18" charset="0"/>
                          <a:cs typeface="Times New Roman" pitchFamily="18" charset="0"/>
                        </a:rPr>
                        <a:t>Ән, ал, аз</a:t>
                      </a:r>
                      <a:endParaRPr kumimoji="0" lang="ru-RU" sz="18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rgbClr val="7030A0"/>
                          </a:solidFill>
                          <a:effectLst/>
                          <a:latin typeface="Times New Roman" pitchFamily="18" charset="0"/>
                          <a:cs typeface="Times New Roman" pitchFamily="18" charset="0"/>
                        </a:rPr>
                        <a:t>Жаз,кел</a:t>
                      </a:r>
                      <a:endParaRPr kumimoji="0" lang="ru-RU" sz="18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rgbClr val="7030A0"/>
                          </a:solidFill>
                          <a:effectLst/>
                          <a:latin typeface="Times New Roman" pitchFamily="18" charset="0"/>
                          <a:cs typeface="Times New Roman" pitchFamily="18" charset="0"/>
                        </a:rPr>
                        <a:t>2.Үлкен әке</a:t>
                      </a:r>
                      <a:endParaRPr kumimoji="0" lang="ru-RU" sz="18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rgbClr val="7030A0"/>
                          </a:solidFill>
                          <a:effectLst/>
                          <a:latin typeface="Times New Roman" pitchFamily="18" charset="0"/>
                          <a:cs typeface="Times New Roman" pitchFamily="18" charset="0"/>
                        </a:rPr>
                        <a:t>Ойнақы ән</a:t>
                      </a:r>
                      <a:endParaRPr kumimoji="0" lang="ru-RU" sz="18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rgbClr val="7030A0"/>
                          </a:solidFill>
                          <a:effectLst/>
                          <a:latin typeface="Times New Roman" pitchFamily="18" charset="0"/>
                          <a:cs typeface="Times New Roman" pitchFamily="18" charset="0"/>
                        </a:rPr>
                        <a:t>Ойнап кел</a:t>
                      </a:r>
                      <a:endParaRPr kumimoji="0" lang="ru-RU" sz="18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1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rgbClr val="7030A0"/>
                          </a:solidFill>
                          <a:effectLst/>
                          <a:latin typeface="Times New Roman" pitchFamily="18" charset="0"/>
                          <a:cs typeface="Times New Roman" pitchFamily="18" charset="0"/>
                        </a:rPr>
                        <a:t>3.Әрдайым үлкен әкемді сыйлаймын.</a:t>
                      </a:r>
                      <a:endParaRPr kumimoji="0" lang="ru-RU" sz="18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rgbClr val="7030A0"/>
                          </a:solidFill>
                          <a:effectLst/>
                          <a:latin typeface="Times New Roman" pitchFamily="18" charset="0"/>
                          <a:cs typeface="Times New Roman" pitchFamily="18" charset="0"/>
                        </a:rPr>
                        <a:t>Анам ойнақы әндерді жақсы көреді.</a:t>
                      </a:r>
                      <a:endParaRPr kumimoji="0" lang="ru-RU" sz="18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rgbClr val="7030A0"/>
                          </a:solidFill>
                          <a:effectLst/>
                          <a:latin typeface="Times New Roman" pitchFamily="18" charset="0"/>
                          <a:cs typeface="Times New Roman" pitchFamily="18" charset="0"/>
                        </a:rPr>
                        <a:t>Інімді далаға ойнап келуге жібердім.</a:t>
                      </a:r>
                      <a:endParaRPr kumimoji="0" lang="ru-RU" sz="18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25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22"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p:cTn id="31" dur="25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32" dur="25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33" dur="250" accel="50000" fill="hold">
                                          <p:stCondLst>
                                            <p:cond delay="25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34" dur="5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35" dur="25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36" dur="25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37" dur="250" accel="50000" fill="hold">
                                          <p:stCondLst>
                                            <p:cond delay="25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38" dur="500" decel="50000">
                                          <p:stCondLst>
                                            <p:cond delay="0"/>
                                          </p:stCondLst>
                                        </p:cTn>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5" descr="j0356784"/>
          <p:cNvPicPr>
            <a:picLocks noChangeAspect="1" noChangeArrowheads="1" noCrop="1"/>
          </p:cNvPicPr>
          <p:nvPr/>
        </p:nvPicPr>
        <p:blipFill>
          <a:blip r:embed="rId2" cstate="print"/>
          <a:srcRect/>
          <a:stretch>
            <a:fillRect/>
          </a:stretch>
        </p:blipFill>
        <p:spPr bwMode="auto">
          <a:xfrm>
            <a:off x="142875" y="5000625"/>
            <a:ext cx="1619250" cy="1619250"/>
          </a:xfrm>
          <a:prstGeom prst="rect">
            <a:avLst/>
          </a:prstGeom>
          <a:noFill/>
          <a:ln w="9525">
            <a:noFill/>
            <a:miter lim="800000"/>
            <a:headEnd/>
            <a:tailEnd/>
          </a:ln>
        </p:spPr>
      </p:pic>
      <p:sp>
        <p:nvSpPr>
          <p:cNvPr id="18" name="Вертикальный свиток 17"/>
          <p:cNvSpPr/>
          <p:nvPr/>
        </p:nvSpPr>
        <p:spPr>
          <a:xfrm rot="5400000">
            <a:off x="3768696" y="-3411537"/>
            <a:ext cx="1714500" cy="8537575"/>
          </a:xfrm>
          <a:prstGeom prst="verticalScroll">
            <a:avLst>
              <a:gd name="adj" fmla="val 9558"/>
            </a:avLst>
          </a:prstGeom>
          <a:ln>
            <a:solidFill>
              <a:schemeClr val="tx1"/>
            </a:solidFill>
            <a:prstDash val="sysDash"/>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imes New Roman" pitchFamily="18" charset="0"/>
              <a:cs typeface="Times New Roman" pitchFamily="18" charset="0"/>
            </a:endParaRPr>
          </a:p>
        </p:txBody>
      </p:sp>
      <p:sp>
        <p:nvSpPr>
          <p:cNvPr id="28678" name="Rectangle 2"/>
          <p:cNvSpPr>
            <a:spLocks noChangeArrowheads="1"/>
          </p:cNvSpPr>
          <p:nvPr/>
        </p:nvSpPr>
        <p:spPr bwMode="auto">
          <a:xfrm>
            <a:off x="571500" y="292100"/>
            <a:ext cx="8072438" cy="1201738"/>
          </a:xfrm>
          <a:prstGeom prst="rect">
            <a:avLst/>
          </a:prstGeom>
          <a:noFill/>
          <a:ln w="9525">
            <a:noFill/>
            <a:miter lim="800000"/>
            <a:headEnd/>
            <a:tailEnd/>
          </a:ln>
        </p:spPr>
        <p:txBody>
          <a:bodyPr anchor="ctr">
            <a:spAutoFit/>
          </a:bodyPr>
          <a:lstStyle/>
          <a:p>
            <a:r>
              <a:rPr lang="kk-KZ">
                <a:solidFill>
                  <a:srgbClr val="002060"/>
                </a:solidFill>
                <a:latin typeface="Times New Roman" pitchFamily="18" charset="0"/>
                <a:cs typeface="Times New Roman" pitchFamily="18" charset="0"/>
              </a:rPr>
              <a:t>«Сатылай  кешенді» технологиясы. Бұл технология оқушылардың өз бетінше жұмыс орындауға және сабаққа деген қызығушылықтарын арттырады.  Пәнаралық байланыс жасап,сабақты жаңа қырынан ашып, оқушыны жалықтырмай жаңа білім игерілуіне мүмкіндік туғызады. </a:t>
            </a:r>
          </a:p>
        </p:txBody>
      </p:sp>
      <p:sp>
        <p:nvSpPr>
          <p:cNvPr id="1072" name="Oval 48"/>
          <p:cNvSpPr>
            <a:spLocks noChangeArrowheads="1"/>
          </p:cNvSpPr>
          <p:nvPr/>
        </p:nvSpPr>
        <p:spPr bwMode="auto">
          <a:xfrm>
            <a:off x="214313" y="2143125"/>
            <a:ext cx="1714500" cy="25146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a:lstStyle/>
          <a:p>
            <a:pPr>
              <a:spcAft>
                <a:spcPts val="1000"/>
              </a:spcAft>
              <a:defRPr/>
            </a:pPr>
            <a:endParaRPr lang="kk-KZ" dirty="0">
              <a:solidFill>
                <a:schemeClr val="tx1"/>
              </a:solidFill>
              <a:latin typeface="Times New Roman" pitchFamily="18" charset="0"/>
              <a:cs typeface="Times New Roman" pitchFamily="18" charset="0"/>
            </a:endParaRPr>
          </a:p>
          <a:p>
            <a:pPr algn="ctr">
              <a:spcAft>
                <a:spcPts val="1000"/>
              </a:spcAft>
              <a:defRPr/>
            </a:pPr>
            <a:endParaRPr lang="en-US" dirty="0">
              <a:latin typeface="Times New Roman" pitchFamily="18" charset="0"/>
              <a:cs typeface="Times New Roman" pitchFamily="18" charset="0"/>
            </a:endParaRPr>
          </a:p>
          <a:p>
            <a:pPr algn="ctr">
              <a:spcAft>
                <a:spcPts val="1000"/>
              </a:spcAft>
              <a:defRPr/>
            </a:pPr>
            <a:r>
              <a:rPr lang="kk-KZ" dirty="0">
                <a:solidFill>
                  <a:schemeClr val="tx1"/>
                </a:solidFill>
                <a:latin typeface="Times New Roman" pitchFamily="18" charset="0"/>
                <a:cs typeface="Times New Roman" pitchFamily="18" charset="0"/>
              </a:rPr>
              <a:t>Сөз</a:t>
            </a:r>
            <a:endParaRPr lang="ru-RU" dirty="0">
              <a:solidFill>
                <a:schemeClr val="tx1"/>
              </a:solidFill>
              <a:latin typeface="Times New Roman" pitchFamily="18" charset="0"/>
              <a:cs typeface="Times New Roman" pitchFamily="18" charset="0"/>
            </a:endParaRPr>
          </a:p>
        </p:txBody>
      </p:sp>
      <p:sp>
        <p:nvSpPr>
          <p:cNvPr id="1073" name="Line 49"/>
          <p:cNvSpPr>
            <a:spLocks noChangeShapeType="1"/>
          </p:cNvSpPr>
          <p:nvPr/>
        </p:nvSpPr>
        <p:spPr bwMode="auto">
          <a:xfrm flipV="1">
            <a:off x="1928813" y="1857375"/>
            <a:ext cx="1600200" cy="12573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ru-RU">
              <a:latin typeface="Times New Roman" pitchFamily="18" charset="0"/>
              <a:cs typeface="Times New Roman" pitchFamily="18" charset="0"/>
            </a:endParaRPr>
          </a:p>
        </p:txBody>
      </p:sp>
      <p:sp>
        <p:nvSpPr>
          <p:cNvPr id="28681" name="Rectangle 50"/>
          <p:cNvSpPr>
            <a:spLocks noChangeArrowheads="1"/>
          </p:cNvSpPr>
          <p:nvPr/>
        </p:nvSpPr>
        <p:spPr bwMode="auto">
          <a:xfrm>
            <a:off x="3643313" y="1114425"/>
            <a:ext cx="4643437" cy="3416300"/>
          </a:xfrm>
          <a:prstGeom prst="rect">
            <a:avLst/>
          </a:prstGeom>
          <a:noFill/>
          <a:ln w="9525">
            <a:noFill/>
            <a:miter lim="800000"/>
            <a:headEnd/>
            <a:tailEnd/>
          </a:ln>
        </p:spPr>
        <p:txBody>
          <a:bodyPr anchor="ctr">
            <a:spAutoFit/>
          </a:bodyPr>
          <a:lstStyle/>
          <a:p>
            <a:pPr>
              <a:tabLst>
                <a:tab pos="3543300" algn="l"/>
              </a:tabLst>
            </a:pPr>
            <a:endParaRPr lang="kk-KZ">
              <a:latin typeface="Times New Roman" pitchFamily="18" charset="0"/>
              <a:cs typeface="Times New Roman" pitchFamily="18" charset="0"/>
            </a:endParaRPr>
          </a:p>
          <a:p>
            <a:pPr>
              <a:tabLst>
                <a:tab pos="3543300" algn="l"/>
              </a:tabLst>
            </a:pPr>
            <a:endParaRPr lang="kk-KZ">
              <a:latin typeface="Times New Roman" pitchFamily="18" charset="0"/>
              <a:cs typeface="Times New Roman" pitchFamily="18" charset="0"/>
            </a:endParaRPr>
          </a:p>
          <a:p>
            <a:pPr>
              <a:tabLst>
                <a:tab pos="3543300" algn="l"/>
              </a:tabLst>
            </a:pPr>
            <a:r>
              <a:rPr lang="kk-KZ">
                <a:solidFill>
                  <a:srgbClr val="0070C0"/>
                </a:solidFill>
                <a:latin typeface="Times New Roman" pitchFamily="18" charset="0"/>
                <a:cs typeface="Times New Roman" pitchFamily="18" charset="0"/>
              </a:rPr>
              <a:t>1. Айтылу,жасалу  жолдарына :</a:t>
            </a:r>
            <a:endParaRPr lang="ru-RU">
              <a:solidFill>
                <a:srgbClr val="0070C0"/>
              </a:solidFill>
              <a:latin typeface="Times New Roman" pitchFamily="18" charset="0"/>
              <a:cs typeface="Times New Roman" pitchFamily="18" charset="0"/>
            </a:endParaRPr>
          </a:p>
          <a:p>
            <a:pPr eaLnBrk="0" hangingPunct="0">
              <a:tabLst>
                <a:tab pos="3543300" algn="l"/>
              </a:tabLst>
            </a:pPr>
            <a:r>
              <a:rPr lang="kk-KZ" b="1">
                <a:solidFill>
                  <a:srgbClr val="0070C0"/>
                </a:solidFill>
                <a:latin typeface="Times New Roman" pitchFamily="18" charset="0"/>
                <a:cs typeface="Times New Roman" pitchFamily="18" charset="0"/>
              </a:rPr>
              <a:t>жуан, жіңішке, аралас буынды </a:t>
            </a:r>
            <a:r>
              <a:rPr lang="kk-KZ">
                <a:solidFill>
                  <a:srgbClr val="0070C0"/>
                </a:solidFill>
                <a:latin typeface="Times New Roman" pitchFamily="18" charset="0"/>
                <a:cs typeface="Times New Roman" pitchFamily="18" charset="0"/>
              </a:rPr>
              <a:t>сөздер</a:t>
            </a:r>
            <a:endParaRPr lang="en-US">
              <a:solidFill>
                <a:srgbClr val="0070C0"/>
              </a:solidFill>
              <a:latin typeface="Times New Roman" pitchFamily="18" charset="0"/>
              <a:cs typeface="Times New Roman" pitchFamily="18" charset="0"/>
            </a:endParaRPr>
          </a:p>
          <a:p>
            <a:pPr eaLnBrk="0" hangingPunct="0">
              <a:tabLst>
                <a:tab pos="3543300" algn="l"/>
              </a:tabLst>
            </a:pPr>
            <a:endParaRPr lang="en-US">
              <a:solidFill>
                <a:srgbClr val="0070C0"/>
              </a:solidFill>
              <a:latin typeface="Times New Roman" pitchFamily="18" charset="0"/>
              <a:cs typeface="Times New Roman" pitchFamily="18" charset="0"/>
            </a:endParaRPr>
          </a:p>
          <a:p>
            <a:pPr>
              <a:tabLst>
                <a:tab pos="3543300" algn="l"/>
              </a:tabLst>
            </a:pPr>
            <a:r>
              <a:rPr lang="kk-KZ">
                <a:solidFill>
                  <a:srgbClr val="0070C0"/>
                </a:solidFill>
                <a:latin typeface="Times New Roman" pitchFamily="18" charset="0"/>
                <a:cs typeface="Times New Roman" pitchFamily="18" charset="0"/>
              </a:rPr>
              <a:t>2.Буын:а) ашық (а.б)</a:t>
            </a:r>
            <a:endParaRPr lang="ru-RU">
              <a:solidFill>
                <a:srgbClr val="0070C0"/>
              </a:solidFill>
              <a:latin typeface="Times New Roman" pitchFamily="18" charset="0"/>
              <a:cs typeface="Times New Roman" pitchFamily="18" charset="0"/>
            </a:endParaRPr>
          </a:p>
          <a:p>
            <a:pPr eaLnBrk="0" hangingPunct="0">
              <a:tabLst>
                <a:tab pos="3543300" algn="l"/>
              </a:tabLst>
            </a:pPr>
            <a:r>
              <a:rPr lang="kk-KZ">
                <a:solidFill>
                  <a:srgbClr val="0070C0"/>
                </a:solidFill>
                <a:latin typeface="Times New Roman" pitchFamily="18" charset="0"/>
                <a:cs typeface="Times New Roman" pitchFamily="18" charset="0"/>
              </a:rPr>
              <a:t>              ә) тұйық (т.б.)</a:t>
            </a:r>
            <a:endParaRPr lang="ru-RU">
              <a:solidFill>
                <a:srgbClr val="0070C0"/>
              </a:solidFill>
              <a:latin typeface="Times New Roman" pitchFamily="18" charset="0"/>
              <a:cs typeface="Times New Roman" pitchFamily="18" charset="0"/>
            </a:endParaRPr>
          </a:p>
          <a:p>
            <a:pPr eaLnBrk="0" hangingPunct="0">
              <a:tabLst>
                <a:tab pos="3543300" algn="l"/>
              </a:tabLst>
            </a:pPr>
            <a:r>
              <a:rPr lang="kk-KZ">
                <a:solidFill>
                  <a:srgbClr val="0070C0"/>
                </a:solidFill>
                <a:latin typeface="Times New Roman" pitchFamily="18" charset="0"/>
                <a:cs typeface="Times New Roman" pitchFamily="18" charset="0"/>
              </a:rPr>
              <a:t>              б) бітеу (б.б.)</a:t>
            </a:r>
          </a:p>
          <a:p>
            <a:pPr eaLnBrk="0" hangingPunct="0">
              <a:tabLst>
                <a:tab pos="3543300" algn="l"/>
              </a:tabLst>
            </a:pPr>
            <a:endParaRPr lang="kk-KZ">
              <a:latin typeface="Times New Roman" pitchFamily="18" charset="0"/>
              <a:cs typeface="Times New Roman" pitchFamily="18" charset="0"/>
            </a:endParaRPr>
          </a:p>
          <a:p>
            <a:pPr>
              <a:tabLst>
                <a:tab pos="3543300" algn="l"/>
              </a:tabLst>
            </a:pPr>
            <a:endParaRPr lang="ru-RU">
              <a:latin typeface="Times New Roman" pitchFamily="18" charset="0"/>
              <a:cs typeface="Times New Roman" pitchFamily="18" charset="0"/>
            </a:endParaRPr>
          </a:p>
          <a:p>
            <a:pPr eaLnBrk="0" hangingPunct="0">
              <a:tabLst>
                <a:tab pos="3543300" algn="l"/>
              </a:tabLst>
            </a:pPr>
            <a:endParaRPr lang="ru-RU">
              <a:latin typeface="Times New Roman" pitchFamily="18" charset="0"/>
              <a:cs typeface="Times New Roman" pitchFamily="18" charset="0"/>
            </a:endParaRPr>
          </a:p>
          <a:p>
            <a:pPr eaLnBrk="0" hangingPunct="0">
              <a:tabLst>
                <a:tab pos="3543300" algn="l"/>
              </a:tabLst>
            </a:pPr>
            <a:endParaRPr lang="kk-KZ">
              <a:latin typeface="Times New Roman" pitchFamily="18" charset="0"/>
              <a:cs typeface="Times New Roman" pitchFamily="18" charset="0"/>
            </a:endParaRPr>
          </a:p>
        </p:txBody>
      </p:sp>
      <p:sp>
        <p:nvSpPr>
          <p:cNvPr id="1075" name="Line 51"/>
          <p:cNvSpPr>
            <a:spLocks noChangeShapeType="1"/>
          </p:cNvSpPr>
          <p:nvPr/>
        </p:nvSpPr>
        <p:spPr bwMode="auto">
          <a:xfrm flipV="1">
            <a:off x="1928813" y="2857500"/>
            <a:ext cx="1608137" cy="301625"/>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ru-RU">
              <a:latin typeface="Times New Roman" pitchFamily="18" charset="0"/>
              <a:cs typeface="Times New Roman" pitchFamily="18" charset="0"/>
            </a:endParaRPr>
          </a:p>
        </p:txBody>
      </p:sp>
      <p:sp>
        <p:nvSpPr>
          <p:cNvPr id="1086" name="Line 62"/>
          <p:cNvSpPr>
            <a:spLocks noChangeShapeType="1"/>
          </p:cNvSpPr>
          <p:nvPr/>
        </p:nvSpPr>
        <p:spPr bwMode="auto">
          <a:xfrm>
            <a:off x="1928813" y="3214688"/>
            <a:ext cx="1857375" cy="28575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ru-RU">
              <a:latin typeface="Times New Roman" pitchFamily="18" charset="0"/>
              <a:cs typeface="Times New Roman" pitchFamily="18" charset="0"/>
            </a:endParaRPr>
          </a:p>
        </p:txBody>
      </p:sp>
      <p:sp>
        <p:nvSpPr>
          <p:cNvPr id="28684" name="Прямоугольник 76"/>
          <p:cNvSpPr>
            <a:spLocks noChangeArrowheads="1"/>
          </p:cNvSpPr>
          <p:nvPr/>
        </p:nvSpPr>
        <p:spPr bwMode="auto">
          <a:xfrm>
            <a:off x="3857625" y="3352800"/>
            <a:ext cx="2130425" cy="369888"/>
          </a:xfrm>
          <a:prstGeom prst="rect">
            <a:avLst/>
          </a:prstGeom>
          <a:noFill/>
          <a:ln w="9525">
            <a:noFill/>
            <a:miter lim="800000"/>
            <a:headEnd/>
            <a:tailEnd/>
          </a:ln>
        </p:spPr>
        <p:txBody>
          <a:bodyPr>
            <a:spAutoFit/>
          </a:bodyPr>
          <a:lstStyle/>
          <a:p>
            <a:pPr>
              <a:tabLst>
                <a:tab pos="3619500" algn="l"/>
              </a:tabLst>
            </a:pPr>
            <a:r>
              <a:rPr lang="kk-KZ">
                <a:solidFill>
                  <a:srgbClr val="0070C0"/>
                </a:solidFill>
                <a:latin typeface="Times New Roman" pitchFamily="18" charset="0"/>
                <a:cs typeface="Times New Roman" pitchFamily="18" charset="0"/>
              </a:rPr>
              <a:t>3. а.б. (ә-же, а-та)</a:t>
            </a:r>
          </a:p>
        </p:txBody>
      </p:sp>
      <p:sp>
        <p:nvSpPr>
          <p:cNvPr id="1088" name="Line 64"/>
          <p:cNvSpPr>
            <a:spLocks noChangeShapeType="1"/>
          </p:cNvSpPr>
          <p:nvPr/>
        </p:nvSpPr>
        <p:spPr bwMode="auto">
          <a:xfrm>
            <a:off x="1928813" y="3286125"/>
            <a:ext cx="1857375" cy="642938"/>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ru-RU">
              <a:latin typeface="Times New Roman" pitchFamily="18" charset="0"/>
              <a:cs typeface="Times New Roman" pitchFamily="18" charset="0"/>
            </a:endParaRPr>
          </a:p>
        </p:txBody>
      </p:sp>
      <p:sp>
        <p:nvSpPr>
          <p:cNvPr id="28686" name="Прямоугольник 80"/>
          <p:cNvSpPr>
            <a:spLocks noChangeArrowheads="1"/>
          </p:cNvSpPr>
          <p:nvPr/>
        </p:nvSpPr>
        <p:spPr bwMode="auto">
          <a:xfrm>
            <a:off x="3929063" y="3857625"/>
            <a:ext cx="2038350" cy="369888"/>
          </a:xfrm>
          <a:prstGeom prst="rect">
            <a:avLst/>
          </a:prstGeom>
          <a:noFill/>
          <a:ln w="9525">
            <a:noFill/>
            <a:miter lim="800000"/>
            <a:headEnd/>
            <a:tailEnd/>
          </a:ln>
        </p:spPr>
        <p:txBody>
          <a:bodyPr>
            <a:spAutoFit/>
          </a:bodyPr>
          <a:lstStyle/>
          <a:p>
            <a:pPr>
              <a:tabLst>
                <a:tab pos="3619500" algn="l"/>
              </a:tabLst>
            </a:pPr>
            <a:r>
              <a:rPr lang="kk-KZ">
                <a:solidFill>
                  <a:srgbClr val="0070C0"/>
                </a:solidFill>
                <a:latin typeface="Times New Roman" pitchFamily="18" charset="0"/>
                <a:cs typeface="Times New Roman" pitchFamily="18" charset="0"/>
              </a:rPr>
              <a:t>4. т.б. (ұл, ат)</a:t>
            </a:r>
          </a:p>
        </p:txBody>
      </p:sp>
      <p:sp>
        <p:nvSpPr>
          <p:cNvPr id="1091" name="Line 67"/>
          <p:cNvSpPr>
            <a:spLocks noChangeShapeType="1"/>
          </p:cNvSpPr>
          <p:nvPr/>
        </p:nvSpPr>
        <p:spPr bwMode="auto">
          <a:xfrm>
            <a:off x="1928813" y="3286125"/>
            <a:ext cx="1857375" cy="1071563"/>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ru-RU">
              <a:latin typeface="Times New Roman" pitchFamily="18" charset="0"/>
              <a:cs typeface="Times New Roman" pitchFamily="18" charset="0"/>
            </a:endParaRPr>
          </a:p>
        </p:txBody>
      </p:sp>
      <p:sp>
        <p:nvSpPr>
          <p:cNvPr id="28688" name="Прямоугольник 83"/>
          <p:cNvSpPr>
            <a:spLocks noChangeArrowheads="1"/>
          </p:cNvSpPr>
          <p:nvPr/>
        </p:nvSpPr>
        <p:spPr bwMode="auto">
          <a:xfrm>
            <a:off x="3857625" y="4286250"/>
            <a:ext cx="2000250" cy="369888"/>
          </a:xfrm>
          <a:prstGeom prst="rect">
            <a:avLst/>
          </a:prstGeom>
          <a:noFill/>
          <a:ln w="9525">
            <a:noFill/>
            <a:miter lim="800000"/>
            <a:headEnd/>
            <a:tailEnd/>
          </a:ln>
        </p:spPr>
        <p:txBody>
          <a:bodyPr>
            <a:spAutoFit/>
          </a:bodyPr>
          <a:lstStyle/>
          <a:p>
            <a:pPr algn="ctr"/>
            <a:r>
              <a:rPr lang="kk-KZ">
                <a:solidFill>
                  <a:srgbClr val="0070C0"/>
                </a:solidFill>
                <a:latin typeface="Times New Roman" pitchFamily="18" charset="0"/>
                <a:cs typeface="Times New Roman" pitchFamily="18" charset="0"/>
              </a:rPr>
              <a:t>5. б.б.( күн, жер)</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Лента лицом вверх 17"/>
          <p:cNvSpPr/>
          <p:nvPr/>
        </p:nvSpPr>
        <p:spPr>
          <a:xfrm>
            <a:off x="785813" y="142875"/>
            <a:ext cx="7429500" cy="612775"/>
          </a:xfrm>
          <a:prstGeom prst="ribbon2">
            <a:avLst>
              <a:gd name="adj1" fmla="val 24876"/>
              <a:gd name="adj2" fmla="val 588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k-KZ" sz="1600">
              <a:solidFill>
                <a:schemeClr val="tx1"/>
              </a:solidFill>
              <a:latin typeface="Arial" pitchFamily="34" charset="0"/>
              <a:cs typeface="Times New Roman" pitchFamily="18" charset="0"/>
            </a:endParaRPr>
          </a:p>
          <a:p>
            <a:pPr algn="ctr">
              <a:defRPr/>
            </a:pPr>
            <a:r>
              <a:rPr lang="kk-KZ" sz="1600">
                <a:solidFill>
                  <a:srgbClr val="FFFF00"/>
                </a:solidFill>
                <a:latin typeface="Arial" pitchFamily="34" charset="0"/>
                <a:cs typeface="Times New Roman" pitchFamily="18" charset="0"/>
              </a:rPr>
              <a:t>Әр оқушымен сатылай жұмыстар жүргізіледі.</a:t>
            </a:r>
            <a:endParaRPr lang="kk-KZ" sz="1600">
              <a:solidFill>
                <a:srgbClr val="FFFF00"/>
              </a:solidFill>
              <a:latin typeface="Arial" pitchFamily="34" charset="0"/>
            </a:endParaRPr>
          </a:p>
          <a:p>
            <a:pPr algn="ctr">
              <a:defRPr/>
            </a:pPr>
            <a:endParaRPr lang="ru-RU" sz="1600">
              <a:solidFill>
                <a:srgbClr val="FFFFFF"/>
              </a:solidFill>
            </a:endParaRPr>
          </a:p>
        </p:txBody>
      </p:sp>
      <p:pic>
        <p:nvPicPr>
          <p:cNvPr id="29699" name="Picture 7" descr="141"/>
          <p:cNvPicPr>
            <a:picLocks noChangeAspect="1" noChangeArrowheads="1" noCrop="1"/>
          </p:cNvPicPr>
          <p:nvPr/>
        </p:nvPicPr>
        <p:blipFill>
          <a:blip r:embed="rId2" cstate="print"/>
          <a:srcRect/>
          <a:stretch>
            <a:fillRect/>
          </a:stretch>
        </p:blipFill>
        <p:spPr bwMode="auto">
          <a:xfrm>
            <a:off x="7143750" y="1143000"/>
            <a:ext cx="1839913" cy="2024063"/>
          </a:xfrm>
          <a:prstGeom prst="rect">
            <a:avLst/>
          </a:prstGeom>
          <a:noFill/>
          <a:ln w="9525">
            <a:noFill/>
            <a:miter lim="800000"/>
            <a:headEnd/>
            <a:tailEnd/>
          </a:ln>
        </p:spPr>
      </p:pic>
      <p:pic>
        <p:nvPicPr>
          <p:cNvPr id="29700" name="Picture 6" descr="64"/>
          <p:cNvPicPr>
            <a:picLocks noChangeAspect="1" noChangeArrowheads="1" noCrop="1"/>
          </p:cNvPicPr>
          <p:nvPr/>
        </p:nvPicPr>
        <p:blipFill>
          <a:blip r:embed="rId3" cstate="print"/>
          <a:srcRect/>
          <a:stretch>
            <a:fillRect/>
          </a:stretch>
        </p:blipFill>
        <p:spPr bwMode="auto">
          <a:xfrm>
            <a:off x="7429500" y="5357813"/>
            <a:ext cx="1555750" cy="1500187"/>
          </a:xfrm>
          <a:prstGeom prst="rect">
            <a:avLst/>
          </a:prstGeom>
          <a:noFill/>
          <a:ln w="9525">
            <a:noFill/>
            <a:miter lim="800000"/>
            <a:headEnd/>
            <a:tailEnd/>
          </a:ln>
        </p:spPr>
      </p:pic>
      <p:sp>
        <p:nvSpPr>
          <p:cNvPr id="29701" name="Rectangle 1"/>
          <p:cNvSpPr>
            <a:spLocks noChangeArrowheads="1"/>
          </p:cNvSpPr>
          <p:nvPr/>
        </p:nvSpPr>
        <p:spPr bwMode="auto">
          <a:xfrm>
            <a:off x="142875" y="639763"/>
            <a:ext cx="5643563" cy="3292475"/>
          </a:xfrm>
          <a:prstGeom prst="rect">
            <a:avLst/>
          </a:prstGeom>
          <a:noFill/>
          <a:ln w="9525">
            <a:noFill/>
            <a:miter lim="800000"/>
            <a:headEnd/>
            <a:tailEnd/>
          </a:ln>
        </p:spPr>
        <p:txBody>
          <a:bodyPr anchor="ctr">
            <a:spAutoFit/>
          </a:bodyPr>
          <a:lstStyle/>
          <a:p>
            <a:r>
              <a:rPr lang="kk-KZ" sz="1600" b="1">
                <a:cs typeface="Times New Roman" pitchFamily="18" charset="0"/>
              </a:rPr>
              <a:t>1.Шартты </a:t>
            </a:r>
          </a:p>
          <a:p>
            <a:r>
              <a:rPr lang="kk-KZ" sz="1600" b="1">
                <a:cs typeface="Times New Roman" pitchFamily="18" charset="0"/>
              </a:rPr>
              <a:t>белгілерімен таныстыру.</a:t>
            </a:r>
            <a:endParaRPr lang="ru-RU" sz="1600"/>
          </a:p>
          <a:p>
            <a:r>
              <a:rPr lang="kk-KZ" sz="1600" b="1">
                <a:cs typeface="Times New Roman" pitchFamily="18" charset="0"/>
              </a:rPr>
              <a:t>Шартты белгілер:</a:t>
            </a:r>
            <a:r>
              <a:rPr lang="kk-KZ" sz="1600" b="1">
                <a:latin typeface="Lucida Sans Unicode" pitchFamily="34" charset="0"/>
              </a:rPr>
              <a:t> </a:t>
            </a:r>
          </a:p>
          <a:p>
            <a:r>
              <a:rPr lang="kk-KZ" sz="1600" b="1">
                <a:latin typeface="Lucida Sans Unicode" pitchFamily="34" charset="0"/>
              </a:rPr>
              <a:t>O – жалпы дыбыс</a:t>
            </a:r>
            <a:endParaRPr lang="ru-RU" sz="1600">
              <a:latin typeface="Lucida Sans Unicode" pitchFamily="34" charset="0"/>
            </a:endParaRPr>
          </a:p>
          <a:p>
            <a:r>
              <a:rPr lang="kk-KZ" sz="1600" b="1">
                <a:latin typeface="Lucida Sans Unicode" pitchFamily="34" charset="0"/>
              </a:rPr>
              <a:t>  -  дауысты дыбыс</a:t>
            </a:r>
            <a:endParaRPr lang="ru-RU" sz="1600">
              <a:latin typeface="Lucida Sans Unicode" pitchFamily="34" charset="0"/>
            </a:endParaRPr>
          </a:p>
          <a:p>
            <a:r>
              <a:rPr lang="kk-KZ" sz="1600" b="1">
                <a:latin typeface="Lucida Sans Unicode" pitchFamily="34" charset="0"/>
              </a:rPr>
              <a:t>  - дауыссыз дыбыс</a:t>
            </a:r>
            <a:endParaRPr lang="ru-RU" sz="1600">
              <a:latin typeface="Lucida Sans Unicode" pitchFamily="34" charset="0"/>
            </a:endParaRPr>
          </a:p>
          <a:p>
            <a:r>
              <a:rPr lang="kk-KZ" sz="1600" b="1">
                <a:latin typeface="Lucida Sans Unicode" pitchFamily="34" charset="0"/>
              </a:rPr>
              <a:t>Ø –жоқ деген белгі</a:t>
            </a:r>
          </a:p>
          <a:p>
            <a:endParaRPr lang="kk-KZ" sz="1600" b="1">
              <a:latin typeface="Lucida Sans Unicode" pitchFamily="34" charset="0"/>
            </a:endParaRPr>
          </a:p>
          <a:p>
            <a:endParaRPr lang="kk-KZ" sz="1600" b="1">
              <a:latin typeface="Lucida Sans Unicode" pitchFamily="34" charset="0"/>
            </a:endParaRPr>
          </a:p>
          <a:p>
            <a:endParaRPr lang="kk-KZ" sz="1600" b="1">
              <a:latin typeface="Lucida Sans Unicode" pitchFamily="34" charset="0"/>
            </a:endParaRPr>
          </a:p>
          <a:p>
            <a:endParaRPr lang="kk-KZ" sz="1600" b="1">
              <a:latin typeface="Lucida Sans Unicode" pitchFamily="34" charset="0"/>
            </a:endParaRPr>
          </a:p>
          <a:p>
            <a:endParaRPr lang="kk-KZ" sz="1600" b="1">
              <a:latin typeface="Lucida Sans Unicode" pitchFamily="34" charset="0"/>
            </a:endParaRPr>
          </a:p>
          <a:p>
            <a:endParaRPr lang="ru-RU" sz="1600">
              <a:latin typeface="Lucida Sans Unicode" pitchFamily="34" charset="0"/>
            </a:endParaRPr>
          </a:p>
        </p:txBody>
      </p:sp>
      <p:grpSp>
        <p:nvGrpSpPr>
          <p:cNvPr id="29702" name="Group 5"/>
          <p:cNvGrpSpPr>
            <a:grpSpLocks noChangeAspect="1"/>
          </p:cNvGrpSpPr>
          <p:nvPr/>
        </p:nvGrpSpPr>
        <p:grpSpPr bwMode="auto">
          <a:xfrm>
            <a:off x="0" y="457200"/>
            <a:ext cx="571500" cy="571500"/>
            <a:chOff x="13146" y="9341"/>
            <a:chExt cx="450" cy="450"/>
          </a:xfrm>
        </p:grpSpPr>
        <p:sp>
          <p:nvSpPr>
            <p:cNvPr id="29720" name="AutoShape 6"/>
            <p:cNvSpPr>
              <a:spLocks noChangeAspect="1" noChangeArrowheads="1" noTextEdit="1"/>
            </p:cNvSpPr>
            <p:nvPr/>
          </p:nvSpPr>
          <p:spPr bwMode="auto">
            <a:xfrm>
              <a:off x="13146" y="9341"/>
              <a:ext cx="450" cy="450"/>
            </a:xfrm>
            <a:prstGeom prst="rect">
              <a:avLst/>
            </a:prstGeom>
            <a:noFill/>
            <a:ln w="9525">
              <a:noFill/>
              <a:miter lim="800000"/>
              <a:headEnd/>
              <a:tailEnd/>
            </a:ln>
          </p:spPr>
          <p:txBody>
            <a:bodyPr/>
            <a:lstStyle/>
            <a:p>
              <a:endParaRPr lang="ru-RU"/>
            </a:p>
          </p:txBody>
        </p:sp>
      </p:grpSp>
      <p:sp>
        <p:nvSpPr>
          <p:cNvPr id="29703" name="AutoShape 4"/>
          <p:cNvSpPr>
            <a:spLocks noChangeArrowheads="1"/>
          </p:cNvSpPr>
          <p:nvPr/>
        </p:nvSpPr>
        <p:spPr bwMode="auto">
          <a:xfrm>
            <a:off x="142875" y="2000250"/>
            <a:ext cx="142875" cy="114300"/>
          </a:xfrm>
          <a:prstGeom prst="flowChartExtract">
            <a:avLst/>
          </a:prstGeom>
          <a:solidFill>
            <a:srgbClr val="FFFFFF"/>
          </a:solidFill>
          <a:ln w="9525">
            <a:solidFill>
              <a:srgbClr val="000000"/>
            </a:solidFill>
            <a:miter lim="800000"/>
            <a:headEnd/>
            <a:tailEnd/>
          </a:ln>
        </p:spPr>
        <p:txBody>
          <a:bodyPr/>
          <a:lstStyle/>
          <a:p>
            <a:endParaRPr lang="ru-RU" sz="1600">
              <a:latin typeface="Lucida Sans Unicode" pitchFamily="34" charset="0"/>
            </a:endParaRPr>
          </a:p>
        </p:txBody>
      </p:sp>
      <p:sp>
        <p:nvSpPr>
          <p:cNvPr id="29704" name="Rectangle 8"/>
          <p:cNvSpPr>
            <a:spLocks noChangeArrowheads="1"/>
          </p:cNvSpPr>
          <p:nvPr/>
        </p:nvSpPr>
        <p:spPr bwMode="auto">
          <a:xfrm>
            <a:off x="-114300" y="858838"/>
            <a:ext cx="184150" cy="339725"/>
          </a:xfrm>
          <a:prstGeom prst="rect">
            <a:avLst/>
          </a:prstGeom>
          <a:noFill/>
          <a:ln w="9525">
            <a:noFill/>
            <a:miter lim="800000"/>
            <a:headEnd/>
            <a:tailEnd/>
          </a:ln>
        </p:spPr>
        <p:txBody>
          <a:bodyPr wrap="none" anchor="ctr">
            <a:spAutoFit/>
          </a:bodyPr>
          <a:lstStyle/>
          <a:p>
            <a:endParaRPr lang="ru-RU" sz="1600"/>
          </a:p>
        </p:txBody>
      </p:sp>
      <p:sp>
        <p:nvSpPr>
          <p:cNvPr id="29705" name="AutoShape 3"/>
          <p:cNvSpPr>
            <a:spLocks noChangeArrowheads="1"/>
          </p:cNvSpPr>
          <p:nvPr/>
        </p:nvSpPr>
        <p:spPr bwMode="auto">
          <a:xfrm>
            <a:off x="142875" y="1785938"/>
            <a:ext cx="142875" cy="142875"/>
          </a:xfrm>
          <a:prstGeom prst="flowChartProcess">
            <a:avLst/>
          </a:prstGeom>
          <a:solidFill>
            <a:srgbClr val="FFFFFF"/>
          </a:solidFill>
          <a:ln w="9525">
            <a:solidFill>
              <a:srgbClr val="000000"/>
            </a:solidFill>
            <a:miter lim="800000"/>
            <a:headEnd/>
            <a:tailEnd/>
          </a:ln>
        </p:spPr>
        <p:txBody>
          <a:bodyPr/>
          <a:lstStyle/>
          <a:p>
            <a:endParaRPr lang="ru-RU" sz="1600">
              <a:latin typeface="Lucida Sans Unicode" pitchFamily="34" charset="0"/>
            </a:endParaRPr>
          </a:p>
        </p:txBody>
      </p:sp>
      <p:sp>
        <p:nvSpPr>
          <p:cNvPr id="29706" name="TextBox 37"/>
          <p:cNvSpPr txBox="1">
            <a:spLocks noChangeArrowheads="1"/>
          </p:cNvSpPr>
          <p:nvPr/>
        </p:nvSpPr>
        <p:spPr bwMode="auto">
          <a:xfrm>
            <a:off x="142875" y="2571750"/>
            <a:ext cx="5572125" cy="2308225"/>
          </a:xfrm>
          <a:prstGeom prst="rect">
            <a:avLst/>
          </a:prstGeom>
          <a:noFill/>
          <a:ln w="9525">
            <a:noFill/>
            <a:miter lim="800000"/>
            <a:headEnd/>
            <a:tailEnd/>
          </a:ln>
        </p:spPr>
        <p:txBody>
          <a:bodyPr>
            <a:spAutoFit/>
          </a:bodyPr>
          <a:lstStyle/>
          <a:p>
            <a:r>
              <a:rPr lang="kk-KZ" sz="1600" b="1">
                <a:latin typeface="Times New Roman" pitchFamily="18" charset="0"/>
                <a:cs typeface="Times New Roman" pitchFamily="18" charset="0"/>
              </a:rPr>
              <a:t>2. Дыбыстарға математикалық тәсілмен мінездеме беру.</a:t>
            </a:r>
          </a:p>
          <a:p>
            <a:r>
              <a:rPr lang="kk-KZ" sz="1600" b="1">
                <a:latin typeface="Times New Roman" pitchFamily="18" charset="0"/>
                <a:cs typeface="Times New Roman" pitchFamily="18" charset="0"/>
              </a:rPr>
              <a:t>Берілгені: </a:t>
            </a:r>
            <a:r>
              <a:rPr lang="kk-KZ" sz="1600">
                <a:latin typeface="Times New Roman" pitchFamily="18" charset="0"/>
                <a:cs typeface="Times New Roman" pitchFamily="18" charset="0"/>
              </a:rPr>
              <a:t>Халықтармен сөзінде қанша дыбыс, оның нешеуі дауысты, нешеуі дауыссыз?</a:t>
            </a:r>
          </a:p>
          <a:p>
            <a:r>
              <a:rPr lang="kk-KZ" sz="1600">
                <a:latin typeface="Times New Roman" pitchFamily="18" charset="0"/>
                <a:cs typeface="Times New Roman" pitchFamily="18" charset="0"/>
              </a:rPr>
              <a:t>Халықтармен</a:t>
            </a:r>
            <a:r>
              <a:rPr lang="en-US" sz="1600">
                <a:latin typeface="Times New Roman" pitchFamily="18" charset="0"/>
                <a:cs typeface="Times New Roman" pitchFamily="18" charset="0"/>
              </a:rPr>
              <a:t> =</a:t>
            </a:r>
            <a:r>
              <a:rPr lang="kk-KZ" sz="1600">
                <a:latin typeface="Times New Roman" pitchFamily="18" charset="0"/>
                <a:cs typeface="Times New Roman" pitchFamily="18" charset="0"/>
              </a:rPr>
              <a:t> қанша дыбыс бар?</a:t>
            </a:r>
            <a:r>
              <a:rPr lang="en-US" sz="1600">
                <a:latin typeface="Times New Roman" pitchFamily="18" charset="0"/>
                <a:cs typeface="Times New Roman" pitchFamily="18" charset="0"/>
              </a:rPr>
              <a:t>=</a:t>
            </a:r>
            <a:r>
              <a:rPr lang="kk-KZ" sz="1600">
                <a:latin typeface="Times New Roman" pitchFamily="18" charset="0"/>
                <a:cs typeface="Times New Roman" pitchFamily="18" charset="0"/>
              </a:rPr>
              <a:t> нешеуі </a:t>
            </a:r>
            <a:r>
              <a:rPr lang="ru-RU" sz="1600" b="1">
                <a:latin typeface="Times New Roman" pitchFamily="18" charset="0"/>
                <a:cs typeface="Times New Roman" pitchFamily="18" charset="0"/>
              </a:rPr>
              <a:t>++   </a:t>
            </a:r>
            <a:r>
              <a:rPr lang="kk-KZ" sz="1600">
                <a:latin typeface="Times New Roman" pitchFamily="18" charset="0"/>
                <a:cs typeface="Times New Roman" pitchFamily="18" charset="0"/>
              </a:rPr>
              <a:t>нешеуі </a:t>
            </a:r>
          </a:p>
          <a:p>
            <a:r>
              <a:rPr lang="kk-KZ" sz="1600">
                <a:latin typeface="Times New Roman" pitchFamily="18" charset="0"/>
                <a:cs typeface="Times New Roman" pitchFamily="18" charset="0"/>
              </a:rPr>
              <a:t>=?</a:t>
            </a:r>
          </a:p>
          <a:p>
            <a:r>
              <a:rPr lang="kk-KZ" sz="1600" b="1">
                <a:latin typeface="Times New Roman" pitchFamily="18" charset="0"/>
                <a:cs typeface="Times New Roman" pitchFamily="18" charset="0"/>
              </a:rPr>
              <a:t>Берілгені: </a:t>
            </a:r>
            <a:r>
              <a:rPr lang="kk-KZ" sz="1600">
                <a:latin typeface="Times New Roman" pitchFamily="18" charset="0"/>
                <a:cs typeface="Times New Roman" pitchFamily="18" charset="0"/>
              </a:rPr>
              <a:t>Халықтармен </a:t>
            </a:r>
            <a:r>
              <a:rPr lang="ru-RU" sz="1600">
                <a:latin typeface="Times New Roman" pitchFamily="18" charset="0"/>
                <a:cs typeface="Times New Roman" pitchFamily="18" charset="0"/>
              </a:rPr>
              <a:t>=О= </a:t>
            </a:r>
          </a:p>
          <a:p>
            <a:r>
              <a:rPr lang="ru-RU" sz="1600" b="1">
                <a:latin typeface="Times New Roman" pitchFamily="18" charset="0"/>
                <a:cs typeface="Times New Roman" pitchFamily="18" charset="0"/>
              </a:rPr>
              <a:t>Шешу</a:t>
            </a:r>
            <a:r>
              <a:rPr lang="kk-KZ" sz="1600" b="1">
                <a:latin typeface="Times New Roman" pitchFamily="18" charset="0"/>
                <a:cs typeface="Times New Roman" pitchFamily="18" charset="0"/>
              </a:rPr>
              <a:t>і:</a:t>
            </a:r>
            <a:r>
              <a:rPr lang="kk-KZ" sz="1600">
                <a:latin typeface="Times New Roman" pitchFamily="18" charset="0"/>
                <a:cs typeface="Times New Roman" pitchFamily="18" charset="0"/>
              </a:rPr>
              <a:t> Халықтарымен сөзінде он бір дыбыс бар.</a:t>
            </a:r>
          </a:p>
          <a:p>
            <a:endParaRPr lang="ru-RU" sz="1600">
              <a:latin typeface="Times New Roman" pitchFamily="18" charset="0"/>
              <a:cs typeface="Times New Roman" pitchFamily="18" charset="0"/>
            </a:endParaRPr>
          </a:p>
          <a:p>
            <a:endParaRPr lang="ru-RU" sz="1600">
              <a:latin typeface="Times New Roman" pitchFamily="18" charset="0"/>
              <a:cs typeface="Times New Roman" pitchFamily="18" charset="0"/>
            </a:endParaRPr>
          </a:p>
        </p:txBody>
      </p:sp>
      <p:sp>
        <p:nvSpPr>
          <p:cNvPr id="29707" name="AutoShape 15"/>
          <p:cNvSpPr>
            <a:spLocks noChangeArrowheads="1"/>
          </p:cNvSpPr>
          <p:nvPr/>
        </p:nvSpPr>
        <p:spPr bwMode="auto">
          <a:xfrm>
            <a:off x="4000500" y="3429000"/>
            <a:ext cx="114300" cy="114300"/>
          </a:xfrm>
          <a:prstGeom prst="flowChartProcess">
            <a:avLst/>
          </a:prstGeom>
          <a:solidFill>
            <a:srgbClr val="FFFFFF"/>
          </a:solidFill>
          <a:ln w="9525">
            <a:solidFill>
              <a:srgbClr val="000000"/>
            </a:solidFill>
            <a:miter lim="800000"/>
            <a:headEnd/>
            <a:tailEnd/>
          </a:ln>
        </p:spPr>
        <p:txBody>
          <a:bodyPr/>
          <a:lstStyle/>
          <a:p>
            <a:endParaRPr lang="ru-RU" sz="1600">
              <a:latin typeface="Lucida Sans Unicode" pitchFamily="34" charset="0"/>
            </a:endParaRPr>
          </a:p>
        </p:txBody>
      </p:sp>
      <p:sp>
        <p:nvSpPr>
          <p:cNvPr id="29708" name="AutoShape 16"/>
          <p:cNvSpPr>
            <a:spLocks noChangeArrowheads="1"/>
          </p:cNvSpPr>
          <p:nvPr/>
        </p:nvSpPr>
        <p:spPr bwMode="auto">
          <a:xfrm>
            <a:off x="5072063" y="3429000"/>
            <a:ext cx="114300" cy="114300"/>
          </a:xfrm>
          <a:prstGeom prst="flowChartExtract">
            <a:avLst/>
          </a:prstGeom>
          <a:solidFill>
            <a:srgbClr val="FFFFFF"/>
          </a:solidFill>
          <a:ln w="9525">
            <a:solidFill>
              <a:srgbClr val="000000"/>
            </a:solidFill>
            <a:miter lim="800000"/>
            <a:headEnd/>
            <a:tailEnd/>
          </a:ln>
        </p:spPr>
        <p:txBody>
          <a:bodyPr/>
          <a:lstStyle/>
          <a:p>
            <a:endParaRPr lang="ru-RU" sz="1600">
              <a:latin typeface="Lucida Sans Unicode" pitchFamily="34" charset="0"/>
            </a:endParaRPr>
          </a:p>
        </p:txBody>
      </p:sp>
      <p:sp>
        <p:nvSpPr>
          <p:cNvPr id="29709" name="AutoShape 15"/>
          <p:cNvSpPr>
            <a:spLocks noChangeArrowheads="1"/>
          </p:cNvSpPr>
          <p:nvPr/>
        </p:nvSpPr>
        <p:spPr bwMode="auto">
          <a:xfrm>
            <a:off x="2786063" y="3857625"/>
            <a:ext cx="214312" cy="214313"/>
          </a:xfrm>
          <a:prstGeom prst="flowChartProcess">
            <a:avLst/>
          </a:prstGeom>
          <a:solidFill>
            <a:srgbClr val="FFFFFF"/>
          </a:solidFill>
          <a:ln w="9525">
            <a:solidFill>
              <a:srgbClr val="000000"/>
            </a:solidFill>
            <a:miter lim="800000"/>
            <a:headEnd/>
            <a:tailEnd/>
          </a:ln>
        </p:spPr>
        <p:txBody>
          <a:bodyPr/>
          <a:lstStyle/>
          <a:p>
            <a:endParaRPr lang="ru-RU" sz="1600">
              <a:latin typeface="Lucida Sans Unicode" pitchFamily="34" charset="0"/>
            </a:endParaRPr>
          </a:p>
        </p:txBody>
      </p:sp>
      <p:sp>
        <p:nvSpPr>
          <p:cNvPr id="29710" name="Прямоугольник 42"/>
          <p:cNvSpPr>
            <a:spLocks noChangeArrowheads="1"/>
          </p:cNvSpPr>
          <p:nvPr/>
        </p:nvSpPr>
        <p:spPr bwMode="auto">
          <a:xfrm rot="10800000" flipV="1">
            <a:off x="2928938" y="3505200"/>
            <a:ext cx="1801812" cy="585788"/>
          </a:xfrm>
          <a:prstGeom prst="rect">
            <a:avLst/>
          </a:prstGeom>
          <a:noFill/>
          <a:ln w="9525">
            <a:noFill/>
            <a:miter lim="800000"/>
            <a:headEnd/>
            <a:tailEnd/>
          </a:ln>
        </p:spPr>
        <p:txBody>
          <a:bodyPr>
            <a:spAutoFit/>
          </a:bodyPr>
          <a:lstStyle/>
          <a:p>
            <a:endParaRPr lang="ru-RU" sz="1600" b="1">
              <a:latin typeface="Times New Roman" pitchFamily="18" charset="0"/>
              <a:cs typeface="Times New Roman" pitchFamily="18" charset="0"/>
            </a:endParaRPr>
          </a:p>
          <a:p>
            <a:r>
              <a:rPr lang="ru-RU" sz="1600" b="1">
                <a:latin typeface="Times New Roman" pitchFamily="18" charset="0"/>
                <a:cs typeface="Times New Roman" pitchFamily="18" charset="0"/>
              </a:rPr>
              <a:t>+</a:t>
            </a:r>
            <a:endParaRPr lang="ru-RU" sz="1600">
              <a:latin typeface="Lucida Sans Unicode" pitchFamily="34" charset="0"/>
            </a:endParaRPr>
          </a:p>
        </p:txBody>
      </p:sp>
      <p:sp>
        <p:nvSpPr>
          <p:cNvPr id="29711" name="AutoShape 16"/>
          <p:cNvSpPr>
            <a:spLocks noChangeArrowheads="1"/>
          </p:cNvSpPr>
          <p:nvPr/>
        </p:nvSpPr>
        <p:spPr bwMode="auto">
          <a:xfrm>
            <a:off x="3214688" y="3857625"/>
            <a:ext cx="214312" cy="214313"/>
          </a:xfrm>
          <a:prstGeom prst="flowChartExtract">
            <a:avLst/>
          </a:prstGeom>
          <a:solidFill>
            <a:srgbClr val="FFFFFF"/>
          </a:solidFill>
          <a:ln w="9525">
            <a:solidFill>
              <a:srgbClr val="000000"/>
            </a:solidFill>
            <a:miter lim="800000"/>
            <a:headEnd/>
            <a:tailEnd/>
          </a:ln>
        </p:spPr>
        <p:txBody>
          <a:bodyPr/>
          <a:lstStyle/>
          <a:p>
            <a:endParaRPr lang="ru-RU" sz="1600">
              <a:latin typeface="Lucida Sans Unicode" pitchFamily="34" charset="0"/>
            </a:endParaRPr>
          </a:p>
        </p:txBody>
      </p:sp>
      <p:sp>
        <p:nvSpPr>
          <p:cNvPr id="29712" name="Прямоугольник 44"/>
          <p:cNvSpPr>
            <a:spLocks noChangeArrowheads="1"/>
          </p:cNvSpPr>
          <p:nvPr/>
        </p:nvSpPr>
        <p:spPr bwMode="auto">
          <a:xfrm>
            <a:off x="3500438" y="3786188"/>
            <a:ext cx="300037" cy="338137"/>
          </a:xfrm>
          <a:prstGeom prst="rect">
            <a:avLst/>
          </a:prstGeom>
          <a:noFill/>
          <a:ln w="9525">
            <a:noFill/>
            <a:miter lim="800000"/>
            <a:headEnd/>
            <a:tailEnd/>
          </a:ln>
        </p:spPr>
        <p:txBody>
          <a:bodyPr wrap="none">
            <a:spAutoFit/>
          </a:bodyPr>
          <a:lstStyle/>
          <a:p>
            <a:r>
              <a:rPr lang="kk-KZ" sz="1600">
                <a:latin typeface="Times New Roman" pitchFamily="18" charset="0"/>
                <a:cs typeface="Times New Roman" pitchFamily="18" charset="0"/>
              </a:rPr>
              <a:t>=</a:t>
            </a:r>
            <a:endParaRPr lang="ru-RU" sz="1600">
              <a:latin typeface="Lucida Sans Unicode" pitchFamily="34" charset="0"/>
            </a:endParaRPr>
          </a:p>
        </p:txBody>
      </p:sp>
      <p:sp>
        <p:nvSpPr>
          <p:cNvPr id="29713" name="Прямоугольник 45"/>
          <p:cNvSpPr>
            <a:spLocks noChangeArrowheads="1"/>
          </p:cNvSpPr>
          <p:nvPr/>
        </p:nvSpPr>
        <p:spPr bwMode="auto">
          <a:xfrm rot="10800000" flipV="1">
            <a:off x="3786188" y="3802063"/>
            <a:ext cx="287337" cy="338137"/>
          </a:xfrm>
          <a:prstGeom prst="rect">
            <a:avLst/>
          </a:prstGeom>
          <a:noFill/>
          <a:ln w="9525">
            <a:noFill/>
            <a:miter lim="800000"/>
            <a:headEnd/>
            <a:tailEnd/>
          </a:ln>
        </p:spPr>
        <p:txBody>
          <a:bodyPr>
            <a:spAutoFit/>
          </a:bodyPr>
          <a:lstStyle/>
          <a:p>
            <a:r>
              <a:rPr lang="kk-KZ" sz="1600">
                <a:latin typeface="Times New Roman" pitchFamily="18" charset="0"/>
                <a:cs typeface="Times New Roman" pitchFamily="18" charset="0"/>
              </a:rPr>
              <a:t>?</a:t>
            </a:r>
            <a:endParaRPr lang="ru-RU" sz="1600">
              <a:latin typeface="Lucida Sans Unicode" pitchFamily="34" charset="0"/>
            </a:endParaRPr>
          </a:p>
        </p:txBody>
      </p:sp>
      <p:sp>
        <p:nvSpPr>
          <p:cNvPr id="29714" name="Rectangle 17"/>
          <p:cNvSpPr>
            <a:spLocks noChangeArrowheads="1"/>
          </p:cNvSpPr>
          <p:nvPr/>
        </p:nvSpPr>
        <p:spPr bwMode="auto">
          <a:xfrm rot="10800000" flipV="1">
            <a:off x="214313" y="4256088"/>
            <a:ext cx="8286750" cy="584200"/>
          </a:xfrm>
          <a:prstGeom prst="rect">
            <a:avLst/>
          </a:prstGeom>
          <a:noFill/>
          <a:ln w="9525">
            <a:noFill/>
            <a:miter lim="800000"/>
            <a:headEnd/>
            <a:tailEnd/>
          </a:ln>
        </p:spPr>
        <p:txBody>
          <a:bodyPr anchor="ctr">
            <a:spAutoFit/>
          </a:bodyPr>
          <a:lstStyle/>
          <a:p>
            <a:r>
              <a:rPr lang="kk-KZ" sz="1600">
                <a:latin typeface="Times New Roman" pitchFamily="18" charset="0"/>
                <a:cs typeface="Times New Roman" pitchFamily="18" charset="0"/>
              </a:rPr>
              <a:t>Оның төртеуі,олар </a:t>
            </a:r>
            <a:r>
              <a:rPr lang="kk-KZ" sz="1600" b="1">
                <a:latin typeface="Times New Roman" pitchFamily="18" charset="0"/>
                <a:cs typeface="Times New Roman" pitchFamily="18" charset="0"/>
              </a:rPr>
              <a:t> 2 а, ы, е дауысты дыбыстар.</a:t>
            </a:r>
            <a:r>
              <a:rPr lang="kk-KZ" sz="1600">
                <a:latin typeface="Times New Roman" pitchFamily="18" charset="0"/>
                <a:cs typeface="Times New Roman" pitchFamily="18" charset="0"/>
              </a:rPr>
              <a:t>Себебі: бұл дыбыстарды айтқанда өкпеден шыққан ауа ауыз қуысында ешбір кедергіге ұшырамай,ауа еркін шығады.</a:t>
            </a:r>
          </a:p>
        </p:txBody>
      </p:sp>
      <p:sp>
        <p:nvSpPr>
          <p:cNvPr id="29715" name="Rectangle 18"/>
          <p:cNvSpPr>
            <a:spLocks noChangeArrowheads="1"/>
          </p:cNvSpPr>
          <p:nvPr/>
        </p:nvSpPr>
        <p:spPr bwMode="auto">
          <a:xfrm>
            <a:off x="142875" y="4756150"/>
            <a:ext cx="8643938" cy="584200"/>
          </a:xfrm>
          <a:prstGeom prst="rect">
            <a:avLst/>
          </a:prstGeom>
          <a:noFill/>
          <a:ln w="9525">
            <a:noFill/>
            <a:miter lim="800000"/>
            <a:headEnd/>
            <a:tailEnd/>
          </a:ln>
        </p:spPr>
        <p:txBody>
          <a:bodyPr anchor="ctr">
            <a:spAutoFit/>
          </a:bodyPr>
          <a:lstStyle/>
          <a:p>
            <a:r>
              <a:rPr lang="kk-KZ" sz="1600">
                <a:latin typeface="Times New Roman" pitchFamily="18" charset="0"/>
                <a:cs typeface="Times New Roman" pitchFamily="18" charset="0"/>
              </a:rPr>
              <a:t>Жетеуі, олар </a:t>
            </a:r>
            <a:r>
              <a:rPr lang="kk-KZ" sz="1600" b="1">
                <a:latin typeface="Times New Roman" pitchFamily="18" charset="0"/>
                <a:cs typeface="Times New Roman" pitchFamily="18" charset="0"/>
              </a:rPr>
              <a:t>х , л , қ , т , р , м , н  дауыссыз дыбыстар</a:t>
            </a:r>
            <a:r>
              <a:rPr lang="kk-KZ" sz="1600">
                <a:latin typeface="Times New Roman" pitchFamily="18" charset="0"/>
                <a:cs typeface="Times New Roman" pitchFamily="18" charset="0"/>
              </a:rPr>
              <a:t>.Себебі: бұл дыбыстарды айтқанда өкпеден шыққан ауа ауыз қуысында түрлі кедергілерге ұшырап,ауа қысылып шығады.</a:t>
            </a:r>
          </a:p>
        </p:txBody>
      </p:sp>
      <p:sp>
        <p:nvSpPr>
          <p:cNvPr id="29716" name="Rectangle 21"/>
          <p:cNvSpPr>
            <a:spLocks noChangeArrowheads="1"/>
          </p:cNvSpPr>
          <p:nvPr/>
        </p:nvSpPr>
        <p:spPr bwMode="auto">
          <a:xfrm>
            <a:off x="0" y="58738"/>
            <a:ext cx="184150" cy="339725"/>
          </a:xfrm>
          <a:prstGeom prst="rect">
            <a:avLst/>
          </a:prstGeom>
          <a:noFill/>
          <a:ln w="9525">
            <a:noFill/>
            <a:miter lim="800000"/>
            <a:headEnd/>
            <a:tailEnd/>
          </a:ln>
        </p:spPr>
        <p:txBody>
          <a:bodyPr wrap="none" anchor="ctr">
            <a:spAutoFit/>
          </a:bodyPr>
          <a:lstStyle/>
          <a:p>
            <a:endParaRPr lang="ru-RU" sz="1600">
              <a:latin typeface="Lucida Sans Unicode" pitchFamily="34" charset="0"/>
            </a:endParaRPr>
          </a:p>
        </p:txBody>
      </p:sp>
      <p:sp>
        <p:nvSpPr>
          <p:cNvPr id="29717" name="Rectangle 22"/>
          <p:cNvSpPr>
            <a:spLocks noChangeArrowheads="1"/>
          </p:cNvSpPr>
          <p:nvPr/>
        </p:nvSpPr>
        <p:spPr bwMode="auto">
          <a:xfrm>
            <a:off x="142875" y="5241925"/>
            <a:ext cx="6402388" cy="831850"/>
          </a:xfrm>
          <a:prstGeom prst="rect">
            <a:avLst/>
          </a:prstGeom>
          <a:noFill/>
          <a:ln w="9525">
            <a:noFill/>
            <a:miter lim="800000"/>
            <a:headEnd/>
            <a:tailEnd/>
          </a:ln>
        </p:spPr>
        <p:txBody>
          <a:bodyPr wrap="none" anchor="ctr">
            <a:spAutoFit/>
          </a:bodyPr>
          <a:lstStyle/>
          <a:p>
            <a:r>
              <a:rPr lang="kk-KZ" sz="1600" b="1">
                <a:cs typeface="Times New Roman" pitchFamily="18" charset="0"/>
              </a:rPr>
              <a:t>Шешуі:</a:t>
            </a:r>
            <a:endParaRPr lang="ru-RU" sz="1600"/>
          </a:p>
          <a:p>
            <a:pPr eaLnBrk="0" hangingPunct="0"/>
            <a:r>
              <a:rPr lang="kk-KZ" sz="1600" b="1">
                <a:cs typeface="Times New Roman" pitchFamily="18" charset="0"/>
              </a:rPr>
              <a:t>Халықтармен = 11 ° = 4     (2а, ы, е) + 7       (х ,л , қ , т , р , м , н)</a:t>
            </a:r>
            <a:endParaRPr lang="ru-RU" sz="1600"/>
          </a:p>
          <a:p>
            <a:pPr eaLnBrk="0" hangingPunct="0"/>
            <a:endParaRPr lang="ru-RU" sz="1600"/>
          </a:p>
        </p:txBody>
      </p:sp>
      <p:sp>
        <p:nvSpPr>
          <p:cNvPr id="29718" name="AutoShape 23"/>
          <p:cNvSpPr>
            <a:spLocks noChangeArrowheads="1"/>
          </p:cNvSpPr>
          <p:nvPr/>
        </p:nvSpPr>
        <p:spPr bwMode="auto">
          <a:xfrm>
            <a:off x="2571750" y="5500688"/>
            <a:ext cx="114300" cy="114300"/>
          </a:xfrm>
          <a:prstGeom prst="flowChartProcess">
            <a:avLst/>
          </a:prstGeom>
          <a:solidFill>
            <a:srgbClr val="FFFFFF"/>
          </a:solidFill>
          <a:ln w="9525">
            <a:solidFill>
              <a:srgbClr val="000000"/>
            </a:solidFill>
            <a:miter lim="800000"/>
            <a:headEnd/>
            <a:tailEnd/>
          </a:ln>
        </p:spPr>
        <p:txBody>
          <a:bodyPr/>
          <a:lstStyle/>
          <a:p>
            <a:endParaRPr lang="ru-RU" sz="1600">
              <a:latin typeface="Lucida Sans Unicode" pitchFamily="34" charset="0"/>
            </a:endParaRPr>
          </a:p>
        </p:txBody>
      </p:sp>
      <p:sp>
        <p:nvSpPr>
          <p:cNvPr id="29719" name="AutoShape 24"/>
          <p:cNvSpPr>
            <a:spLocks noChangeArrowheads="1"/>
          </p:cNvSpPr>
          <p:nvPr/>
        </p:nvSpPr>
        <p:spPr bwMode="auto">
          <a:xfrm>
            <a:off x="4143375" y="5500688"/>
            <a:ext cx="114300" cy="114300"/>
          </a:xfrm>
          <a:prstGeom prst="flowChartExtract">
            <a:avLst/>
          </a:prstGeom>
          <a:solidFill>
            <a:srgbClr val="FFFFFF"/>
          </a:solidFill>
          <a:ln w="9525">
            <a:solidFill>
              <a:srgbClr val="000000"/>
            </a:solidFill>
            <a:miter lim="800000"/>
            <a:headEnd/>
            <a:tailEnd/>
          </a:ln>
        </p:spPr>
        <p:txBody>
          <a:bodyPr/>
          <a:lstStyle/>
          <a:p>
            <a:endParaRPr lang="ru-RU" sz="1600">
              <a:latin typeface="Lucida Sans Unicode"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Rectangle 11"/>
          <p:cNvSpPr>
            <a:spLocks noChangeArrowheads="1"/>
          </p:cNvSpPr>
          <p:nvPr/>
        </p:nvSpPr>
        <p:spPr bwMode="auto">
          <a:xfrm>
            <a:off x="1500188" y="449263"/>
            <a:ext cx="5715000" cy="706437"/>
          </a:xfrm>
          <a:prstGeom prst="rect">
            <a:avLst/>
          </a:prstGeom>
          <a:ln>
            <a:noFill/>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kk-KZ" sz="2000" b="1">
                <a:solidFill>
                  <a:schemeClr val="tx1"/>
                </a:solidFill>
                <a:latin typeface="Times New Roman" pitchFamily="18" charset="0"/>
                <a:cs typeface="Times New Roman" pitchFamily="18" charset="0"/>
              </a:rPr>
              <a:t>Буынның түрлерімен таныстыру.</a:t>
            </a:r>
            <a:endParaRPr lang="ru-RU" sz="2000">
              <a:solidFill>
                <a:schemeClr val="tx1"/>
              </a:solidFill>
              <a:latin typeface="Times New Roman" pitchFamily="18" charset="0"/>
              <a:cs typeface="Times New Roman" pitchFamily="18" charset="0"/>
            </a:endParaRPr>
          </a:p>
          <a:p>
            <a:pPr algn="ctr" eaLnBrk="0" hangingPunct="0">
              <a:defRPr/>
            </a:pPr>
            <a:r>
              <a:rPr lang="kk-KZ" sz="2000" b="1">
                <a:solidFill>
                  <a:schemeClr val="tx1"/>
                </a:solidFill>
                <a:latin typeface="Times New Roman" pitchFamily="18" charset="0"/>
                <a:cs typeface="Times New Roman" pitchFamily="18" charset="0"/>
              </a:rPr>
              <a:t>    Буынның түрлері:</a:t>
            </a:r>
            <a:endParaRPr lang="kk-KZ" sz="2000">
              <a:solidFill>
                <a:schemeClr val="tx1"/>
              </a:solidFill>
              <a:latin typeface="Times New Roman" pitchFamily="18" charset="0"/>
              <a:cs typeface="Times New Roman" pitchFamily="18" charset="0"/>
            </a:endParaRPr>
          </a:p>
        </p:txBody>
      </p:sp>
      <p:sp>
        <p:nvSpPr>
          <p:cNvPr id="30723" name="Rectangle 12"/>
          <p:cNvSpPr>
            <a:spLocks noChangeArrowheads="1"/>
          </p:cNvSpPr>
          <p:nvPr/>
        </p:nvSpPr>
        <p:spPr bwMode="auto">
          <a:xfrm>
            <a:off x="714375" y="1428750"/>
            <a:ext cx="7858125" cy="1169988"/>
          </a:xfrm>
          <a:prstGeom prst="rect">
            <a:avLst/>
          </a:prstGeom>
          <a:noFill/>
          <a:ln w="9525">
            <a:noFill/>
            <a:miter lim="800000"/>
            <a:headEnd/>
            <a:tailEnd/>
          </a:ln>
        </p:spPr>
        <p:txBody>
          <a:bodyPr anchor="ctr">
            <a:spAutoFit/>
          </a:bodyPr>
          <a:lstStyle/>
          <a:p>
            <a:pPr algn="ctr"/>
            <a:r>
              <a:rPr lang="kk-KZ" sz="1400" b="1">
                <a:cs typeface="Times New Roman" pitchFamily="18" charset="0"/>
              </a:rPr>
              <a:t>Ашық буын                                       Тұйық буын                             Бітеу буын</a:t>
            </a:r>
            <a:endParaRPr lang="ru-RU" sz="900"/>
          </a:p>
          <a:p>
            <a:pPr algn="ctr" eaLnBrk="0" hangingPunct="0"/>
            <a:r>
              <a:rPr lang="kk-KZ" sz="1400">
                <a:cs typeface="Times New Roman" pitchFamily="18" charset="0"/>
              </a:rPr>
              <a:t>           а-та                                                      аң                                                тас</a:t>
            </a:r>
            <a:endParaRPr lang="ru-RU" sz="900"/>
          </a:p>
          <a:p>
            <a:pPr algn="ctr" eaLnBrk="0" hangingPunct="0"/>
            <a:r>
              <a:rPr lang="kk-KZ" sz="1400">
                <a:cs typeface="Times New Roman" pitchFamily="18" charset="0"/>
              </a:rPr>
              <a:t>           ә-ке                                                      ай                                                көл</a:t>
            </a:r>
            <a:endParaRPr lang="ru-RU" sz="900"/>
          </a:p>
          <a:p>
            <a:pPr algn="ctr" eaLnBrk="0" hangingPunct="0"/>
            <a:r>
              <a:rPr lang="kk-KZ" sz="1400">
                <a:cs typeface="Times New Roman" pitchFamily="18" charset="0"/>
              </a:rPr>
              <a:t>                 бо-та                                                    ұлт                                              дәп-тер                   ә-же                                                      өрт                                              қарт</a:t>
            </a:r>
            <a:endParaRPr lang="kk-KZ"/>
          </a:p>
        </p:txBody>
      </p:sp>
      <p:sp>
        <p:nvSpPr>
          <p:cNvPr id="30724" name="AutoShape 14"/>
          <p:cNvSpPr>
            <a:spLocks noChangeArrowheads="1"/>
          </p:cNvSpPr>
          <p:nvPr/>
        </p:nvSpPr>
        <p:spPr bwMode="auto">
          <a:xfrm flipH="1">
            <a:off x="2571750" y="2428875"/>
            <a:ext cx="114300" cy="114300"/>
          </a:xfrm>
          <a:prstGeom prst="flowChartExtract">
            <a:avLst/>
          </a:prstGeom>
          <a:solidFill>
            <a:srgbClr val="FFFFFF"/>
          </a:solidFill>
          <a:ln w="9525">
            <a:solidFill>
              <a:srgbClr val="000000"/>
            </a:solidFill>
            <a:miter lim="800000"/>
            <a:headEnd/>
            <a:tailEnd/>
          </a:ln>
        </p:spPr>
        <p:txBody>
          <a:bodyPr/>
          <a:lstStyle/>
          <a:p>
            <a:endParaRPr lang="ru-RU">
              <a:latin typeface="Lucida Sans Unicode" pitchFamily="34" charset="0"/>
            </a:endParaRPr>
          </a:p>
        </p:txBody>
      </p:sp>
      <p:sp>
        <p:nvSpPr>
          <p:cNvPr id="30725" name="AutoShape 13"/>
          <p:cNvSpPr>
            <a:spLocks noChangeArrowheads="1"/>
          </p:cNvSpPr>
          <p:nvPr/>
        </p:nvSpPr>
        <p:spPr bwMode="auto">
          <a:xfrm>
            <a:off x="2143125" y="2428875"/>
            <a:ext cx="114300" cy="114300"/>
          </a:xfrm>
          <a:prstGeom prst="flowChartProcess">
            <a:avLst/>
          </a:prstGeom>
          <a:solidFill>
            <a:srgbClr val="FFFFFF"/>
          </a:solidFill>
          <a:ln w="9525">
            <a:solidFill>
              <a:srgbClr val="000000"/>
            </a:solidFill>
            <a:miter lim="800000"/>
            <a:headEnd/>
            <a:tailEnd/>
          </a:ln>
        </p:spPr>
        <p:txBody>
          <a:bodyPr/>
          <a:lstStyle/>
          <a:p>
            <a:endParaRPr lang="ru-RU">
              <a:latin typeface="Lucida Sans Unicode" pitchFamily="34" charset="0"/>
            </a:endParaRPr>
          </a:p>
        </p:txBody>
      </p:sp>
      <p:sp>
        <p:nvSpPr>
          <p:cNvPr id="30726" name="AutoShape 15"/>
          <p:cNvSpPr>
            <a:spLocks noChangeArrowheads="1"/>
          </p:cNvSpPr>
          <p:nvPr/>
        </p:nvSpPr>
        <p:spPr bwMode="auto">
          <a:xfrm>
            <a:off x="2857500" y="2428875"/>
            <a:ext cx="114300" cy="114300"/>
          </a:xfrm>
          <a:prstGeom prst="flowChartProcess">
            <a:avLst/>
          </a:prstGeom>
          <a:solidFill>
            <a:srgbClr val="FFFFFF"/>
          </a:solidFill>
          <a:ln w="9525">
            <a:solidFill>
              <a:srgbClr val="000000"/>
            </a:solidFill>
            <a:miter lim="800000"/>
            <a:headEnd/>
            <a:tailEnd/>
          </a:ln>
        </p:spPr>
        <p:txBody>
          <a:bodyPr/>
          <a:lstStyle/>
          <a:p>
            <a:endParaRPr lang="ru-RU">
              <a:latin typeface="Lucida Sans Unicode" pitchFamily="34" charset="0"/>
            </a:endParaRPr>
          </a:p>
        </p:txBody>
      </p:sp>
      <p:sp>
        <p:nvSpPr>
          <p:cNvPr id="30727" name="AutoShape 16"/>
          <p:cNvSpPr>
            <a:spLocks noChangeArrowheads="1"/>
          </p:cNvSpPr>
          <p:nvPr/>
        </p:nvSpPr>
        <p:spPr bwMode="auto">
          <a:xfrm>
            <a:off x="5072063" y="2428875"/>
            <a:ext cx="114300" cy="114300"/>
          </a:xfrm>
          <a:prstGeom prst="flowChartProcess">
            <a:avLst/>
          </a:prstGeom>
          <a:solidFill>
            <a:srgbClr val="FFFFFF"/>
          </a:solidFill>
          <a:ln w="9525">
            <a:solidFill>
              <a:srgbClr val="000000"/>
            </a:solidFill>
            <a:miter lim="800000"/>
            <a:headEnd/>
            <a:tailEnd/>
          </a:ln>
        </p:spPr>
        <p:txBody>
          <a:bodyPr/>
          <a:lstStyle/>
          <a:p>
            <a:endParaRPr lang="ru-RU">
              <a:latin typeface="Lucida Sans Unicode" pitchFamily="34" charset="0"/>
            </a:endParaRPr>
          </a:p>
        </p:txBody>
      </p:sp>
      <p:sp>
        <p:nvSpPr>
          <p:cNvPr id="30728" name="AutoShape 17"/>
          <p:cNvSpPr>
            <a:spLocks noChangeArrowheads="1"/>
          </p:cNvSpPr>
          <p:nvPr/>
        </p:nvSpPr>
        <p:spPr bwMode="auto">
          <a:xfrm flipH="1">
            <a:off x="5286375" y="2428875"/>
            <a:ext cx="114300" cy="114300"/>
          </a:xfrm>
          <a:prstGeom prst="flowChartExtract">
            <a:avLst/>
          </a:prstGeom>
          <a:solidFill>
            <a:srgbClr val="FFFFFF"/>
          </a:solidFill>
          <a:ln w="9525">
            <a:solidFill>
              <a:srgbClr val="000000"/>
            </a:solidFill>
            <a:miter lim="800000"/>
            <a:headEnd/>
            <a:tailEnd/>
          </a:ln>
        </p:spPr>
        <p:txBody>
          <a:bodyPr/>
          <a:lstStyle/>
          <a:p>
            <a:endParaRPr lang="ru-RU">
              <a:latin typeface="Lucida Sans Unicode" pitchFamily="34" charset="0"/>
            </a:endParaRPr>
          </a:p>
        </p:txBody>
      </p:sp>
      <p:sp>
        <p:nvSpPr>
          <p:cNvPr id="30729" name="AutoShape 18"/>
          <p:cNvSpPr>
            <a:spLocks noChangeArrowheads="1"/>
          </p:cNvSpPr>
          <p:nvPr/>
        </p:nvSpPr>
        <p:spPr bwMode="auto">
          <a:xfrm flipH="1">
            <a:off x="7643813" y="2357438"/>
            <a:ext cx="114300" cy="114300"/>
          </a:xfrm>
          <a:prstGeom prst="flowChartExtract">
            <a:avLst/>
          </a:prstGeom>
          <a:solidFill>
            <a:srgbClr val="FFFFFF"/>
          </a:solidFill>
          <a:ln w="9525">
            <a:solidFill>
              <a:srgbClr val="000000"/>
            </a:solidFill>
            <a:miter lim="800000"/>
            <a:headEnd/>
            <a:tailEnd/>
          </a:ln>
        </p:spPr>
        <p:txBody>
          <a:bodyPr/>
          <a:lstStyle/>
          <a:p>
            <a:endParaRPr lang="ru-RU">
              <a:latin typeface="Lucida Sans Unicode" pitchFamily="34" charset="0"/>
            </a:endParaRPr>
          </a:p>
        </p:txBody>
      </p:sp>
      <p:sp>
        <p:nvSpPr>
          <p:cNvPr id="30730" name="AutoShape 19"/>
          <p:cNvSpPr>
            <a:spLocks noChangeArrowheads="1"/>
          </p:cNvSpPr>
          <p:nvPr/>
        </p:nvSpPr>
        <p:spPr bwMode="auto">
          <a:xfrm>
            <a:off x="7858125" y="2357438"/>
            <a:ext cx="114300" cy="114300"/>
          </a:xfrm>
          <a:prstGeom prst="flowChartProcess">
            <a:avLst/>
          </a:prstGeom>
          <a:solidFill>
            <a:srgbClr val="FFFFFF"/>
          </a:solidFill>
          <a:ln w="9525">
            <a:solidFill>
              <a:srgbClr val="000000"/>
            </a:solidFill>
            <a:miter lim="800000"/>
            <a:headEnd/>
            <a:tailEnd/>
          </a:ln>
        </p:spPr>
        <p:txBody>
          <a:bodyPr/>
          <a:lstStyle/>
          <a:p>
            <a:endParaRPr lang="ru-RU">
              <a:latin typeface="Lucida Sans Unicode" pitchFamily="34" charset="0"/>
            </a:endParaRPr>
          </a:p>
        </p:txBody>
      </p:sp>
      <p:sp>
        <p:nvSpPr>
          <p:cNvPr id="30731" name="AutoShape 20"/>
          <p:cNvSpPr>
            <a:spLocks noChangeArrowheads="1"/>
          </p:cNvSpPr>
          <p:nvPr/>
        </p:nvSpPr>
        <p:spPr bwMode="auto">
          <a:xfrm flipH="1">
            <a:off x="8072438" y="2357438"/>
            <a:ext cx="114300" cy="114300"/>
          </a:xfrm>
          <a:prstGeom prst="flowChartExtract">
            <a:avLst/>
          </a:prstGeom>
          <a:solidFill>
            <a:srgbClr val="FFFFFF"/>
          </a:solidFill>
          <a:ln w="9525">
            <a:solidFill>
              <a:srgbClr val="000000"/>
            </a:solidFill>
            <a:miter lim="800000"/>
            <a:headEnd/>
            <a:tailEnd/>
          </a:ln>
        </p:spPr>
        <p:txBody>
          <a:bodyPr/>
          <a:lstStyle/>
          <a:p>
            <a:endParaRPr lang="ru-RU">
              <a:latin typeface="Lucida Sans Unicode" pitchFamily="34" charset="0"/>
            </a:endParaRPr>
          </a:p>
        </p:txBody>
      </p:sp>
      <p:sp>
        <p:nvSpPr>
          <p:cNvPr id="30732" name="Rectangle 21"/>
          <p:cNvSpPr>
            <a:spLocks noChangeArrowheads="1"/>
          </p:cNvSpPr>
          <p:nvPr/>
        </p:nvSpPr>
        <p:spPr bwMode="auto">
          <a:xfrm>
            <a:off x="214313" y="2714625"/>
            <a:ext cx="8929687" cy="369888"/>
          </a:xfrm>
          <a:prstGeom prst="rect">
            <a:avLst/>
          </a:prstGeom>
          <a:noFill/>
          <a:ln w="9525">
            <a:noFill/>
            <a:miter lim="800000"/>
            <a:headEnd/>
            <a:tailEnd/>
          </a:ln>
        </p:spPr>
        <p:txBody>
          <a:bodyPr anchor="ctr">
            <a:spAutoFit/>
          </a:bodyPr>
          <a:lstStyle/>
          <a:p>
            <a:endParaRPr lang="ru-RU">
              <a:latin typeface="Lucida Sans Unicode" pitchFamily="34" charset="0"/>
            </a:endParaRPr>
          </a:p>
        </p:txBody>
      </p:sp>
      <p:sp>
        <p:nvSpPr>
          <p:cNvPr id="30733" name="Rectangle 22"/>
          <p:cNvSpPr>
            <a:spLocks noChangeArrowheads="1"/>
          </p:cNvSpPr>
          <p:nvPr/>
        </p:nvSpPr>
        <p:spPr bwMode="auto">
          <a:xfrm>
            <a:off x="1714500" y="2500313"/>
            <a:ext cx="9144000" cy="0"/>
          </a:xfrm>
          <a:prstGeom prst="rect">
            <a:avLst/>
          </a:prstGeom>
          <a:noFill/>
          <a:ln w="9525">
            <a:noFill/>
            <a:miter lim="800000"/>
            <a:headEnd/>
            <a:tailEnd/>
          </a:ln>
        </p:spPr>
        <p:txBody>
          <a:bodyPr wrap="none" anchor="ctr">
            <a:spAutoFit/>
          </a:bodyPr>
          <a:lstStyle/>
          <a:p>
            <a:r>
              <a:rPr lang="kk-KZ" sz="1400">
                <a:cs typeface="Times New Roman" pitchFamily="18" charset="0"/>
              </a:rPr>
              <a:t>            -                                                                                                                         </a:t>
            </a:r>
            <a:endParaRPr lang="kk-KZ"/>
          </a:p>
        </p:txBody>
      </p:sp>
      <p:sp>
        <p:nvSpPr>
          <p:cNvPr id="30734" name="Rectangle 23"/>
          <p:cNvSpPr>
            <a:spLocks noChangeArrowheads="1"/>
          </p:cNvSpPr>
          <p:nvPr/>
        </p:nvSpPr>
        <p:spPr bwMode="auto">
          <a:xfrm>
            <a:off x="428625" y="2732088"/>
            <a:ext cx="8358188" cy="708025"/>
          </a:xfrm>
          <a:prstGeom prst="rect">
            <a:avLst/>
          </a:prstGeom>
          <a:noFill/>
          <a:ln w="9525">
            <a:noFill/>
            <a:miter lim="800000"/>
            <a:headEnd/>
            <a:tailEnd/>
          </a:ln>
        </p:spPr>
        <p:txBody>
          <a:bodyPr anchor="ctr">
            <a:spAutoFit/>
          </a:bodyPr>
          <a:lstStyle/>
          <a:p>
            <a:pPr algn="just"/>
            <a:r>
              <a:rPr lang="kk-KZ" sz="2000" b="1">
                <a:latin typeface="Times New Roman" pitchFamily="18" charset="0"/>
                <a:cs typeface="Times New Roman" pitchFamily="18" charset="0"/>
              </a:rPr>
              <a:t>Ашық буын дегеніміз</a:t>
            </a:r>
            <a:r>
              <a:rPr lang="kk-KZ" sz="2000">
                <a:latin typeface="Times New Roman" pitchFamily="18" charset="0"/>
                <a:cs typeface="Times New Roman" pitchFamily="18" charset="0"/>
              </a:rPr>
              <a:t>-дауысты дыбыстан басталып,дауысты дыбыспен аяталады.</a:t>
            </a:r>
          </a:p>
        </p:txBody>
      </p:sp>
      <p:sp>
        <p:nvSpPr>
          <p:cNvPr id="30735" name="Rectangle 24"/>
          <p:cNvSpPr>
            <a:spLocks noChangeArrowheads="1"/>
          </p:cNvSpPr>
          <p:nvPr/>
        </p:nvSpPr>
        <p:spPr bwMode="auto">
          <a:xfrm>
            <a:off x="285750" y="3403600"/>
            <a:ext cx="8358188" cy="708025"/>
          </a:xfrm>
          <a:prstGeom prst="rect">
            <a:avLst/>
          </a:prstGeom>
          <a:noFill/>
          <a:ln w="9525">
            <a:noFill/>
            <a:miter lim="800000"/>
            <a:headEnd/>
            <a:tailEnd/>
          </a:ln>
        </p:spPr>
        <p:txBody>
          <a:bodyPr anchor="ctr">
            <a:spAutoFit/>
          </a:bodyPr>
          <a:lstStyle/>
          <a:p>
            <a:pPr algn="just"/>
            <a:r>
              <a:rPr lang="kk-KZ" sz="2000" b="1">
                <a:latin typeface="Times New Roman" pitchFamily="18" charset="0"/>
                <a:cs typeface="Times New Roman" pitchFamily="18" charset="0"/>
              </a:rPr>
              <a:t>Тұйық буын дегеніміз</a:t>
            </a:r>
            <a:r>
              <a:rPr lang="kk-KZ" sz="2000">
                <a:latin typeface="Times New Roman" pitchFamily="18" charset="0"/>
                <a:cs typeface="Times New Roman" pitchFamily="18" charset="0"/>
              </a:rPr>
              <a:t>- дауысты дыбыстан басталып, дауыссыз үнді немесе қатаң дыбыспен аяталады. </a:t>
            </a:r>
          </a:p>
        </p:txBody>
      </p:sp>
      <p:sp>
        <p:nvSpPr>
          <p:cNvPr id="30736" name="Rectangle 25"/>
          <p:cNvSpPr>
            <a:spLocks noChangeArrowheads="1"/>
          </p:cNvSpPr>
          <p:nvPr/>
        </p:nvSpPr>
        <p:spPr bwMode="auto">
          <a:xfrm>
            <a:off x="285750" y="4160838"/>
            <a:ext cx="8286750" cy="400050"/>
          </a:xfrm>
          <a:prstGeom prst="rect">
            <a:avLst/>
          </a:prstGeom>
          <a:noFill/>
          <a:ln w="9525">
            <a:noFill/>
            <a:miter lim="800000"/>
            <a:headEnd/>
            <a:tailEnd/>
          </a:ln>
        </p:spPr>
        <p:txBody>
          <a:bodyPr anchor="ctr">
            <a:spAutoFit/>
          </a:bodyPr>
          <a:lstStyle/>
          <a:p>
            <a:pPr algn="just"/>
            <a:r>
              <a:rPr lang="kk-KZ" sz="2000" b="1">
                <a:latin typeface="Times New Roman" pitchFamily="18" charset="0"/>
                <a:cs typeface="Times New Roman" pitchFamily="18" charset="0"/>
              </a:rPr>
              <a:t>Бітеу буын дегеніміз</a:t>
            </a:r>
            <a:r>
              <a:rPr lang="kk-KZ" sz="2000">
                <a:latin typeface="Times New Roman" pitchFamily="18" charset="0"/>
                <a:cs typeface="Times New Roman" pitchFamily="18" charset="0"/>
              </a:rPr>
              <a:t>- дауыссыздан басталып,дауыссызбен аяқталады.</a:t>
            </a:r>
          </a:p>
        </p:txBody>
      </p:sp>
      <p:pic>
        <p:nvPicPr>
          <p:cNvPr id="30737" name="Picture 6" descr="656+54"/>
          <p:cNvPicPr>
            <a:picLocks noChangeAspect="1" noChangeArrowheads="1" noCrop="1"/>
          </p:cNvPicPr>
          <p:nvPr/>
        </p:nvPicPr>
        <p:blipFill>
          <a:blip r:embed="rId2" cstate="print"/>
          <a:srcRect/>
          <a:stretch>
            <a:fillRect/>
          </a:stretch>
        </p:blipFill>
        <p:spPr bwMode="auto">
          <a:xfrm>
            <a:off x="4714875" y="4572000"/>
            <a:ext cx="4143375" cy="1952625"/>
          </a:xfrm>
          <a:prstGeom prst="rect">
            <a:avLst/>
          </a:prstGeom>
          <a:noFill/>
          <a:ln w="9525">
            <a:noFill/>
            <a:miter lim="800000"/>
            <a:headEnd/>
            <a:tailEnd/>
          </a:ln>
        </p:spPr>
      </p:pic>
      <p:sp>
        <p:nvSpPr>
          <p:cNvPr id="8193" name="Rectangle 1"/>
          <p:cNvSpPr>
            <a:spLocks noChangeArrowheads="1"/>
          </p:cNvSpPr>
          <p:nvPr/>
        </p:nvSpPr>
        <p:spPr bwMode="auto">
          <a:xfrm>
            <a:off x="500063" y="4803775"/>
            <a:ext cx="3643312" cy="14779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just">
              <a:defRPr/>
            </a:pPr>
            <a:r>
              <a:rPr lang="kk-KZ">
                <a:solidFill>
                  <a:schemeClr val="tx1"/>
                </a:solidFill>
                <a:latin typeface="Times New Roman" pitchFamily="18" charset="0"/>
                <a:cs typeface="Times New Roman" pitchFamily="18" charset="0"/>
              </a:rPr>
              <a:t>Формуласы: </a:t>
            </a:r>
            <a:endParaRPr lang="ru-RU">
              <a:solidFill>
                <a:schemeClr val="tx1"/>
              </a:solidFill>
              <a:latin typeface="Times New Roman" pitchFamily="18" charset="0"/>
              <a:cs typeface="Times New Roman" pitchFamily="18" charset="0"/>
            </a:endParaRPr>
          </a:p>
          <a:p>
            <a:pPr algn="just" eaLnBrk="0" hangingPunct="0">
              <a:defRPr/>
            </a:pPr>
            <a:r>
              <a:rPr lang="kk-KZ">
                <a:solidFill>
                  <a:schemeClr val="tx1"/>
                </a:solidFill>
                <a:latin typeface="Times New Roman" pitchFamily="18" charset="0"/>
                <a:cs typeface="Times New Roman" pitchFamily="18" charset="0"/>
              </a:rPr>
              <a:t>А: дауысты </a:t>
            </a:r>
            <a:r>
              <a:rPr lang="ru-RU">
                <a:solidFill>
                  <a:schemeClr val="tx1"/>
                </a:solidFill>
                <a:latin typeface="Times New Roman" pitchFamily="18" charset="0"/>
                <a:cs typeface="Times New Roman" pitchFamily="18" charset="0"/>
              </a:rPr>
              <a:t>= дауыссыз</a:t>
            </a:r>
            <a:r>
              <a:rPr lang="kk-KZ">
                <a:solidFill>
                  <a:schemeClr val="tx1"/>
                </a:solidFill>
                <a:latin typeface="Times New Roman" pitchFamily="18" charset="0"/>
                <a:cs typeface="Times New Roman" pitchFamily="18" charset="0"/>
              </a:rPr>
              <a:t> </a:t>
            </a:r>
            <a:r>
              <a:rPr lang="ru-RU">
                <a:solidFill>
                  <a:schemeClr val="tx1"/>
                </a:solidFill>
                <a:latin typeface="Times New Roman" pitchFamily="18" charset="0"/>
                <a:cs typeface="Times New Roman" pitchFamily="18" charset="0"/>
              </a:rPr>
              <a:t>+</a:t>
            </a:r>
            <a:r>
              <a:rPr lang="kk-KZ">
                <a:solidFill>
                  <a:schemeClr val="tx1"/>
                </a:solidFill>
                <a:latin typeface="Times New Roman" pitchFamily="18" charset="0"/>
                <a:cs typeface="Times New Roman" pitchFamily="18" charset="0"/>
              </a:rPr>
              <a:t> дауысты</a:t>
            </a:r>
            <a:endParaRPr lang="ru-RU">
              <a:solidFill>
                <a:schemeClr val="tx1"/>
              </a:solidFill>
              <a:latin typeface="Times New Roman" pitchFamily="18" charset="0"/>
              <a:cs typeface="Times New Roman" pitchFamily="18" charset="0"/>
            </a:endParaRPr>
          </a:p>
          <a:p>
            <a:pPr algn="just" eaLnBrk="0" hangingPunct="0">
              <a:defRPr/>
            </a:pPr>
            <a:r>
              <a:rPr lang="kk-KZ">
                <a:solidFill>
                  <a:schemeClr val="tx1"/>
                </a:solidFill>
                <a:latin typeface="Times New Roman" pitchFamily="18" charset="0"/>
                <a:cs typeface="Times New Roman" pitchFamily="18" charset="0"/>
              </a:rPr>
              <a:t>Т: дауысты + дауыссыз</a:t>
            </a:r>
            <a:endParaRPr lang="ru-RU">
              <a:solidFill>
                <a:schemeClr val="tx1"/>
              </a:solidFill>
              <a:latin typeface="Times New Roman" pitchFamily="18" charset="0"/>
              <a:cs typeface="Times New Roman" pitchFamily="18" charset="0"/>
            </a:endParaRPr>
          </a:p>
          <a:p>
            <a:pPr algn="just" eaLnBrk="0" hangingPunct="0">
              <a:defRPr/>
            </a:pPr>
            <a:r>
              <a:rPr lang="kk-KZ">
                <a:solidFill>
                  <a:schemeClr val="tx1"/>
                </a:solidFill>
                <a:latin typeface="Times New Roman" pitchFamily="18" charset="0"/>
                <a:cs typeface="Times New Roman" pitchFamily="18" charset="0"/>
              </a:rPr>
              <a:t>Б: дауыссыз + дауысты+ дауыссыз</a:t>
            </a:r>
            <a:endParaRPr lang="en-US">
              <a:solidFill>
                <a:schemeClr val="tx1"/>
              </a:solidFill>
              <a:latin typeface="Times New Roman" pitchFamily="18" charset="0"/>
              <a:cs typeface="Times New Roman" pitchFamily="18" charset="0"/>
            </a:endParaRPr>
          </a:p>
          <a:p>
            <a:pPr algn="just" eaLnBrk="0" hangingPunct="0">
              <a:defRPr/>
            </a:pPr>
            <a:endParaRPr lang="kk-KZ">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571472" y="214290"/>
            <a:ext cx="8072494" cy="1588"/>
          </a:xfrm>
          <a:prstGeom prst="line">
            <a:avLst/>
          </a:prstGeom>
          <a:ln w="155575">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28596" y="6572272"/>
            <a:ext cx="8286808" cy="1588"/>
          </a:xfrm>
          <a:prstGeom prst="line">
            <a:avLst/>
          </a:prstGeom>
          <a:ln w="155575">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flipH="1" flipV="1">
            <a:off x="-2893271" y="3321843"/>
            <a:ext cx="6215106" cy="1588"/>
          </a:xfrm>
          <a:prstGeom prst="line">
            <a:avLst/>
          </a:prstGeom>
          <a:ln w="155575">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5786446" y="3357562"/>
            <a:ext cx="6143668" cy="1588"/>
          </a:xfrm>
          <a:prstGeom prst="line">
            <a:avLst/>
          </a:prstGeom>
          <a:ln w="155575">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31750" name="Picture 3" descr="E:\Документы\Мои рисунки\pingv04.gif"/>
          <p:cNvPicPr>
            <a:picLocks noChangeAspect="1" noChangeArrowheads="1" noCrop="1"/>
          </p:cNvPicPr>
          <p:nvPr/>
        </p:nvPicPr>
        <p:blipFill>
          <a:blip r:embed="rId2" cstate="print"/>
          <a:srcRect/>
          <a:stretch>
            <a:fillRect/>
          </a:stretch>
        </p:blipFill>
        <p:spPr bwMode="auto">
          <a:xfrm>
            <a:off x="7035800" y="4714875"/>
            <a:ext cx="1674813" cy="1438275"/>
          </a:xfrm>
          <a:prstGeom prst="rect">
            <a:avLst/>
          </a:prstGeom>
          <a:noFill/>
          <a:ln w="9525">
            <a:noFill/>
            <a:miter lim="800000"/>
            <a:headEnd/>
            <a:tailEnd/>
          </a:ln>
        </p:spPr>
      </p:pic>
      <p:sp>
        <p:nvSpPr>
          <p:cNvPr id="31751" name="Rectangle 1"/>
          <p:cNvSpPr>
            <a:spLocks noChangeArrowheads="1"/>
          </p:cNvSpPr>
          <p:nvPr/>
        </p:nvSpPr>
        <p:spPr bwMode="auto">
          <a:xfrm>
            <a:off x="642938" y="446088"/>
            <a:ext cx="7786687" cy="4894262"/>
          </a:xfrm>
          <a:prstGeom prst="rect">
            <a:avLst/>
          </a:prstGeom>
          <a:noFill/>
          <a:ln w="9525">
            <a:noFill/>
            <a:miter lim="800000"/>
            <a:headEnd/>
            <a:tailEnd/>
          </a:ln>
        </p:spPr>
        <p:txBody>
          <a:bodyPr anchor="ctr">
            <a:spAutoFit/>
          </a:bodyPr>
          <a:lstStyle/>
          <a:p>
            <a:r>
              <a:rPr lang="kk-KZ" sz="2600">
                <a:latin typeface="Times New Roman" pitchFamily="18" charset="0"/>
                <a:cs typeface="Times New Roman" pitchFamily="18" charset="0"/>
              </a:rPr>
              <a:t>Ал,сатылай кешенді талдауды былай өздеріне қарай сөз жұмбақ қып шешіп алдыруға болады.</a:t>
            </a:r>
            <a:endParaRPr lang="ru-RU" sz="2600">
              <a:latin typeface="Times New Roman" pitchFamily="18" charset="0"/>
              <a:cs typeface="Times New Roman" pitchFamily="18" charset="0"/>
            </a:endParaRPr>
          </a:p>
          <a:p>
            <a:pPr eaLnBrk="0" hangingPunct="0"/>
            <a:r>
              <a:rPr lang="kk-KZ" sz="2600" b="1">
                <a:solidFill>
                  <a:srgbClr val="FF0000"/>
                </a:solidFill>
                <a:latin typeface="Times New Roman" pitchFamily="18" charset="0"/>
                <a:cs typeface="Times New Roman" pitchFamily="18" charset="0"/>
              </a:rPr>
              <a:t>С</a:t>
            </a:r>
            <a:r>
              <a:rPr lang="kk-KZ" sz="2600" b="1">
                <a:latin typeface="Times New Roman" pitchFamily="18" charset="0"/>
                <a:cs typeface="Times New Roman" pitchFamily="18" charset="0"/>
              </a:rPr>
              <a:t>-саналы,                                         </a:t>
            </a:r>
            <a:r>
              <a:rPr lang="kk-KZ" sz="2600" b="1">
                <a:solidFill>
                  <a:srgbClr val="FF0000"/>
                </a:solidFill>
                <a:latin typeface="Times New Roman" pitchFamily="18" charset="0"/>
                <a:cs typeface="Times New Roman" pitchFamily="18" charset="0"/>
              </a:rPr>
              <a:t>К</a:t>
            </a:r>
            <a:r>
              <a:rPr lang="kk-KZ" sz="2600" b="1">
                <a:latin typeface="Times New Roman" pitchFamily="18" charset="0"/>
                <a:cs typeface="Times New Roman" pitchFamily="18" charset="0"/>
              </a:rPr>
              <a:t> –келешегіміз</a:t>
            </a:r>
            <a:endParaRPr lang="ru-RU" sz="2600">
              <a:latin typeface="Times New Roman" pitchFamily="18" charset="0"/>
              <a:cs typeface="Times New Roman" pitchFamily="18" charset="0"/>
            </a:endParaRPr>
          </a:p>
          <a:p>
            <a:pPr eaLnBrk="0" hangingPunct="0"/>
            <a:r>
              <a:rPr lang="kk-KZ" sz="2600" b="1">
                <a:solidFill>
                  <a:srgbClr val="FF0000"/>
                </a:solidFill>
                <a:latin typeface="Times New Roman" pitchFamily="18" charset="0"/>
                <a:cs typeface="Times New Roman" pitchFamily="18" charset="0"/>
              </a:rPr>
              <a:t>А</a:t>
            </a:r>
            <a:r>
              <a:rPr lang="kk-KZ" sz="2600" b="1">
                <a:latin typeface="Times New Roman" pitchFamily="18" charset="0"/>
                <a:cs typeface="Times New Roman" pitchFamily="18" charset="0"/>
              </a:rPr>
              <a:t>-азамат,                                          </a:t>
            </a:r>
            <a:r>
              <a:rPr lang="kk-KZ" sz="2600" b="1">
                <a:solidFill>
                  <a:srgbClr val="FF0000"/>
                </a:solidFill>
                <a:latin typeface="Times New Roman" pitchFamily="18" charset="0"/>
                <a:cs typeface="Times New Roman" pitchFamily="18" charset="0"/>
              </a:rPr>
              <a:t>Е</a:t>
            </a:r>
            <a:r>
              <a:rPr lang="kk-KZ" sz="2600" b="1">
                <a:latin typeface="Times New Roman" pitchFamily="18" charset="0"/>
                <a:cs typeface="Times New Roman" pitchFamily="18" charset="0"/>
              </a:rPr>
              <a:t> - ертеніміз</a:t>
            </a:r>
            <a:endParaRPr lang="ru-RU" sz="2600">
              <a:latin typeface="Times New Roman" pitchFamily="18" charset="0"/>
              <a:cs typeface="Times New Roman" pitchFamily="18" charset="0"/>
            </a:endParaRPr>
          </a:p>
          <a:p>
            <a:pPr eaLnBrk="0" hangingPunct="0"/>
            <a:r>
              <a:rPr lang="kk-KZ" sz="2600" b="1">
                <a:solidFill>
                  <a:srgbClr val="FF0000"/>
                </a:solidFill>
                <a:latin typeface="Times New Roman" pitchFamily="18" charset="0"/>
                <a:cs typeface="Times New Roman" pitchFamily="18" charset="0"/>
              </a:rPr>
              <a:t>Т</a:t>
            </a:r>
            <a:r>
              <a:rPr lang="kk-KZ" sz="2600" b="1">
                <a:latin typeface="Times New Roman" pitchFamily="18" charset="0"/>
                <a:cs typeface="Times New Roman" pitchFamily="18" charset="0"/>
              </a:rPr>
              <a:t>-тәртіпті,                                        </a:t>
            </a:r>
            <a:r>
              <a:rPr lang="kk-KZ" sz="2600" b="1">
                <a:solidFill>
                  <a:srgbClr val="FF0000"/>
                </a:solidFill>
                <a:latin typeface="Times New Roman" pitchFamily="18" charset="0"/>
                <a:cs typeface="Times New Roman" pitchFamily="18" charset="0"/>
              </a:rPr>
              <a:t>Ш</a:t>
            </a:r>
            <a:r>
              <a:rPr lang="kk-KZ" sz="2600" b="1">
                <a:latin typeface="Times New Roman" pitchFamily="18" charset="0"/>
                <a:cs typeface="Times New Roman" pitchFamily="18" charset="0"/>
              </a:rPr>
              <a:t>  -шыныққан</a:t>
            </a:r>
            <a:endParaRPr lang="ru-RU" sz="2600">
              <a:latin typeface="Times New Roman" pitchFamily="18" charset="0"/>
              <a:cs typeface="Times New Roman" pitchFamily="18" charset="0"/>
            </a:endParaRPr>
          </a:p>
          <a:p>
            <a:pPr eaLnBrk="0" hangingPunct="0"/>
            <a:r>
              <a:rPr lang="kk-KZ" sz="2600" b="1">
                <a:solidFill>
                  <a:srgbClr val="FF0000"/>
                </a:solidFill>
                <a:latin typeface="Times New Roman" pitchFamily="18" charset="0"/>
                <a:cs typeface="Times New Roman" pitchFamily="18" charset="0"/>
              </a:rPr>
              <a:t>Ы</a:t>
            </a:r>
            <a:r>
              <a:rPr lang="kk-KZ" sz="2600" b="1">
                <a:latin typeface="Times New Roman" pitchFamily="18" charset="0"/>
                <a:cs typeface="Times New Roman" pitchFamily="18" charset="0"/>
              </a:rPr>
              <a:t>-ырысты,                                      </a:t>
            </a:r>
            <a:r>
              <a:rPr lang="kk-KZ" sz="2600" b="1">
                <a:solidFill>
                  <a:srgbClr val="FF0000"/>
                </a:solidFill>
                <a:latin typeface="Times New Roman" pitchFamily="18" charset="0"/>
                <a:cs typeface="Times New Roman" pitchFamily="18" charset="0"/>
              </a:rPr>
              <a:t>Е</a:t>
            </a:r>
            <a:r>
              <a:rPr lang="kk-KZ" sz="2600" b="1">
                <a:latin typeface="Times New Roman" pitchFamily="18" charset="0"/>
                <a:cs typeface="Times New Roman" pitchFamily="18" charset="0"/>
              </a:rPr>
              <a:t> –елдің</a:t>
            </a:r>
            <a:endParaRPr lang="ru-RU" sz="2600">
              <a:latin typeface="Times New Roman" pitchFamily="18" charset="0"/>
              <a:cs typeface="Times New Roman" pitchFamily="18" charset="0"/>
            </a:endParaRPr>
          </a:p>
          <a:p>
            <a:pPr eaLnBrk="0" hangingPunct="0"/>
            <a:r>
              <a:rPr lang="kk-KZ" sz="2600" b="1">
                <a:solidFill>
                  <a:srgbClr val="FF0000"/>
                </a:solidFill>
                <a:latin typeface="Times New Roman" pitchFamily="18" charset="0"/>
                <a:cs typeface="Times New Roman" pitchFamily="18" charset="0"/>
              </a:rPr>
              <a:t>Л</a:t>
            </a:r>
            <a:r>
              <a:rPr lang="kk-KZ" sz="2600" b="1">
                <a:latin typeface="Times New Roman" pitchFamily="18" charset="0"/>
                <a:cs typeface="Times New Roman" pitchFamily="18" charset="0"/>
              </a:rPr>
              <a:t>-лайықты,                                      </a:t>
            </a:r>
            <a:r>
              <a:rPr lang="kk-KZ" sz="2600" b="1">
                <a:solidFill>
                  <a:srgbClr val="FF0000"/>
                </a:solidFill>
                <a:latin typeface="Times New Roman" pitchFamily="18" charset="0"/>
                <a:cs typeface="Times New Roman" pitchFamily="18" charset="0"/>
              </a:rPr>
              <a:t>Н</a:t>
            </a:r>
            <a:r>
              <a:rPr lang="kk-KZ" sz="2600" b="1">
                <a:latin typeface="Times New Roman" pitchFamily="18" charset="0"/>
                <a:cs typeface="Times New Roman" pitchFamily="18" charset="0"/>
              </a:rPr>
              <a:t>   -намысты    </a:t>
            </a:r>
            <a:endParaRPr lang="ru-RU" sz="2600">
              <a:latin typeface="Times New Roman" pitchFamily="18" charset="0"/>
              <a:cs typeface="Times New Roman" pitchFamily="18" charset="0"/>
            </a:endParaRPr>
          </a:p>
          <a:p>
            <a:pPr eaLnBrk="0" hangingPunct="0"/>
            <a:r>
              <a:rPr lang="kk-KZ" sz="2600" b="1">
                <a:solidFill>
                  <a:srgbClr val="FF0000"/>
                </a:solidFill>
                <a:latin typeface="Times New Roman" pitchFamily="18" charset="0"/>
                <a:cs typeface="Times New Roman" pitchFamily="18" charset="0"/>
              </a:rPr>
              <a:t>А</a:t>
            </a:r>
            <a:r>
              <a:rPr lang="kk-KZ" sz="2600" b="1">
                <a:latin typeface="Times New Roman" pitchFamily="18" charset="0"/>
                <a:cs typeface="Times New Roman" pitchFamily="18" charset="0"/>
              </a:rPr>
              <a:t>-арманшыл,                                   </a:t>
            </a:r>
            <a:r>
              <a:rPr lang="kk-KZ" sz="2600" b="1">
                <a:solidFill>
                  <a:srgbClr val="FF0000"/>
                </a:solidFill>
                <a:latin typeface="Times New Roman" pitchFamily="18" charset="0"/>
                <a:cs typeface="Times New Roman" pitchFamily="18" charset="0"/>
              </a:rPr>
              <a:t>Д</a:t>
            </a:r>
            <a:r>
              <a:rPr lang="kk-KZ" sz="2600" b="1">
                <a:latin typeface="Times New Roman" pitchFamily="18" charset="0"/>
                <a:cs typeface="Times New Roman" pitchFamily="18" charset="0"/>
              </a:rPr>
              <a:t> -достықты</a:t>
            </a:r>
          </a:p>
          <a:p>
            <a:pPr eaLnBrk="0" hangingPunct="0"/>
            <a:r>
              <a:rPr lang="kk-KZ" sz="2600" b="1">
                <a:solidFill>
                  <a:srgbClr val="FF0000"/>
                </a:solidFill>
                <a:latin typeface="Times New Roman" pitchFamily="18" charset="0"/>
                <a:cs typeface="Times New Roman" pitchFamily="18" charset="0"/>
              </a:rPr>
              <a:t>Й</a:t>
            </a:r>
            <a:r>
              <a:rPr lang="kk-KZ" sz="2600" b="1">
                <a:latin typeface="Times New Roman" pitchFamily="18" charset="0"/>
                <a:cs typeface="Times New Roman" pitchFamily="18" charset="0"/>
              </a:rPr>
              <a:t>-инабатты «й».                              </a:t>
            </a:r>
            <a:r>
              <a:rPr lang="kk-KZ" sz="2600" b="1">
                <a:solidFill>
                  <a:srgbClr val="FF0000"/>
                </a:solidFill>
                <a:latin typeface="Times New Roman" pitchFamily="18" charset="0"/>
                <a:cs typeface="Times New Roman" pitchFamily="18" charset="0"/>
              </a:rPr>
              <a:t>І</a:t>
            </a:r>
            <a:r>
              <a:rPr lang="kk-KZ" sz="2600" b="1">
                <a:latin typeface="Times New Roman" pitchFamily="18" charset="0"/>
                <a:cs typeface="Times New Roman" pitchFamily="18" charset="0"/>
              </a:rPr>
              <a:t>-ізденгіш  </a:t>
            </a:r>
            <a:r>
              <a:rPr lang="kk-KZ" sz="2600">
                <a:latin typeface="Times New Roman" pitchFamily="18" charset="0"/>
                <a:cs typeface="Times New Roman" pitchFamily="18" charset="0"/>
              </a:rPr>
              <a:t>ұрпақпыз деп  өздеріне баға бере алатын азамат,тұлға тәрбиелеуге ,сонымен қатар сабаққа деген  қызығушылықтарын арттыруға болады.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214313" y="890588"/>
            <a:ext cx="8215312" cy="5278437"/>
          </a:xfrm>
          <a:prstGeom prst="rect">
            <a:avLst/>
          </a:prstGeom>
          <a:noFill/>
          <a:ln w="9525">
            <a:noFill/>
            <a:miter lim="800000"/>
            <a:headEnd/>
            <a:tailEnd/>
          </a:ln>
        </p:spPr>
        <p:txBody>
          <a:bodyPr bIns="0" anchor="ctr">
            <a:spAutoFit/>
          </a:bodyPr>
          <a:lstStyle/>
          <a:p>
            <a:pPr algn="ctr"/>
            <a:r>
              <a:rPr lang="kk-KZ" sz="2000" b="1">
                <a:solidFill>
                  <a:srgbClr val="CC3300"/>
                </a:solidFill>
                <a:latin typeface="KZ Times New Roman" charset="-52"/>
                <a:cs typeface="Times New Roman" pitchFamily="18" charset="0"/>
              </a:rPr>
              <a:t>Фонетикалық жаттығулар</a:t>
            </a:r>
            <a:endParaRPr lang="ru-MO" sz="2000" b="1">
              <a:solidFill>
                <a:srgbClr val="CC3300"/>
              </a:solidFill>
              <a:latin typeface="KZ Arial"/>
              <a:cs typeface="Times New Roman" pitchFamily="18" charset="0"/>
            </a:endParaRPr>
          </a:p>
          <a:p>
            <a:pPr algn="just" eaLnBrk="0" hangingPunct="0"/>
            <a:r>
              <a:rPr lang="kk-KZ" sz="2000" u="sng">
                <a:latin typeface="KZ Times New Roman" charset="-52"/>
                <a:cs typeface="Times New Roman" pitchFamily="18" charset="0"/>
              </a:rPr>
              <a:t>Фонетикалық жаттығулардың міндеті</a:t>
            </a:r>
            <a:r>
              <a:rPr lang="kk-KZ" sz="2000">
                <a:latin typeface="KZ Times New Roman" charset="-52"/>
                <a:cs typeface="Times New Roman" pitchFamily="18" charset="0"/>
              </a:rPr>
              <a:t> </a:t>
            </a:r>
            <a:r>
              <a:rPr lang="kk-KZ" sz="2000">
                <a:latin typeface="Lucida Sans Unicode" pitchFamily="34" charset="0"/>
                <a:cs typeface="Times New Roman" pitchFamily="18" charset="0"/>
              </a:rPr>
              <a:t>–</a:t>
            </a:r>
            <a:r>
              <a:rPr lang="kk-KZ" sz="2000">
                <a:latin typeface="KZ Times New Roman" charset="-52"/>
                <a:cs typeface="Times New Roman" pitchFamily="18" charset="0"/>
              </a:rPr>
              <a:t> оқушылардың айтылған буындар мен дыбыстарды айыра алуын және оларды дұрыс, анық айтып берулерін қамтамасыз ету. </a:t>
            </a:r>
            <a:endParaRPr lang="ru-RU" sz="1100"/>
          </a:p>
          <a:p>
            <a:pPr algn="just" eaLnBrk="0" hangingPunct="0"/>
            <a:r>
              <a:rPr lang="kk-KZ" sz="2000">
                <a:latin typeface="KZ Times New Roman" charset="-52"/>
                <a:cs typeface="Times New Roman" pitchFamily="18" charset="0"/>
              </a:rPr>
              <a:t>Фонетикалық жаттығулар кезінде кейбір оқушылардың тілін тістеп, сақауланып сөйлеуі, кейбір дыбысты қалдырып кетуі, немесе </a:t>
            </a:r>
            <a:r>
              <a:rPr lang="kk-KZ" sz="2000">
                <a:latin typeface="Lucida Sans Unicode" pitchFamily="34" charset="0"/>
                <a:cs typeface="Times New Roman" pitchFamily="18" charset="0"/>
              </a:rPr>
              <a:t>«</a:t>
            </a:r>
            <a:r>
              <a:rPr lang="kk-KZ" sz="2000">
                <a:latin typeface="KZ Times New Roman" charset="-52"/>
                <a:cs typeface="Times New Roman" pitchFamily="18" charset="0"/>
              </a:rPr>
              <a:t>с</a:t>
            </a:r>
            <a:r>
              <a:rPr lang="kk-KZ" sz="2000">
                <a:latin typeface="Lucida Sans Unicode" pitchFamily="34" charset="0"/>
                <a:cs typeface="Times New Roman" pitchFamily="18" charset="0"/>
              </a:rPr>
              <a:t>»</a:t>
            </a:r>
            <a:r>
              <a:rPr lang="kk-KZ" sz="2000">
                <a:latin typeface="KZ Times New Roman" charset="-52"/>
                <a:cs typeface="Times New Roman" pitchFamily="18" charset="0"/>
              </a:rPr>
              <a:t> мен </a:t>
            </a:r>
            <a:r>
              <a:rPr lang="kk-KZ" sz="2000">
                <a:latin typeface="Lucida Sans Unicode" pitchFamily="34" charset="0"/>
                <a:cs typeface="Times New Roman" pitchFamily="18" charset="0"/>
              </a:rPr>
              <a:t>«</a:t>
            </a:r>
            <a:r>
              <a:rPr lang="kk-KZ" sz="2000">
                <a:latin typeface="KZ Times New Roman" charset="-52"/>
                <a:cs typeface="Times New Roman" pitchFamily="18" charset="0"/>
              </a:rPr>
              <a:t>ш</a:t>
            </a:r>
            <a:r>
              <a:rPr lang="kk-KZ" sz="2000">
                <a:latin typeface="Lucida Sans Unicode" pitchFamily="34" charset="0"/>
                <a:cs typeface="Times New Roman" pitchFamily="18" charset="0"/>
              </a:rPr>
              <a:t>»</a:t>
            </a:r>
            <a:r>
              <a:rPr lang="kk-KZ" sz="2000">
                <a:latin typeface="KZ Times New Roman" charset="-52"/>
                <a:cs typeface="Times New Roman" pitchFamily="18" charset="0"/>
              </a:rPr>
              <a:t> , </a:t>
            </a:r>
            <a:r>
              <a:rPr lang="kk-KZ" sz="2000">
                <a:latin typeface="Lucida Sans Unicode" pitchFamily="34" charset="0"/>
                <a:cs typeface="Times New Roman" pitchFamily="18" charset="0"/>
              </a:rPr>
              <a:t>«</a:t>
            </a:r>
            <a:r>
              <a:rPr lang="kk-KZ" sz="2000">
                <a:latin typeface="KZ Times New Roman" charset="-52"/>
                <a:cs typeface="Times New Roman" pitchFamily="18" charset="0"/>
              </a:rPr>
              <a:t>р</a:t>
            </a:r>
            <a:r>
              <a:rPr lang="kk-KZ" sz="2000">
                <a:latin typeface="Lucida Sans Unicode" pitchFamily="34" charset="0"/>
                <a:cs typeface="Times New Roman" pitchFamily="18" charset="0"/>
              </a:rPr>
              <a:t>»</a:t>
            </a:r>
            <a:r>
              <a:rPr lang="kk-KZ" sz="2000">
                <a:latin typeface="KZ Times New Roman" charset="-52"/>
                <a:cs typeface="Times New Roman" pitchFamily="18" charset="0"/>
              </a:rPr>
              <a:t> мен </a:t>
            </a:r>
            <a:r>
              <a:rPr lang="kk-KZ" sz="2000">
                <a:latin typeface="Lucida Sans Unicode" pitchFamily="34" charset="0"/>
                <a:cs typeface="Times New Roman" pitchFamily="18" charset="0"/>
              </a:rPr>
              <a:t>«</a:t>
            </a:r>
            <a:r>
              <a:rPr lang="kk-KZ" sz="2000">
                <a:latin typeface="KZ Times New Roman" charset="-52"/>
                <a:cs typeface="Times New Roman" pitchFamily="18" charset="0"/>
              </a:rPr>
              <a:t>л</a:t>
            </a:r>
            <a:r>
              <a:rPr lang="kk-KZ" sz="2000">
                <a:latin typeface="Lucida Sans Unicode" pitchFamily="34" charset="0"/>
                <a:cs typeface="Times New Roman" pitchFamily="18" charset="0"/>
              </a:rPr>
              <a:t>»</a:t>
            </a:r>
            <a:r>
              <a:rPr lang="kk-KZ" sz="2000">
                <a:latin typeface="KZ Times New Roman" charset="-52"/>
                <a:cs typeface="Times New Roman" pitchFamily="18" charset="0"/>
              </a:rPr>
              <a:t>, </a:t>
            </a:r>
            <a:r>
              <a:rPr lang="kk-KZ" sz="2000">
                <a:latin typeface="Lucida Sans Unicode" pitchFamily="34" charset="0"/>
                <a:cs typeface="Times New Roman" pitchFamily="18" charset="0"/>
              </a:rPr>
              <a:t>«</a:t>
            </a:r>
            <a:r>
              <a:rPr lang="kk-KZ" sz="2000">
                <a:latin typeface="KZ Times New Roman" charset="-52"/>
                <a:cs typeface="Times New Roman" pitchFamily="18" charset="0"/>
              </a:rPr>
              <a:t>ж</a:t>
            </a:r>
            <a:r>
              <a:rPr lang="kk-KZ" sz="2000">
                <a:latin typeface="Lucida Sans Unicode" pitchFamily="34" charset="0"/>
                <a:cs typeface="Times New Roman" pitchFamily="18" charset="0"/>
              </a:rPr>
              <a:t>»</a:t>
            </a:r>
            <a:r>
              <a:rPr lang="kk-KZ" sz="2000">
                <a:latin typeface="KZ Times New Roman" charset="-52"/>
                <a:cs typeface="Times New Roman" pitchFamily="18" charset="0"/>
              </a:rPr>
              <a:t> мен </a:t>
            </a:r>
            <a:r>
              <a:rPr lang="kk-KZ" sz="2000">
                <a:latin typeface="Lucida Sans Unicode" pitchFamily="34" charset="0"/>
                <a:cs typeface="Times New Roman" pitchFamily="18" charset="0"/>
              </a:rPr>
              <a:t>«</a:t>
            </a:r>
            <a:r>
              <a:rPr lang="kk-KZ" sz="2000">
                <a:latin typeface="KZ Times New Roman" charset="-52"/>
                <a:cs typeface="Times New Roman" pitchFamily="18" charset="0"/>
              </a:rPr>
              <a:t>з</a:t>
            </a:r>
            <a:r>
              <a:rPr lang="kk-KZ" sz="2000">
                <a:latin typeface="Lucida Sans Unicode" pitchFamily="34" charset="0"/>
                <a:cs typeface="Times New Roman" pitchFamily="18" charset="0"/>
              </a:rPr>
              <a:t>»</a:t>
            </a:r>
            <a:r>
              <a:rPr lang="kk-KZ" sz="2000">
                <a:latin typeface="KZ Times New Roman" charset="-52"/>
                <a:cs typeface="Times New Roman" pitchFamily="18" charset="0"/>
              </a:rPr>
              <a:t> дыбыстарды алмастырып айту кемшіліктері оқуға да, жазуға да зиян келтіреді. </a:t>
            </a:r>
            <a:endParaRPr lang="ru-RU" sz="1100"/>
          </a:p>
          <a:p>
            <a:pPr algn="just" eaLnBrk="0" hangingPunct="0"/>
            <a:r>
              <a:rPr lang="kk-KZ" sz="2000">
                <a:latin typeface="KZ Times New Roman" charset="-52"/>
                <a:cs typeface="Times New Roman" pitchFamily="18" charset="0"/>
              </a:rPr>
              <a:t>Фонетикадан алған білімдері мен жаттығуларды дұрыс жазу емле үшін ғана пайдалы болып қоймайды, сонымен қатар оқушыларды әдеби тіліміздің нормасын сақтап оқуға үйрету үшін қолдануға болады.</a:t>
            </a:r>
            <a:endParaRPr lang="ru-RU" sz="1100"/>
          </a:p>
          <a:p>
            <a:pPr algn="just" eaLnBrk="0" hangingPunct="0"/>
            <a:r>
              <a:rPr lang="kk-KZ" sz="2000">
                <a:latin typeface="KZ Times New Roman" charset="-52"/>
                <a:cs typeface="Times New Roman" pitchFamily="18" charset="0"/>
              </a:rPr>
              <a:t>Оқу материалдарында, шәкірттердің жауаптарында, әңгімелерінде байқалған орфоэпиялық қателер, теріс айтылған сөздер түзетіліп, сөз ішіндегі дыбыстардың құбылуы ескеріліп отырылады. Бұған қоса тілімізге басқа тілден енген термин сөздердің дұрыс айтылуы да практикалық жаттығулар арқылы үйретіледі. </a:t>
            </a:r>
            <a:endParaRPr lang="kk-KZ" sz="2800">
              <a:latin typeface="Lucida Sans Unicode"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428625" y="357188"/>
            <a:ext cx="8286750" cy="6708775"/>
          </a:xfrm>
          <a:prstGeom prst="rect">
            <a:avLst/>
          </a:prstGeom>
          <a:noFill/>
          <a:ln w="9525">
            <a:noFill/>
            <a:miter lim="800000"/>
            <a:headEnd/>
            <a:tailEnd/>
          </a:ln>
        </p:spPr>
        <p:txBody>
          <a:bodyPr>
            <a:spAutoFit/>
          </a:bodyPr>
          <a:lstStyle/>
          <a:p>
            <a:pPr algn="ctr"/>
            <a:r>
              <a:rPr lang="kk-KZ" sz="1100" b="1">
                <a:solidFill>
                  <a:srgbClr val="CC3300"/>
                </a:solidFill>
              </a:rPr>
              <a:t>Фонетикалық талдау</a:t>
            </a:r>
            <a:endParaRPr lang="ru-RU" sz="900">
              <a:solidFill>
                <a:srgbClr val="CC3300"/>
              </a:solidFill>
            </a:endParaRPr>
          </a:p>
          <a:p>
            <a:r>
              <a:rPr lang="kk-KZ" sz="900"/>
              <a:t>	</a:t>
            </a:r>
            <a:endParaRPr lang="ru-RU" sz="900"/>
          </a:p>
          <a:p>
            <a:r>
              <a:rPr lang="kk-KZ" sz="1600">
                <a:latin typeface="Times New Roman" pitchFamily="18" charset="0"/>
                <a:cs typeface="Times New Roman" pitchFamily="18" charset="0"/>
              </a:rPr>
              <a:t>Фонетиканы өту барысында сабақта талдау жасалады.Талдауда сөздің дұрыс жазылуына ғана көңіл бөлініп қоймай, сонымен қатар сөздің дұрыс айтылуына да талдау жасап отыру керек. Себебі фонетиканы өту арқылы оқушыларға сауаттылықпен қатар дұрыс сөйлеуді де, яғни орфоэпиялық норманы меңгертеміз.</a:t>
            </a:r>
            <a:endParaRPr lang="ru-RU" sz="1600">
              <a:latin typeface="Times New Roman" pitchFamily="18" charset="0"/>
              <a:cs typeface="Times New Roman" pitchFamily="18" charset="0"/>
            </a:endParaRPr>
          </a:p>
          <a:p>
            <a:r>
              <a:rPr lang="kk-KZ" sz="1600">
                <a:latin typeface="Times New Roman" pitchFamily="18" charset="0"/>
                <a:cs typeface="Times New Roman" pitchFamily="18" charset="0"/>
              </a:rPr>
              <a:t>Фонетикалық талдау мазмұнына қарай </a:t>
            </a:r>
            <a:r>
              <a:rPr lang="kk-KZ" sz="1600" b="1">
                <a:latin typeface="Times New Roman" pitchFamily="18" charset="0"/>
                <a:cs typeface="Times New Roman" pitchFamily="18" charset="0"/>
              </a:rPr>
              <a:t>дыбыс жүйесі бойынша талдау, үндестік заңы бойынша талдау</a:t>
            </a:r>
            <a:r>
              <a:rPr lang="kk-KZ" sz="1600">
                <a:latin typeface="Times New Roman" pitchFamily="18" charset="0"/>
                <a:cs typeface="Times New Roman" pitchFamily="18" charset="0"/>
              </a:rPr>
              <a:t> болып екіге бөлінеді. Фонетикалық талдау көлеміне қарай </a:t>
            </a:r>
            <a:r>
              <a:rPr lang="kk-KZ" sz="1600" b="1">
                <a:latin typeface="Times New Roman" pitchFamily="18" charset="0"/>
                <a:cs typeface="Times New Roman" pitchFamily="18" charset="0"/>
              </a:rPr>
              <a:t>жай талдау</a:t>
            </a:r>
            <a:r>
              <a:rPr lang="kk-KZ" sz="1600">
                <a:latin typeface="Times New Roman" pitchFamily="18" charset="0"/>
                <a:cs typeface="Times New Roman" pitchFamily="18" charset="0"/>
              </a:rPr>
              <a:t>, </a:t>
            </a:r>
            <a:r>
              <a:rPr lang="kk-KZ" sz="1600" b="1">
                <a:latin typeface="Times New Roman" pitchFamily="18" charset="0"/>
                <a:cs typeface="Times New Roman" pitchFamily="18" charset="0"/>
              </a:rPr>
              <a:t>күрделі талдау</a:t>
            </a:r>
            <a:r>
              <a:rPr lang="kk-KZ" sz="1600">
                <a:latin typeface="Times New Roman" pitchFamily="18" charset="0"/>
                <a:cs typeface="Times New Roman" pitchFamily="18" charset="0"/>
              </a:rPr>
              <a:t> болып бөлінеді. Фонетикалық талдау орындалу орнына қарай </a:t>
            </a:r>
            <a:r>
              <a:rPr lang="kk-KZ" sz="1600" b="1">
                <a:latin typeface="Times New Roman" pitchFamily="18" charset="0"/>
                <a:cs typeface="Times New Roman" pitchFamily="18" charset="0"/>
              </a:rPr>
              <a:t>тақтада талдау</a:t>
            </a:r>
            <a:r>
              <a:rPr lang="kk-KZ" sz="1600">
                <a:latin typeface="Times New Roman" pitchFamily="18" charset="0"/>
                <a:cs typeface="Times New Roman" pitchFamily="18" charset="0"/>
              </a:rPr>
              <a:t>, </a:t>
            </a:r>
            <a:r>
              <a:rPr lang="kk-KZ" sz="1600" b="1">
                <a:latin typeface="Times New Roman" pitchFamily="18" charset="0"/>
                <a:cs typeface="Times New Roman" pitchFamily="18" charset="0"/>
              </a:rPr>
              <a:t>орнында отырып талдау</a:t>
            </a:r>
            <a:r>
              <a:rPr lang="kk-KZ" sz="1600">
                <a:latin typeface="Times New Roman" pitchFamily="18" charset="0"/>
                <a:cs typeface="Times New Roman" pitchFamily="18" charset="0"/>
              </a:rPr>
              <a:t> болады. Қазіргі таңда фонетикалық талдауды сатылай комплексті түрде жүргізу құпталып жүр. </a:t>
            </a:r>
            <a:endParaRPr lang="en-US" sz="1600">
              <a:latin typeface="Times New Roman" pitchFamily="18" charset="0"/>
              <a:cs typeface="Times New Roman" pitchFamily="18" charset="0"/>
            </a:endParaRPr>
          </a:p>
          <a:p>
            <a:r>
              <a:rPr lang="kk-KZ" sz="1600">
                <a:latin typeface="Times New Roman" pitchFamily="18" charset="0"/>
                <a:cs typeface="Times New Roman" pitchFamily="18" charset="0"/>
              </a:rPr>
              <a:t>Тілдік материалды оқушыларға ғылыми негізде меңгертудің бір жолы- </a:t>
            </a:r>
            <a:r>
              <a:rPr lang="kk-KZ" sz="1600" b="1">
                <a:latin typeface="Times New Roman" pitchFamily="18" charset="0"/>
                <a:cs typeface="Times New Roman" pitchFamily="18" charset="0"/>
              </a:rPr>
              <a:t>сатылай комплексті талдау</a:t>
            </a:r>
            <a:r>
              <a:rPr lang="kk-KZ" sz="1600">
                <a:latin typeface="Times New Roman" pitchFamily="18" charset="0"/>
                <a:cs typeface="Times New Roman" pitchFamily="18" charset="0"/>
              </a:rPr>
              <a:t>. Талдау оқушыларға қазақ тілі ғылымының мазмұны мен жүйесін, оның сөздік құрамы мен әдеби тіл нормасын үйретіп, сауатты сөйлеу, жазу дағдысын қалыптастыру, тілден алған білімдерн басқа ғылым салаларын меңгеруге құрал етіп, білім беру үстінде пән мен пәнді байласныстыра меңгеріп, өз беттерінше іздеп біліп, шығармашылықпен жұмыс істеуге баулиды. Өтілген тілдік материалды оқушылардың түсінігіне балап, одан сапалы және терењ білім алу үшін және өтілген материалды тиянақты меңгеріп, оның ғылыми-практикалық негізін дұрыс түсіну үшін де сатылай комплексті талдаудың маңызы зор.</a:t>
            </a:r>
            <a:r>
              <a:rPr lang="kk-KZ" sz="1600"/>
              <a:t> </a:t>
            </a:r>
            <a:r>
              <a:rPr lang="kk-KZ" sz="1600">
                <a:latin typeface="Times New Roman" pitchFamily="18" charset="0"/>
                <a:cs typeface="Times New Roman" pitchFamily="18" charset="0"/>
              </a:rPr>
              <a:t>Сатылы комплексті талдауды жүргізуде басшылыққа тілдік материалды белгілі бір жүйемен орналастыратын сызба басшылыққа алынып, тілдің әрбір саласы оқулықта болсын, ғылыми еңбекте болсын белгілі бір жүйемен беріледі. Сызба осы жүйені негізге ала отырып, сатылай жасалған оқулықта берілген материалдар оңайдан қиынға, жеңілден ауырға деген оқыту принципіне негізделсе, сызба да осы принципті басшылыққа алады</a:t>
            </a:r>
            <a:endParaRPr lang="ru-RU" sz="1600">
              <a:latin typeface="Times New Roman" pitchFamily="18" charset="0"/>
              <a:cs typeface="Times New Roman" pitchFamily="18" charset="0"/>
            </a:endParaRPr>
          </a:p>
          <a:p>
            <a:endParaRPr lang="en-US" sz="1600">
              <a:latin typeface="Times New Roman" pitchFamily="18" charset="0"/>
              <a:cs typeface="Times New Roman" pitchFamily="18" charset="0"/>
            </a:endParaRPr>
          </a:p>
          <a:p>
            <a:endParaRPr lang="en-US" sz="1400">
              <a:latin typeface="Times New Roman" pitchFamily="18" charset="0"/>
              <a:cs typeface="Times New Roman" pitchFamily="18" charset="0"/>
            </a:endParaRPr>
          </a:p>
          <a:p>
            <a:endParaRPr lang="ru-RU" sz="1400">
              <a:latin typeface="Times New Roman" pitchFamily="18" charset="0"/>
              <a:cs typeface="Times New Roman" pitchFamily="18" charset="0"/>
            </a:endParaRPr>
          </a:p>
          <a:p>
            <a:endParaRPr lang="ru-RU" sz="1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2" descr="Мактакыз-7"/>
          <p:cNvPicPr>
            <a:picLocks noChangeAspect="1" noChangeArrowheads="1"/>
          </p:cNvPicPr>
          <p:nvPr/>
        </p:nvPicPr>
        <p:blipFill>
          <a:blip r:embed="rId2" cstate="print"/>
          <a:srcRect/>
          <a:stretch>
            <a:fillRect/>
          </a:stretch>
        </p:blipFill>
        <p:spPr bwMode="auto">
          <a:xfrm>
            <a:off x="323850" y="333375"/>
            <a:ext cx="1871663" cy="2374900"/>
          </a:xfrm>
          <a:prstGeom prst="rect">
            <a:avLst/>
          </a:prstGeom>
          <a:noFill/>
          <a:ln w="9525">
            <a:noFill/>
            <a:miter lim="800000"/>
            <a:headEnd/>
            <a:tailEnd/>
          </a:ln>
        </p:spPr>
      </p:pic>
      <p:pic>
        <p:nvPicPr>
          <p:cNvPr id="34819" name="Picture 3" descr="Мактакыз-4"/>
          <p:cNvPicPr>
            <a:picLocks noChangeAspect="1" noChangeArrowheads="1"/>
          </p:cNvPicPr>
          <p:nvPr/>
        </p:nvPicPr>
        <p:blipFill>
          <a:blip r:embed="rId3" cstate="print"/>
          <a:srcRect/>
          <a:stretch>
            <a:fillRect/>
          </a:stretch>
        </p:blipFill>
        <p:spPr bwMode="auto">
          <a:xfrm>
            <a:off x="2411413" y="3213100"/>
            <a:ext cx="1800225" cy="2376488"/>
          </a:xfrm>
          <a:prstGeom prst="rect">
            <a:avLst/>
          </a:prstGeom>
          <a:noFill/>
          <a:ln w="9525">
            <a:noFill/>
            <a:miter lim="800000"/>
            <a:headEnd/>
            <a:tailEnd/>
          </a:ln>
        </p:spPr>
      </p:pic>
      <p:pic>
        <p:nvPicPr>
          <p:cNvPr id="34820" name="Picture 4" descr="сатушы"/>
          <p:cNvPicPr>
            <a:picLocks noChangeAspect="1" noChangeArrowheads="1"/>
          </p:cNvPicPr>
          <p:nvPr/>
        </p:nvPicPr>
        <p:blipFill>
          <a:blip r:embed="rId4" cstate="print"/>
          <a:srcRect/>
          <a:stretch>
            <a:fillRect/>
          </a:stretch>
        </p:blipFill>
        <p:spPr bwMode="auto">
          <a:xfrm>
            <a:off x="2484438" y="333375"/>
            <a:ext cx="1871662" cy="2303463"/>
          </a:xfrm>
          <a:prstGeom prst="rect">
            <a:avLst/>
          </a:prstGeom>
          <a:noFill/>
          <a:ln w="9525">
            <a:noFill/>
            <a:miter lim="800000"/>
            <a:headEnd/>
            <a:tailEnd/>
          </a:ln>
        </p:spPr>
      </p:pic>
      <p:pic>
        <p:nvPicPr>
          <p:cNvPr id="34821" name="Picture 5" descr="Мактакыз-1"/>
          <p:cNvPicPr>
            <a:picLocks noChangeAspect="1" noChangeArrowheads="1"/>
          </p:cNvPicPr>
          <p:nvPr/>
        </p:nvPicPr>
        <p:blipFill>
          <a:blip r:embed="rId5" cstate="print"/>
          <a:srcRect/>
          <a:stretch>
            <a:fillRect/>
          </a:stretch>
        </p:blipFill>
        <p:spPr bwMode="auto">
          <a:xfrm>
            <a:off x="323850" y="3068638"/>
            <a:ext cx="1800225" cy="2536825"/>
          </a:xfrm>
          <a:prstGeom prst="rect">
            <a:avLst/>
          </a:prstGeom>
          <a:noFill/>
          <a:ln w="9525">
            <a:noFill/>
            <a:miter lim="800000"/>
            <a:headEnd/>
            <a:tailEnd/>
          </a:ln>
        </p:spPr>
      </p:pic>
      <p:pic>
        <p:nvPicPr>
          <p:cNvPr id="34822" name="Picture 6" descr="Мактакыз-6"/>
          <p:cNvPicPr>
            <a:picLocks noChangeAspect="1" noChangeArrowheads="1"/>
          </p:cNvPicPr>
          <p:nvPr/>
        </p:nvPicPr>
        <p:blipFill>
          <a:blip r:embed="rId6" cstate="print"/>
          <a:srcRect/>
          <a:stretch>
            <a:fillRect/>
          </a:stretch>
        </p:blipFill>
        <p:spPr bwMode="auto">
          <a:xfrm>
            <a:off x="4714875" y="333375"/>
            <a:ext cx="1944688" cy="2303463"/>
          </a:xfrm>
          <a:prstGeom prst="rect">
            <a:avLst/>
          </a:prstGeom>
          <a:noFill/>
          <a:ln w="9525">
            <a:noFill/>
            <a:miter lim="800000"/>
            <a:headEnd/>
            <a:tailEnd/>
          </a:ln>
        </p:spPr>
      </p:pic>
      <p:pic>
        <p:nvPicPr>
          <p:cNvPr id="34823" name="Picture 7" descr="Мактакыз-5"/>
          <p:cNvPicPr>
            <a:picLocks noChangeAspect="1" noChangeArrowheads="1"/>
          </p:cNvPicPr>
          <p:nvPr/>
        </p:nvPicPr>
        <p:blipFill>
          <a:blip r:embed="rId7" cstate="print"/>
          <a:srcRect/>
          <a:stretch>
            <a:fillRect/>
          </a:stretch>
        </p:blipFill>
        <p:spPr bwMode="auto">
          <a:xfrm>
            <a:off x="6950075" y="333375"/>
            <a:ext cx="1943100" cy="2232025"/>
          </a:xfrm>
          <a:prstGeom prst="rect">
            <a:avLst/>
          </a:prstGeom>
          <a:noFill/>
          <a:ln w="9525">
            <a:noFill/>
            <a:miter lim="800000"/>
            <a:headEnd/>
            <a:tailEnd/>
          </a:ln>
        </p:spPr>
      </p:pic>
      <p:pic>
        <p:nvPicPr>
          <p:cNvPr id="34824" name="Picture 8" descr="Мактакыз-2"/>
          <p:cNvPicPr>
            <a:picLocks noChangeAspect="1" noChangeArrowheads="1"/>
          </p:cNvPicPr>
          <p:nvPr/>
        </p:nvPicPr>
        <p:blipFill>
          <a:blip r:embed="rId8" cstate="print"/>
          <a:srcRect/>
          <a:stretch>
            <a:fillRect/>
          </a:stretch>
        </p:blipFill>
        <p:spPr bwMode="auto">
          <a:xfrm>
            <a:off x="6804025" y="3213100"/>
            <a:ext cx="2016125" cy="2376488"/>
          </a:xfrm>
          <a:prstGeom prst="rect">
            <a:avLst/>
          </a:prstGeom>
          <a:noFill/>
          <a:ln w="9525">
            <a:noFill/>
            <a:miter lim="800000"/>
            <a:headEnd/>
            <a:tailEnd/>
          </a:ln>
        </p:spPr>
      </p:pic>
      <p:sp>
        <p:nvSpPr>
          <p:cNvPr id="34825" name="Text Box 9"/>
          <p:cNvSpPr txBox="1">
            <a:spLocks noChangeArrowheads="1"/>
          </p:cNvSpPr>
          <p:nvPr/>
        </p:nvSpPr>
        <p:spPr bwMode="auto">
          <a:xfrm>
            <a:off x="1331913" y="6040438"/>
            <a:ext cx="6696075" cy="366712"/>
          </a:xfrm>
          <a:prstGeom prst="rect">
            <a:avLst/>
          </a:prstGeom>
          <a:noFill/>
          <a:ln w="9525">
            <a:noFill/>
            <a:miter lim="800000"/>
            <a:headEnd/>
            <a:tailEnd/>
          </a:ln>
        </p:spPr>
        <p:txBody>
          <a:bodyPr>
            <a:spAutoFit/>
          </a:bodyPr>
          <a:lstStyle/>
          <a:p>
            <a:endParaRPr lang="ru-RU">
              <a:latin typeface="Lucida Sans Unicode" pitchFamily="34" charset="0"/>
            </a:endParaRPr>
          </a:p>
        </p:txBody>
      </p:sp>
      <p:sp>
        <p:nvSpPr>
          <p:cNvPr id="10250" name="Rectangle 14"/>
          <p:cNvSpPr>
            <a:spLocks noGrp="1" noRot="1" noChangeArrowheads="1"/>
          </p:cNvSpPr>
          <p:nvPr>
            <p:ph type="title"/>
          </p:nvPr>
        </p:nvSpPr>
        <p:spPr>
          <a:xfrm>
            <a:off x="539750" y="6021388"/>
            <a:ext cx="8385175" cy="647700"/>
          </a:xfrm>
        </p:spPr>
        <p:txBody>
          <a:bodyPr>
            <a:normAutofit fontScale="90000"/>
          </a:bodyPr>
          <a:lstStyle/>
          <a:p>
            <a:pPr algn="ctr" eaLnBrk="1" fontAlgn="auto" hangingPunct="1">
              <a:spcAft>
                <a:spcPts val="0"/>
              </a:spcAft>
              <a:defRPr/>
            </a:pPr>
            <a:r>
              <a:rPr lang="kk-KZ" sz="2400" smtClean="0">
                <a:solidFill>
                  <a:srgbClr val="660066"/>
                </a:solidFill>
                <a:effectLst/>
                <a:latin typeface="Arial" charset="0"/>
              </a:rPr>
              <a:t>Суреттерді оқиға желісі бойынша рет-ретімен орналастырып, сол бойынша әңгімелеңдер</a:t>
            </a:r>
            <a:r>
              <a:rPr lang="ru-RU" sz="2400" smtClean="0">
                <a:solidFill>
                  <a:srgbClr val="660066"/>
                </a:solidFill>
                <a:effectLst/>
                <a:latin typeface="Arial" charset="0"/>
              </a:rPr>
              <a:t/>
            </a:r>
            <a:br>
              <a:rPr lang="ru-RU" sz="2400" smtClean="0">
                <a:solidFill>
                  <a:srgbClr val="660066"/>
                </a:solidFill>
                <a:effectLst/>
                <a:latin typeface="Arial" charset="0"/>
              </a:rPr>
            </a:br>
            <a:endParaRPr lang="ru-RU" sz="2400" smtClean="0">
              <a:solidFill>
                <a:srgbClr val="660066"/>
              </a:solidFill>
              <a:effectLst/>
              <a:latin typeface="Arial" charset="0"/>
            </a:endParaRPr>
          </a:p>
        </p:txBody>
      </p:sp>
      <p:pic>
        <p:nvPicPr>
          <p:cNvPr id="34827" name="Picture 13" descr="Мактакыз-3"/>
          <p:cNvPicPr>
            <a:picLocks noChangeAspect="1" noChangeArrowheads="1"/>
          </p:cNvPicPr>
          <p:nvPr/>
        </p:nvPicPr>
        <p:blipFill>
          <a:blip r:embed="rId9" cstate="print"/>
          <a:srcRect/>
          <a:stretch>
            <a:fillRect/>
          </a:stretch>
        </p:blipFill>
        <p:spPr bwMode="auto">
          <a:xfrm>
            <a:off x="4500563" y="3170238"/>
            <a:ext cx="1812925" cy="2419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fade">
                                      <p:cBhvr>
                                        <p:cTn id="7" dur="768" decel="100000"/>
                                        <p:tgtEl>
                                          <p:spTgt spid="10250"/>
                                        </p:tgtEl>
                                      </p:cBhvr>
                                    </p:animEffect>
                                    <p:animScale>
                                      <p:cBhvr>
                                        <p:cTn id="8" dur="768" decel="100000"/>
                                        <p:tgtEl>
                                          <p:spTgt spid="10250"/>
                                        </p:tgtEl>
                                      </p:cBhvr>
                                      <p:from x="10000" y="10000"/>
                                      <p:to x="200000" y="450000"/>
                                    </p:animScale>
                                    <p:animScale>
                                      <p:cBhvr>
                                        <p:cTn id="9" dur="1230" accel="100000" fill="hold">
                                          <p:stCondLst>
                                            <p:cond delay="768"/>
                                          </p:stCondLst>
                                        </p:cTn>
                                        <p:tgtEl>
                                          <p:spTgt spid="10250"/>
                                        </p:tgtEl>
                                      </p:cBhvr>
                                      <p:from x="200000" y="450000"/>
                                      <p:to x="100000" y="100000"/>
                                    </p:animScale>
                                    <p:set>
                                      <p:cBhvr>
                                        <p:cTn id="10" dur="768" fill="hold"/>
                                        <p:tgtEl>
                                          <p:spTgt spid="10250"/>
                                        </p:tgtEl>
                                        <p:attrNameLst>
                                          <p:attrName>ppt_x</p:attrName>
                                        </p:attrNameLst>
                                      </p:cBhvr>
                                      <p:to>
                                        <p:strVal val="(0.5)"/>
                                      </p:to>
                                    </p:set>
                                    <p:anim from="(0.5)" to="(#ppt_x)" calcmode="lin" valueType="num">
                                      <p:cBhvr>
                                        <p:cTn id="11" dur="1230" accel="100000" fill="hold">
                                          <p:stCondLst>
                                            <p:cond delay="768"/>
                                          </p:stCondLst>
                                        </p:cTn>
                                        <p:tgtEl>
                                          <p:spTgt spid="10250"/>
                                        </p:tgtEl>
                                        <p:attrNameLst>
                                          <p:attrName>ppt_x</p:attrName>
                                        </p:attrNameLst>
                                      </p:cBhvr>
                                    </p:anim>
                                    <p:set>
                                      <p:cBhvr>
                                        <p:cTn id="12" dur="768" fill="hold"/>
                                        <p:tgtEl>
                                          <p:spTgt spid="10250"/>
                                        </p:tgtEl>
                                        <p:attrNameLst>
                                          <p:attrName>ppt_y</p:attrName>
                                        </p:attrNameLst>
                                      </p:cBhvr>
                                      <p:to>
                                        <p:strVal val="(#ppt_y+0.4)"/>
                                      </p:to>
                                    </p:set>
                                    <p:anim from="(#ppt_y+0.4)" to="(#ppt_y)" calcmode="lin" valueType="num">
                                      <p:cBhvr>
                                        <p:cTn id="13" dur="1230" accel="100000" fill="hold">
                                          <p:stCondLst>
                                            <p:cond delay="768"/>
                                          </p:stCondLst>
                                        </p:cTn>
                                        <p:tgtEl>
                                          <p:spTgt spid="102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Мактакыз-7"/>
          <p:cNvPicPr>
            <a:picLocks noChangeAspect="1" noChangeArrowheads="1"/>
          </p:cNvPicPr>
          <p:nvPr/>
        </p:nvPicPr>
        <p:blipFill>
          <a:blip r:embed="rId2" cstate="print"/>
          <a:srcRect/>
          <a:stretch>
            <a:fillRect/>
          </a:stretch>
        </p:blipFill>
        <p:spPr bwMode="auto">
          <a:xfrm>
            <a:off x="323850" y="404813"/>
            <a:ext cx="1871663" cy="2232025"/>
          </a:xfrm>
          <a:prstGeom prst="rect">
            <a:avLst/>
          </a:prstGeom>
          <a:noFill/>
          <a:ln w="9525">
            <a:noFill/>
            <a:miter lim="800000"/>
            <a:headEnd/>
            <a:tailEnd/>
          </a:ln>
        </p:spPr>
      </p:pic>
      <p:pic>
        <p:nvPicPr>
          <p:cNvPr id="35843" name="Picture 3" descr="Мактакыз-4"/>
          <p:cNvPicPr>
            <a:picLocks noChangeAspect="1" noChangeArrowheads="1"/>
          </p:cNvPicPr>
          <p:nvPr/>
        </p:nvPicPr>
        <p:blipFill>
          <a:blip r:embed="rId3" cstate="print"/>
          <a:srcRect/>
          <a:stretch>
            <a:fillRect/>
          </a:stretch>
        </p:blipFill>
        <p:spPr bwMode="auto">
          <a:xfrm>
            <a:off x="2484438" y="3213100"/>
            <a:ext cx="1800225" cy="2376488"/>
          </a:xfrm>
          <a:prstGeom prst="rect">
            <a:avLst/>
          </a:prstGeom>
          <a:noFill/>
          <a:ln w="9525">
            <a:noFill/>
            <a:miter lim="800000"/>
            <a:headEnd/>
            <a:tailEnd/>
          </a:ln>
        </p:spPr>
      </p:pic>
      <p:pic>
        <p:nvPicPr>
          <p:cNvPr id="35844" name="Picture 4" descr="сатушы"/>
          <p:cNvPicPr>
            <a:picLocks noChangeAspect="1" noChangeArrowheads="1"/>
          </p:cNvPicPr>
          <p:nvPr/>
        </p:nvPicPr>
        <p:blipFill>
          <a:blip r:embed="rId4" cstate="print"/>
          <a:srcRect/>
          <a:stretch>
            <a:fillRect/>
          </a:stretch>
        </p:blipFill>
        <p:spPr bwMode="auto">
          <a:xfrm>
            <a:off x="2484438" y="333375"/>
            <a:ext cx="1871662" cy="2303463"/>
          </a:xfrm>
          <a:prstGeom prst="rect">
            <a:avLst/>
          </a:prstGeom>
          <a:noFill/>
          <a:ln w="9525">
            <a:noFill/>
            <a:miter lim="800000"/>
            <a:headEnd/>
            <a:tailEnd/>
          </a:ln>
        </p:spPr>
      </p:pic>
      <p:pic>
        <p:nvPicPr>
          <p:cNvPr id="35845" name="Picture 5" descr="Мактакыз-1"/>
          <p:cNvPicPr>
            <a:picLocks noChangeAspect="1" noChangeArrowheads="1"/>
          </p:cNvPicPr>
          <p:nvPr/>
        </p:nvPicPr>
        <p:blipFill>
          <a:blip r:embed="rId5" cstate="print"/>
          <a:srcRect/>
          <a:stretch>
            <a:fillRect/>
          </a:stretch>
        </p:blipFill>
        <p:spPr bwMode="auto">
          <a:xfrm>
            <a:off x="539750" y="3213100"/>
            <a:ext cx="1511300" cy="2392363"/>
          </a:xfrm>
          <a:prstGeom prst="rect">
            <a:avLst/>
          </a:prstGeom>
          <a:noFill/>
          <a:ln w="9525">
            <a:noFill/>
            <a:miter lim="800000"/>
            <a:headEnd/>
            <a:tailEnd/>
          </a:ln>
        </p:spPr>
      </p:pic>
      <p:pic>
        <p:nvPicPr>
          <p:cNvPr id="35846" name="Picture 6" descr="Мактакыз-6"/>
          <p:cNvPicPr>
            <a:picLocks noChangeAspect="1" noChangeArrowheads="1"/>
          </p:cNvPicPr>
          <p:nvPr/>
        </p:nvPicPr>
        <p:blipFill>
          <a:blip r:embed="rId6" cstate="print"/>
          <a:srcRect/>
          <a:stretch>
            <a:fillRect/>
          </a:stretch>
        </p:blipFill>
        <p:spPr bwMode="auto">
          <a:xfrm>
            <a:off x="4714875" y="333375"/>
            <a:ext cx="1944688" cy="2303463"/>
          </a:xfrm>
          <a:prstGeom prst="rect">
            <a:avLst/>
          </a:prstGeom>
          <a:noFill/>
          <a:ln w="9525">
            <a:noFill/>
            <a:miter lim="800000"/>
            <a:headEnd/>
            <a:tailEnd/>
          </a:ln>
        </p:spPr>
      </p:pic>
      <p:pic>
        <p:nvPicPr>
          <p:cNvPr id="35847" name="Picture 7" descr="Мактакыз-5"/>
          <p:cNvPicPr>
            <a:picLocks noChangeAspect="1" noChangeArrowheads="1"/>
          </p:cNvPicPr>
          <p:nvPr/>
        </p:nvPicPr>
        <p:blipFill>
          <a:blip r:embed="rId7" cstate="print"/>
          <a:srcRect/>
          <a:stretch>
            <a:fillRect/>
          </a:stretch>
        </p:blipFill>
        <p:spPr bwMode="auto">
          <a:xfrm>
            <a:off x="6950075" y="333375"/>
            <a:ext cx="1943100" cy="2232025"/>
          </a:xfrm>
          <a:prstGeom prst="rect">
            <a:avLst/>
          </a:prstGeom>
          <a:noFill/>
          <a:ln w="9525">
            <a:noFill/>
            <a:miter lim="800000"/>
            <a:headEnd/>
            <a:tailEnd/>
          </a:ln>
        </p:spPr>
      </p:pic>
      <p:pic>
        <p:nvPicPr>
          <p:cNvPr id="35848" name="Picture 8" descr="Мактакыз-2"/>
          <p:cNvPicPr>
            <a:picLocks noChangeAspect="1" noChangeArrowheads="1"/>
          </p:cNvPicPr>
          <p:nvPr/>
        </p:nvPicPr>
        <p:blipFill>
          <a:blip r:embed="rId8" cstate="print"/>
          <a:srcRect/>
          <a:stretch>
            <a:fillRect/>
          </a:stretch>
        </p:blipFill>
        <p:spPr bwMode="auto">
          <a:xfrm>
            <a:off x="6948488" y="3213100"/>
            <a:ext cx="1800225" cy="2232025"/>
          </a:xfrm>
          <a:prstGeom prst="rect">
            <a:avLst/>
          </a:prstGeom>
          <a:noFill/>
          <a:ln w="9525">
            <a:noFill/>
            <a:miter lim="800000"/>
            <a:headEnd/>
            <a:tailEnd/>
          </a:ln>
        </p:spPr>
      </p:pic>
      <p:sp>
        <p:nvSpPr>
          <p:cNvPr id="35849" name="Text Box 9"/>
          <p:cNvSpPr txBox="1">
            <a:spLocks noChangeArrowheads="1"/>
          </p:cNvSpPr>
          <p:nvPr/>
        </p:nvSpPr>
        <p:spPr bwMode="auto">
          <a:xfrm>
            <a:off x="1331913" y="6040438"/>
            <a:ext cx="6696075" cy="366712"/>
          </a:xfrm>
          <a:prstGeom prst="rect">
            <a:avLst/>
          </a:prstGeom>
          <a:noFill/>
          <a:ln w="9525">
            <a:noFill/>
            <a:miter lim="800000"/>
            <a:headEnd/>
            <a:tailEnd/>
          </a:ln>
        </p:spPr>
        <p:txBody>
          <a:bodyPr>
            <a:spAutoFit/>
          </a:bodyPr>
          <a:lstStyle/>
          <a:p>
            <a:endParaRPr lang="ru-RU">
              <a:latin typeface="Lucida Sans Unicode" pitchFamily="34" charset="0"/>
            </a:endParaRPr>
          </a:p>
        </p:txBody>
      </p:sp>
      <p:sp>
        <p:nvSpPr>
          <p:cNvPr id="130068" name="Rectangle 20"/>
          <p:cNvSpPr>
            <a:spLocks noChangeArrowheads="1"/>
          </p:cNvSpPr>
          <p:nvPr/>
        </p:nvSpPr>
        <p:spPr bwMode="auto">
          <a:xfrm>
            <a:off x="684213" y="5464175"/>
            <a:ext cx="523875" cy="701675"/>
          </a:xfrm>
          <a:prstGeom prst="rect">
            <a:avLst/>
          </a:prstGeom>
          <a:noFill/>
          <a:ln w="9525">
            <a:noFill/>
            <a:miter lim="800000"/>
            <a:headEnd/>
            <a:tailEnd/>
          </a:ln>
          <a:effectLst/>
        </p:spPr>
        <p:txBody>
          <a:bodyPr>
            <a:spAutoFit/>
          </a:bodyPr>
          <a:lstStyle/>
          <a:p>
            <a:pPr fontAlgn="auto">
              <a:spcBef>
                <a:spcPts val="0"/>
              </a:spcBef>
              <a:spcAft>
                <a:spcPts val="0"/>
              </a:spcAft>
              <a:defRPr/>
            </a:pPr>
            <a:r>
              <a:rPr lang="kk-KZ" sz="4000" b="1">
                <a:solidFill>
                  <a:schemeClr val="tx2"/>
                </a:solidFill>
                <a:effectLst>
                  <a:outerShdw blurRad="38100" dist="38100" dir="2700000" algn="tl">
                    <a:srgbClr val="000000"/>
                  </a:outerShdw>
                </a:effectLst>
                <a:latin typeface="Arial Black" pitchFamily="34" charset="0"/>
              </a:rPr>
              <a:t>1</a:t>
            </a:r>
            <a:endParaRPr lang="ru-RU" sz="4000" b="1">
              <a:solidFill>
                <a:schemeClr val="tx2"/>
              </a:solidFill>
              <a:effectLst>
                <a:outerShdw blurRad="38100" dist="38100" dir="2700000" algn="tl">
                  <a:srgbClr val="000000"/>
                </a:outerShdw>
              </a:effectLst>
              <a:latin typeface="Arial Black" pitchFamily="34" charset="0"/>
            </a:endParaRPr>
          </a:p>
        </p:txBody>
      </p:sp>
      <p:sp>
        <p:nvSpPr>
          <p:cNvPr id="130071" name="Rectangle 23"/>
          <p:cNvSpPr>
            <a:spLocks noChangeArrowheads="1"/>
          </p:cNvSpPr>
          <p:nvPr/>
        </p:nvSpPr>
        <p:spPr bwMode="auto">
          <a:xfrm>
            <a:off x="5364163" y="5391150"/>
            <a:ext cx="523875" cy="701675"/>
          </a:xfrm>
          <a:prstGeom prst="rect">
            <a:avLst/>
          </a:prstGeom>
          <a:noFill/>
          <a:ln w="9525">
            <a:noFill/>
            <a:miter lim="800000"/>
            <a:headEnd/>
            <a:tailEnd/>
          </a:ln>
          <a:effectLst/>
        </p:spPr>
        <p:txBody>
          <a:bodyPr>
            <a:spAutoFit/>
          </a:bodyPr>
          <a:lstStyle/>
          <a:p>
            <a:pPr fontAlgn="auto">
              <a:spcBef>
                <a:spcPts val="0"/>
              </a:spcBef>
              <a:spcAft>
                <a:spcPts val="0"/>
              </a:spcAft>
              <a:defRPr/>
            </a:pPr>
            <a:r>
              <a:rPr lang="kk-KZ" sz="4000" b="1">
                <a:solidFill>
                  <a:schemeClr val="tx2"/>
                </a:solidFill>
                <a:effectLst>
                  <a:outerShdw blurRad="38100" dist="38100" dir="2700000" algn="tl">
                    <a:srgbClr val="000000"/>
                  </a:outerShdw>
                </a:effectLst>
                <a:latin typeface="Arial Black" pitchFamily="34" charset="0"/>
              </a:rPr>
              <a:t>2</a:t>
            </a:r>
            <a:endParaRPr lang="ru-RU" sz="4000" b="1">
              <a:solidFill>
                <a:schemeClr val="tx2"/>
              </a:solidFill>
              <a:effectLst>
                <a:outerShdw blurRad="38100" dist="38100" dir="2700000" algn="tl">
                  <a:srgbClr val="000000"/>
                </a:outerShdw>
              </a:effectLst>
              <a:latin typeface="Arial Black" pitchFamily="34" charset="0"/>
            </a:endParaRPr>
          </a:p>
        </p:txBody>
      </p:sp>
      <p:sp>
        <p:nvSpPr>
          <p:cNvPr id="130072" name="Rectangle 24"/>
          <p:cNvSpPr>
            <a:spLocks noChangeArrowheads="1"/>
          </p:cNvSpPr>
          <p:nvPr/>
        </p:nvSpPr>
        <p:spPr bwMode="auto">
          <a:xfrm>
            <a:off x="7235825" y="2420938"/>
            <a:ext cx="523875" cy="701675"/>
          </a:xfrm>
          <a:prstGeom prst="rect">
            <a:avLst/>
          </a:prstGeom>
          <a:noFill/>
          <a:ln w="9525">
            <a:noFill/>
            <a:miter lim="800000"/>
            <a:headEnd/>
            <a:tailEnd/>
          </a:ln>
          <a:effectLst/>
        </p:spPr>
        <p:txBody>
          <a:bodyPr>
            <a:spAutoFit/>
          </a:bodyPr>
          <a:lstStyle/>
          <a:p>
            <a:pPr fontAlgn="auto">
              <a:spcBef>
                <a:spcPts val="0"/>
              </a:spcBef>
              <a:spcAft>
                <a:spcPts val="0"/>
              </a:spcAft>
              <a:defRPr/>
            </a:pPr>
            <a:r>
              <a:rPr lang="kk-KZ" sz="4000" b="1">
                <a:solidFill>
                  <a:schemeClr val="tx2"/>
                </a:solidFill>
                <a:effectLst>
                  <a:outerShdw blurRad="38100" dist="38100" dir="2700000" algn="tl">
                    <a:srgbClr val="000000"/>
                  </a:outerShdw>
                </a:effectLst>
                <a:latin typeface="Arial Black" pitchFamily="34" charset="0"/>
              </a:rPr>
              <a:t>3</a:t>
            </a:r>
            <a:endParaRPr lang="ru-RU" sz="4000" b="1">
              <a:solidFill>
                <a:schemeClr val="tx2"/>
              </a:solidFill>
              <a:effectLst>
                <a:outerShdw blurRad="38100" dist="38100" dir="2700000" algn="tl">
                  <a:srgbClr val="000000"/>
                </a:outerShdw>
              </a:effectLst>
              <a:latin typeface="Arial Black" pitchFamily="34" charset="0"/>
            </a:endParaRPr>
          </a:p>
        </p:txBody>
      </p:sp>
      <p:sp>
        <p:nvSpPr>
          <p:cNvPr id="130073" name="Rectangle 25"/>
          <p:cNvSpPr>
            <a:spLocks noChangeArrowheads="1"/>
          </p:cNvSpPr>
          <p:nvPr/>
        </p:nvSpPr>
        <p:spPr bwMode="auto">
          <a:xfrm>
            <a:off x="3059113" y="5464175"/>
            <a:ext cx="523875" cy="701675"/>
          </a:xfrm>
          <a:prstGeom prst="rect">
            <a:avLst/>
          </a:prstGeom>
          <a:noFill/>
          <a:ln w="9525">
            <a:noFill/>
            <a:miter lim="800000"/>
            <a:headEnd/>
            <a:tailEnd/>
          </a:ln>
          <a:effectLst/>
        </p:spPr>
        <p:txBody>
          <a:bodyPr>
            <a:spAutoFit/>
          </a:bodyPr>
          <a:lstStyle/>
          <a:p>
            <a:pPr fontAlgn="auto">
              <a:spcBef>
                <a:spcPts val="0"/>
              </a:spcBef>
              <a:spcAft>
                <a:spcPts val="0"/>
              </a:spcAft>
              <a:defRPr/>
            </a:pPr>
            <a:r>
              <a:rPr lang="kk-KZ" sz="4000" b="1">
                <a:solidFill>
                  <a:schemeClr val="tx2"/>
                </a:solidFill>
                <a:effectLst>
                  <a:outerShdw blurRad="38100" dist="38100" dir="2700000" algn="tl">
                    <a:srgbClr val="000000"/>
                  </a:outerShdw>
                </a:effectLst>
                <a:latin typeface="Arial Black" pitchFamily="34" charset="0"/>
              </a:rPr>
              <a:t>4</a:t>
            </a:r>
            <a:endParaRPr lang="ru-RU" sz="4000" b="1">
              <a:solidFill>
                <a:schemeClr val="tx2"/>
              </a:solidFill>
              <a:effectLst>
                <a:outerShdw blurRad="38100" dist="38100" dir="2700000" algn="tl">
                  <a:srgbClr val="000000"/>
                </a:outerShdw>
              </a:effectLst>
              <a:latin typeface="Arial Black" pitchFamily="34" charset="0"/>
            </a:endParaRPr>
          </a:p>
        </p:txBody>
      </p:sp>
      <p:sp>
        <p:nvSpPr>
          <p:cNvPr id="130074" name="Rectangle 26"/>
          <p:cNvSpPr>
            <a:spLocks noChangeArrowheads="1"/>
          </p:cNvSpPr>
          <p:nvPr/>
        </p:nvSpPr>
        <p:spPr bwMode="auto">
          <a:xfrm>
            <a:off x="7504113" y="5319713"/>
            <a:ext cx="523875" cy="701675"/>
          </a:xfrm>
          <a:prstGeom prst="rect">
            <a:avLst/>
          </a:prstGeom>
          <a:noFill/>
          <a:ln w="9525">
            <a:noFill/>
            <a:miter lim="800000"/>
            <a:headEnd/>
            <a:tailEnd/>
          </a:ln>
          <a:effectLst/>
        </p:spPr>
        <p:txBody>
          <a:bodyPr>
            <a:spAutoFit/>
          </a:bodyPr>
          <a:lstStyle/>
          <a:p>
            <a:pPr fontAlgn="auto">
              <a:spcBef>
                <a:spcPts val="0"/>
              </a:spcBef>
              <a:spcAft>
                <a:spcPts val="0"/>
              </a:spcAft>
              <a:defRPr/>
            </a:pPr>
            <a:r>
              <a:rPr lang="kk-KZ" sz="4000" b="1">
                <a:solidFill>
                  <a:schemeClr val="tx2"/>
                </a:solidFill>
                <a:effectLst>
                  <a:outerShdw blurRad="38100" dist="38100" dir="2700000" algn="tl">
                    <a:srgbClr val="000000"/>
                  </a:outerShdw>
                </a:effectLst>
                <a:latin typeface="Arial Black" pitchFamily="34" charset="0"/>
              </a:rPr>
              <a:t>5</a:t>
            </a:r>
            <a:endParaRPr lang="ru-RU" sz="4000" b="1">
              <a:solidFill>
                <a:schemeClr val="tx2"/>
              </a:solidFill>
              <a:effectLst>
                <a:outerShdw blurRad="38100" dist="38100" dir="2700000" algn="tl">
                  <a:srgbClr val="000000"/>
                </a:outerShdw>
              </a:effectLst>
              <a:latin typeface="Arial Black" pitchFamily="34" charset="0"/>
            </a:endParaRPr>
          </a:p>
        </p:txBody>
      </p:sp>
      <p:sp>
        <p:nvSpPr>
          <p:cNvPr id="130075" name="Rectangle 27"/>
          <p:cNvSpPr>
            <a:spLocks noChangeArrowheads="1"/>
          </p:cNvSpPr>
          <p:nvPr/>
        </p:nvSpPr>
        <p:spPr bwMode="auto">
          <a:xfrm>
            <a:off x="3059113" y="2492375"/>
            <a:ext cx="523875" cy="701675"/>
          </a:xfrm>
          <a:prstGeom prst="rect">
            <a:avLst/>
          </a:prstGeom>
          <a:noFill/>
          <a:ln w="9525">
            <a:noFill/>
            <a:miter lim="800000"/>
            <a:headEnd/>
            <a:tailEnd/>
          </a:ln>
          <a:effectLst/>
        </p:spPr>
        <p:txBody>
          <a:bodyPr>
            <a:spAutoFit/>
          </a:bodyPr>
          <a:lstStyle/>
          <a:p>
            <a:pPr fontAlgn="auto">
              <a:spcBef>
                <a:spcPts val="0"/>
              </a:spcBef>
              <a:spcAft>
                <a:spcPts val="0"/>
              </a:spcAft>
              <a:defRPr/>
            </a:pPr>
            <a:r>
              <a:rPr lang="kk-KZ" sz="4000" b="1">
                <a:solidFill>
                  <a:schemeClr val="tx2"/>
                </a:solidFill>
                <a:effectLst>
                  <a:outerShdw blurRad="38100" dist="38100" dir="2700000" algn="tl">
                    <a:srgbClr val="000000"/>
                  </a:outerShdw>
                </a:effectLst>
                <a:latin typeface="Arial Black" pitchFamily="34" charset="0"/>
              </a:rPr>
              <a:t>6</a:t>
            </a:r>
            <a:endParaRPr lang="ru-RU" sz="4000" b="1">
              <a:solidFill>
                <a:schemeClr val="tx2"/>
              </a:solidFill>
              <a:effectLst>
                <a:outerShdw blurRad="38100" dist="38100" dir="2700000" algn="tl">
                  <a:srgbClr val="000000"/>
                </a:outerShdw>
              </a:effectLst>
              <a:latin typeface="Arial Black" pitchFamily="34" charset="0"/>
            </a:endParaRPr>
          </a:p>
        </p:txBody>
      </p:sp>
      <p:sp>
        <p:nvSpPr>
          <p:cNvPr id="130076" name="Rectangle 28"/>
          <p:cNvSpPr>
            <a:spLocks noChangeArrowheads="1"/>
          </p:cNvSpPr>
          <p:nvPr/>
        </p:nvSpPr>
        <p:spPr bwMode="auto">
          <a:xfrm>
            <a:off x="1042988" y="2492375"/>
            <a:ext cx="523875" cy="701675"/>
          </a:xfrm>
          <a:prstGeom prst="rect">
            <a:avLst/>
          </a:prstGeom>
          <a:noFill/>
          <a:ln w="9525">
            <a:noFill/>
            <a:miter lim="800000"/>
            <a:headEnd/>
            <a:tailEnd/>
          </a:ln>
          <a:effectLst/>
        </p:spPr>
        <p:txBody>
          <a:bodyPr>
            <a:spAutoFit/>
          </a:bodyPr>
          <a:lstStyle/>
          <a:p>
            <a:pPr fontAlgn="auto">
              <a:spcBef>
                <a:spcPts val="0"/>
              </a:spcBef>
              <a:spcAft>
                <a:spcPts val="0"/>
              </a:spcAft>
              <a:defRPr/>
            </a:pPr>
            <a:r>
              <a:rPr lang="kk-KZ" sz="4000" b="1">
                <a:solidFill>
                  <a:schemeClr val="tx2"/>
                </a:solidFill>
                <a:effectLst>
                  <a:outerShdw blurRad="38100" dist="38100" dir="2700000" algn="tl">
                    <a:srgbClr val="000000"/>
                  </a:outerShdw>
                </a:effectLst>
                <a:latin typeface="Arial Black" pitchFamily="34" charset="0"/>
              </a:rPr>
              <a:t>7</a:t>
            </a:r>
            <a:endParaRPr lang="ru-RU" sz="4000" b="1">
              <a:solidFill>
                <a:schemeClr val="tx2"/>
              </a:solidFill>
              <a:effectLst>
                <a:outerShdw blurRad="38100" dist="38100" dir="2700000" algn="tl">
                  <a:srgbClr val="000000"/>
                </a:outerShdw>
              </a:effectLst>
              <a:latin typeface="Arial Black" pitchFamily="34" charset="0"/>
            </a:endParaRPr>
          </a:p>
        </p:txBody>
      </p:sp>
      <p:sp>
        <p:nvSpPr>
          <p:cNvPr id="130077" name="Rectangle 29"/>
          <p:cNvSpPr>
            <a:spLocks noChangeArrowheads="1"/>
          </p:cNvSpPr>
          <p:nvPr/>
        </p:nvSpPr>
        <p:spPr bwMode="auto">
          <a:xfrm>
            <a:off x="5076825" y="2492375"/>
            <a:ext cx="523875" cy="701675"/>
          </a:xfrm>
          <a:prstGeom prst="rect">
            <a:avLst/>
          </a:prstGeom>
          <a:noFill/>
          <a:ln w="9525">
            <a:noFill/>
            <a:miter lim="800000"/>
            <a:headEnd/>
            <a:tailEnd/>
          </a:ln>
          <a:effectLst/>
        </p:spPr>
        <p:txBody>
          <a:bodyPr>
            <a:spAutoFit/>
          </a:bodyPr>
          <a:lstStyle/>
          <a:p>
            <a:pPr fontAlgn="auto">
              <a:spcBef>
                <a:spcPts val="0"/>
              </a:spcBef>
              <a:spcAft>
                <a:spcPts val="0"/>
              </a:spcAft>
              <a:defRPr/>
            </a:pPr>
            <a:r>
              <a:rPr lang="kk-KZ" sz="4000" b="1">
                <a:solidFill>
                  <a:schemeClr val="tx2"/>
                </a:solidFill>
                <a:effectLst>
                  <a:outerShdw blurRad="38100" dist="38100" dir="2700000" algn="tl">
                    <a:srgbClr val="000000"/>
                  </a:outerShdw>
                </a:effectLst>
                <a:latin typeface="Arial Black" pitchFamily="34" charset="0"/>
              </a:rPr>
              <a:t>8</a:t>
            </a:r>
            <a:endParaRPr lang="ru-RU" sz="4000" b="1">
              <a:solidFill>
                <a:schemeClr val="tx2"/>
              </a:solidFill>
              <a:effectLst>
                <a:outerShdw blurRad="38100" dist="38100" dir="2700000" algn="tl">
                  <a:srgbClr val="000000"/>
                </a:outerShdw>
              </a:effectLst>
              <a:latin typeface="Arial Black" pitchFamily="34" charset="0"/>
            </a:endParaRPr>
          </a:p>
        </p:txBody>
      </p:sp>
      <p:sp>
        <p:nvSpPr>
          <p:cNvPr id="11282" name="Rectangle 30"/>
          <p:cNvSpPr>
            <a:spLocks noGrp="1" noRot="1" noChangeArrowheads="1"/>
          </p:cNvSpPr>
          <p:nvPr>
            <p:ph type="title"/>
          </p:nvPr>
        </p:nvSpPr>
        <p:spPr>
          <a:xfrm>
            <a:off x="539750" y="6381750"/>
            <a:ext cx="8280400" cy="647700"/>
          </a:xfrm>
        </p:spPr>
        <p:txBody>
          <a:bodyPr>
            <a:normAutofit fontScale="90000"/>
          </a:bodyPr>
          <a:lstStyle/>
          <a:p>
            <a:pPr algn="ctr" eaLnBrk="1" fontAlgn="auto" hangingPunct="1">
              <a:spcAft>
                <a:spcPts val="0"/>
              </a:spcAft>
              <a:defRPr/>
            </a:pPr>
            <a:r>
              <a:rPr lang="kk-KZ" sz="2400" dirty="0" smtClean="0">
                <a:solidFill>
                  <a:srgbClr val="660066"/>
                </a:solidFill>
                <a:effectLst/>
                <a:latin typeface="Arial" pitchFamily="34" charset="0"/>
              </a:rPr>
              <a:t>Фонетикалық талдау жаса</a:t>
            </a:r>
            <a:r>
              <a:rPr lang="ru-RU" sz="4000" dirty="0" smtClean="0">
                <a:solidFill>
                  <a:srgbClr val="660066"/>
                </a:solidFill>
                <a:effectLst/>
              </a:rPr>
              <a:t/>
            </a:r>
            <a:br>
              <a:rPr lang="ru-RU" sz="4000" dirty="0" smtClean="0">
                <a:solidFill>
                  <a:srgbClr val="660066"/>
                </a:solidFill>
                <a:effectLst/>
              </a:rPr>
            </a:br>
            <a:endParaRPr lang="ru-RU" sz="4000" dirty="0" smtClean="0">
              <a:solidFill>
                <a:srgbClr val="660066"/>
              </a:solidFill>
              <a:effectLst/>
            </a:endParaRPr>
          </a:p>
        </p:txBody>
      </p:sp>
      <p:pic>
        <p:nvPicPr>
          <p:cNvPr id="35859" name="Picture 21" descr="Мактакыз-3"/>
          <p:cNvPicPr>
            <a:picLocks noChangeAspect="1" noChangeArrowheads="1"/>
          </p:cNvPicPr>
          <p:nvPr/>
        </p:nvPicPr>
        <p:blipFill>
          <a:blip r:embed="rId9" cstate="print"/>
          <a:srcRect/>
          <a:stretch>
            <a:fillRect/>
          </a:stretch>
        </p:blipFill>
        <p:spPr bwMode="auto">
          <a:xfrm>
            <a:off x="4703763" y="3213100"/>
            <a:ext cx="1812925" cy="2303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1"/>
          <p:cNvSpPr>
            <a:spLocks noChangeArrowheads="1"/>
          </p:cNvSpPr>
          <p:nvPr/>
        </p:nvSpPr>
        <p:spPr bwMode="auto">
          <a:xfrm>
            <a:off x="214313" y="357188"/>
            <a:ext cx="8715375" cy="5508625"/>
          </a:xfrm>
          <a:prstGeom prst="rect">
            <a:avLst/>
          </a:prstGeom>
          <a:noFill/>
          <a:ln w="9525">
            <a:noFill/>
            <a:miter lim="800000"/>
            <a:headEnd/>
            <a:tailEnd/>
          </a:ln>
        </p:spPr>
        <p:txBody>
          <a:bodyPr>
            <a:spAutoFit/>
          </a:bodyPr>
          <a:lstStyle/>
          <a:p>
            <a:r>
              <a:rPr lang="kk-KZ" sz="2200" b="1" u="sng">
                <a:latin typeface="Times New Roman" pitchFamily="18" charset="0"/>
                <a:cs typeface="Times New Roman" pitchFamily="18" charset="0"/>
              </a:rPr>
              <a:t>ФОНЕТИКА</a:t>
            </a:r>
            <a:r>
              <a:rPr lang="kk-KZ" sz="2200" b="1">
                <a:latin typeface="Times New Roman" pitchFamily="18" charset="0"/>
                <a:cs typeface="Times New Roman" pitchFamily="18" charset="0"/>
              </a:rPr>
              <a:t> </a:t>
            </a:r>
            <a:r>
              <a:rPr lang="kk-KZ" sz="2200">
                <a:latin typeface="Times New Roman" pitchFamily="18" charset="0"/>
                <a:cs typeface="Times New Roman" pitchFamily="18" charset="0"/>
              </a:rPr>
              <a:t>(дыбыс – грек сөзі)</a:t>
            </a:r>
            <a:r>
              <a:rPr lang="ru-RU" sz="2200">
                <a:latin typeface="Times New Roman" pitchFamily="18" charset="0"/>
                <a:cs typeface="Times New Roman" pitchFamily="18" charset="0"/>
              </a:rPr>
              <a:t/>
            </a:r>
            <a:br>
              <a:rPr lang="ru-RU" sz="2200">
                <a:latin typeface="Times New Roman" pitchFamily="18" charset="0"/>
                <a:cs typeface="Times New Roman" pitchFamily="18" charset="0"/>
              </a:rPr>
            </a:br>
            <a:r>
              <a:rPr lang="kk-KZ" sz="2200">
                <a:latin typeface="Times New Roman" pitchFamily="18" charset="0"/>
                <a:cs typeface="Times New Roman" pitchFamily="18" charset="0"/>
              </a:rPr>
              <a:t>Фонетика – тіл дыбыстарын зерттейтін тіл білімінің саласы.</a:t>
            </a:r>
            <a:r>
              <a:rPr lang="ru-RU" sz="2200">
                <a:latin typeface="Times New Roman" pitchFamily="18" charset="0"/>
                <a:cs typeface="Times New Roman" pitchFamily="18" charset="0"/>
              </a:rPr>
              <a:t/>
            </a:r>
            <a:br>
              <a:rPr lang="ru-RU" sz="2200">
                <a:latin typeface="Times New Roman" pitchFamily="18" charset="0"/>
                <a:cs typeface="Times New Roman" pitchFamily="18" charset="0"/>
              </a:rPr>
            </a:br>
            <a:r>
              <a:rPr lang="kk-KZ" sz="2200" b="1" u="sng">
                <a:latin typeface="Times New Roman" pitchFamily="18" charset="0"/>
                <a:cs typeface="Times New Roman" pitchFamily="18" charset="0"/>
              </a:rPr>
              <a:t>ДЫБЫС  ЖӘНЕ  ӘРІП</a:t>
            </a:r>
            <a:r>
              <a:rPr lang="ru-RU" sz="2200">
                <a:latin typeface="Times New Roman" pitchFamily="18" charset="0"/>
                <a:cs typeface="Times New Roman" pitchFamily="18" charset="0"/>
              </a:rPr>
              <a:t/>
            </a:r>
            <a:br>
              <a:rPr lang="ru-RU" sz="2200">
                <a:latin typeface="Times New Roman" pitchFamily="18" charset="0"/>
                <a:cs typeface="Times New Roman" pitchFamily="18" charset="0"/>
              </a:rPr>
            </a:br>
            <a:r>
              <a:rPr lang="kk-KZ" sz="2200" b="1">
                <a:solidFill>
                  <a:srgbClr val="CC3300"/>
                </a:solidFill>
                <a:latin typeface="Times New Roman" pitchFamily="18" charset="0"/>
                <a:cs typeface="Times New Roman" pitchFamily="18" charset="0"/>
              </a:rPr>
              <a:t>Дыбыс</a:t>
            </a:r>
            <a:r>
              <a:rPr lang="kk-KZ" sz="2200">
                <a:latin typeface="Times New Roman" pitchFamily="18" charset="0"/>
                <a:cs typeface="Times New Roman" pitchFamily="18" charset="0"/>
              </a:rPr>
              <a:t> – сөздің ең кішкене бөлігі. Дыбысты айтады және естиді.</a:t>
            </a:r>
            <a:r>
              <a:rPr lang="ru-RU" sz="2200">
                <a:latin typeface="Times New Roman" pitchFamily="18" charset="0"/>
                <a:cs typeface="Times New Roman" pitchFamily="18" charset="0"/>
              </a:rPr>
              <a:t/>
            </a:r>
            <a:br>
              <a:rPr lang="ru-RU" sz="2200">
                <a:latin typeface="Times New Roman" pitchFamily="18" charset="0"/>
                <a:cs typeface="Times New Roman" pitchFamily="18" charset="0"/>
              </a:rPr>
            </a:br>
            <a:r>
              <a:rPr lang="kk-KZ" sz="2200" b="1">
                <a:solidFill>
                  <a:srgbClr val="CC3300"/>
                </a:solidFill>
                <a:latin typeface="Times New Roman" pitchFamily="18" charset="0"/>
                <a:cs typeface="Times New Roman" pitchFamily="18" charset="0"/>
              </a:rPr>
              <a:t>Әріп </a:t>
            </a:r>
            <a:r>
              <a:rPr lang="kk-KZ" sz="2200">
                <a:latin typeface="Times New Roman" pitchFamily="18" charset="0"/>
                <a:cs typeface="Times New Roman" pitchFamily="18" charset="0"/>
              </a:rPr>
              <a:t>– дыбыстың жазбаша таңбасы. Әріпті жазады және көреді.</a:t>
            </a:r>
            <a:r>
              <a:rPr lang="ru-RU" sz="2200">
                <a:latin typeface="Times New Roman" pitchFamily="18" charset="0"/>
                <a:cs typeface="Times New Roman" pitchFamily="18" charset="0"/>
              </a:rPr>
              <a:t/>
            </a:r>
            <a:br>
              <a:rPr lang="ru-RU" sz="2200">
                <a:latin typeface="Times New Roman" pitchFamily="18" charset="0"/>
                <a:cs typeface="Times New Roman" pitchFamily="18" charset="0"/>
              </a:rPr>
            </a:br>
            <a:r>
              <a:rPr lang="kk-KZ" sz="2200">
                <a:latin typeface="Times New Roman" pitchFamily="18" charset="0"/>
                <a:cs typeface="Times New Roman" pitchFamily="18" charset="0"/>
              </a:rPr>
              <a:t>   Әріптердің рет-ретімен тізілген жиынын алфавит (әліпби) дейді. </a:t>
            </a:r>
            <a:r>
              <a:rPr lang="ru-RU" sz="2200">
                <a:latin typeface="Times New Roman" pitchFamily="18" charset="0"/>
                <a:cs typeface="Times New Roman" pitchFamily="18" charset="0"/>
              </a:rPr>
              <a:t/>
            </a:r>
            <a:br>
              <a:rPr lang="ru-RU" sz="2200">
                <a:latin typeface="Times New Roman" pitchFamily="18" charset="0"/>
                <a:cs typeface="Times New Roman" pitchFamily="18" charset="0"/>
              </a:rPr>
            </a:br>
            <a:r>
              <a:rPr lang="kk-KZ" sz="2200">
                <a:latin typeface="Times New Roman" pitchFamily="18" charset="0"/>
                <a:cs typeface="Times New Roman" pitchFamily="18" charset="0"/>
              </a:rPr>
              <a:t>Алфавит – грек сөзі</a:t>
            </a:r>
            <a:r>
              <a:rPr lang="ru-RU" sz="2200">
                <a:latin typeface="Times New Roman" pitchFamily="18" charset="0"/>
                <a:cs typeface="Times New Roman" pitchFamily="18" charset="0"/>
              </a:rPr>
              <a:t/>
            </a:r>
            <a:br>
              <a:rPr lang="ru-RU" sz="2200">
                <a:latin typeface="Times New Roman" pitchFamily="18" charset="0"/>
                <a:cs typeface="Times New Roman" pitchFamily="18" charset="0"/>
              </a:rPr>
            </a:br>
            <a:r>
              <a:rPr lang="kk-KZ" sz="2200">
                <a:latin typeface="Times New Roman" pitchFamily="18" charset="0"/>
                <a:cs typeface="Times New Roman" pitchFamily="18" charset="0"/>
              </a:rPr>
              <a:t>Әліпби – араб сөзі</a:t>
            </a:r>
            <a:r>
              <a:rPr lang="ru-RU" sz="2200">
                <a:latin typeface="Times New Roman" pitchFamily="18" charset="0"/>
                <a:cs typeface="Times New Roman" pitchFamily="18" charset="0"/>
              </a:rPr>
              <a:t/>
            </a:r>
            <a:br>
              <a:rPr lang="ru-RU" sz="2200">
                <a:latin typeface="Times New Roman" pitchFamily="18" charset="0"/>
                <a:cs typeface="Times New Roman" pitchFamily="18" charset="0"/>
              </a:rPr>
            </a:br>
            <a:r>
              <a:rPr lang="kk-KZ" sz="2200" u="sng">
                <a:latin typeface="Times New Roman" pitchFamily="18" charset="0"/>
                <a:cs typeface="Times New Roman" pitchFamily="18" charset="0"/>
              </a:rPr>
              <a:t>Қазақ тіліндегі дыбыстар:</a:t>
            </a:r>
            <a:r>
              <a:rPr lang="kk-KZ" sz="2200">
                <a:latin typeface="Times New Roman" pitchFamily="18" charset="0"/>
                <a:cs typeface="Times New Roman" pitchFamily="18" charset="0"/>
              </a:rPr>
              <a:t> а,ә,б,в,г,ғ,д,е,ж,з,и,й,к,қ,л,м,н,ң,о,ө,п,р,с,т,у,ұ,ү,ф,х,һ,ц,ч,ш,щ,ы,і,э  - 37</a:t>
            </a:r>
            <a:r>
              <a:rPr lang="ru-RU" sz="2200">
                <a:latin typeface="Times New Roman" pitchFamily="18" charset="0"/>
                <a:cs typeface="Times New Roman" pitchFamily="18" charset="0"/>
              </a:rPr>
              <a:t/>
            </a:r>
            <a:br>
              <a:rPr lang="ru-RU" sz="2200">
                <a:latin typeface="Times New Roman" pitchFamily="18" charset="0"/>
                <a:cs typeface="Times New Roman" pitchFamily="18" charset="0"/>
              </a:rPr>
            </a:br>
            <a:r>
              <a:rPr lang="kk-KZ" sz="2200" u="sng">
                <a:latin typeface="Times New Roman" pitchFamily="18" charset="0"/>
                <a:cs typeface="Times New Roman" pitchFamily="18" charset="0"/>
              </a:rPr>
              <a:t>Қазақ  әліпбиіндегі  әріптер:</a:t>
            </a:r>
            <a:r>
              <a:rPr lang="kk-KZ" sz="2200">
                <a:latin typeface="Times New Roman" pitchFamily="18" charset="0"/>
                <a:cs typeface="Times New Roman" pitchFamily="18" charset="0"/>
              </a:rPr>
              <a:t> а,ә,б,в,г,ғ,д,е,ё,ж,з,и,й,к,қ,л,м,н,ң,о,ө,п,р,с,т,у,ұ,ү,ф,х,һ,ц,ч,ш,щ,ь,ы,і,ъ,э,ю,я – 42</a:t>
            </a:r>
            <a:r>
              <a:rPr lang="ru-RU" sz="2200">
                <a:latin typeface="Times New Roman" pitchFamily="18" charset="0"/>
                <a:cs typeface="Times New Roman" pitchFamily="18" charset="0"/>
              </a:rPr>
              <a:t/>
            </a:r>
            <a:br>
              <a:rPr lang="ru-RU" sz="2200">
                <a:latin typeface="Times New Roman" pitchFamily="18" charset="0"/>
                <a:cs typeface="Times New Roman" pitchFamily="18" charset="0"/>
              </a:rPr>
            </a:br>
            <a:r>
              <a:rPr lang="kk-KZ" sz="2200" u="sng">
                <a:latin typeface="Times New Roman" pitchFamily="18" charset="0"/>
                <a:cs typeface="Times New Roman" pitchFamily="18" charset="0"/>
              </a:rPr>
              <a:t>Қазақ тіліне тән дыбыстар:</a:t>
            </a:r>
            <a:r>
              <a:rPr lang="kk-KZ" sz="2200">
                <a:latin typeface="Times New Roman" pitchFamily="18" charset="0"/>
                <a:cs typeface="Times New Roman" pitchFamily="18" charset="0"/>
              </a:rPr>
              <a:t>   ә, ө, і, ұ, ү, қ, ғ, ң, һ, (ы) – 10 (9)</a:t>
            </a:r>
            <a:r>
              <a:rPr lang="ru-RU" sz="2200">
                <a:latin typeface="Times New Roman" pitchFamily="18" charset="0"/>
                <a:cs typeface="Times New Roman" pitchFamily="18" charset="0"/>
              </a:rPr>
              <a:t/>
            </a:r>
            <a:br>
              <a:rPr lang="ru-RU" sz="2200">
                <a:latin typeface="Times New Roman" pitchFamily="18" charset="0"/>
                <a:cs typeface="Times New Roman" pitchFamily="18" charset="0"/>
              </a:rPr>
            </a:br>
            <a:r>
              <a:rPr lang="kk-KZ" sz="2200">
                <a:latin typeface="Times New Roman" pitchFamily="18" charset="0"/>
                <a:cs typeface="Times New Roman" pitchFamily="18" charset="0"/>
              </a:rPr>
              <a:t> </a:t>
            </a:r>
            <a:r>
              <a:rPr lang="ru-RU" sz="2200">
                <a:latin typeface="Times New Roman" pitchFamily="18" charset="0"/>
                <a:cs typeface="Times New Roman" pitchFamily="18" charset="0"/>
              </a:rPr>
              <a:t/>
            </a:r>
            <a:br>
              <a:rPr lang="ru-RU" sz="2200">
                <a:latin typeface="Times New Roman" pitchFamily="18" charset="0"/>
                <a:cs typeface="Times New Roman" pitchFamily="18" charset="0"/>
              </a:rPr>
            </a:br>
            <a:endParaRPr lang="ru-RU" sz="2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214313" y="285750"/>
            <a:ext cx="8372475" cy="708025"/>
          </a:xfrm>
          <a:prstGeom prst="rect">
            <a:avLst/>
          </a:prstGeom>
          <a:noFill/>
          <a:ln w="9525">
            <a:noFill/>
            <a:miter lim="800000"/>
            <a:headEnd/>
            <a:tailEnd/>
          </a:ln>
        </p:spPr>
        <p:txBody>
          <a:bodyPr>
            <a:spAutoFit/>
          </a:bodyPr>
          <a:lstStyle/>
          <a:p>
            <a:pPr algn="ctr"/>
            <a:r>
              <a:rPr lang="kk-KZ" sz="2000" b="1" i="1">
                <a:solidFill>
                  <a:srgbClr val="CC3300"/>
                </a:solidFill>
              </a:rPr>
              <a:t>Тіл білімі салаларын сатылай, комплексті талдаудың жүйесі</a:t>
            </a:r>
            <a:endParaRPr lang="ru-RU" sz="2000">
              <a:solidFill>
                <a:srgbClr val="CC3300"/>
              </a:solidFill>
            </a:endParaRPr>
          </a:p>
          <a:p>
            <a:pPr algn="ctr"/>
            <a:endParaRPr lang="ru-RU" sz="2000">
              <a:solidFill>
                <a:srgbClr val="CC3300"/>
              </a:solidFill>
            </a:endParaRPr>
          </a:p>
        </p:txBody>
      </p:sp>
      <p:sp>
        <p:nvSpPr>
          <p:cNvPr id="3" name="TextBox 2"/>
          <p:cNvSpPr txBox="1"/>
          <p:nvPr/>
        </p:nvSpPr>
        <p:spPr>
          <a:xfrm>
            <a:off x="428625" y="928688"/>
            <a:ext cx="6072188" cy="584200"/>
          </a:xfrm>
          <a:prstGeom prst="rect">
            <a:avLst/>
          </a:prstGeom>
          <a:noFill/>
        </p:spPr>
        <p:txBody>
          <a:bodyPr>
            <a:spAutoFit/>
          </a:bodyPr>
          <a:lstStyle/>
          <a:p>
            <a:pPr marL="216000">
              <a:defRPr/>
            </a:pPr>
            <a:r>
              <a:rPr lang="ru-MO" dirty="0" err="1"/>
              <a:t>Фонетикалық талдау</a:t>
            </a:r>
            <a:r>
              <a:rPr lang="ru-MO" dirty="0"/>
              <a:t>: </a:t>
            </a:r>
            <a:r>
              <a:rPr lang="ru-MO" dirty="0" err="1"/>
              <a:t>объектісі</a:t>
            </a:r>
            <a:r>
              <a:rPr lang="ru-MO" dirty="0"/>
              <a:t> - </a:t>
            </a:r>
            <a:r>
              <a:rPr lang="ru-MO" dirty="0" err="1"/>
              <a:t>сөз, дыбыс</a:t>
            </a:r>
            <a:endParaRPr lang="ru-RU" dirty="0"/>
          </a:p>
          <a:p>
            <a:pPr>
              <a:defRPr/>
            </a:pPr>
            <a:endParaRPr lang="ru-RU" sz="1400" dirty="0"/>
          </a:p>
        </p:txBody>
      </p:sp>
      <p:sp>
        <p:nvSpPr>
          <p:cNvPr id="36868" name="Прямоугольник 7"/>
          <p:cNvSpPr>
            <a:spLocks noChangeArrowheads="1"/>
          </p:cNvSpPr>
          <p:nvPr/>
        </p:nvSpPr>
        <p:spPr bwMode="auto">
          <a:xfrm>
            <a:off x="571500" y="1285875"/>
            <a:ext cx="5643563" cy="3540125"/>
          </a:xfrm>
          <a:prstGeom prst="rect">
            <a:avLst/>
          </a:prstGeom>
          <a:noFill/>
          <a:ln w="9525">
            <a:noFill/>
            <a:miter lim="800000"/>
            <a:headEnd/>
            <a:tailEnd/>
          </a:ln>
        </p:spPr>
        <p:txBody>
          <a:bodyPr>
            <a:spAutoFit/>
          </a:bodyPr>
          <a:lstStyle/>
          <a:p>
            <a:pPr marL="215900" algn="just"/>
            <a:r>
              <a:rPr lang="ru-MO" sz="2000">
                <a:solidFill>
                  <a:srgbClr val="000000"/>
                </a:solidFill>
                <a:latin typeface="KZ Times New Roman" charset="-52"/>
                <a:cs typeface="Times New Roman" pitchFamily="18" charset="0"/>
              </a:rPr>
              <a:t>1. Жуан, жіңішке, аралас буынды сөз</a:t>
            </a:r>
            <a:endParaRPr lang="ru-RU" sz="1100">
              <a:solidFill>
                <a:srgbClr val="000000"/>
              </a:solidFill>
            </a:endParaRPr>
          </a:p>
          <a:p>
            <a:pPr marL="215900" algn="just" eaLnBrk="0" hangingPunct="0"/>
            <a:r>
              <a:rPr lang="ru-MO" sz="2000">
                <a:solidFill>
                  <a:srgbClr val="000000"/>
                </a:solidFill>
                <a:latin typeface="KZ Times New Roman" charset="-52"/>
                <a:cs typeface="Times New Roman" pitchFamily="18" charset="0"/>
              </a:rPr>
              <a:t>2. буын, оның т.үрі</a:t>
            </a:r>
            <a:endParaRPr lang="ru-RU" sz="1100">
              <a:solidFill>
                <a:srgbClr val="000000"/>
              </a:solidFill>
            </a:endParaRPr>
          </a:p>
          <a:p>
            <a:pPr marL="215900" algn="just" eaLnBrk="0" hangingPunct="0"/>
            <a:r>
              <a:rPr lang="ru-MO" sz="2000">
                <a:solidFill>
                  <a:srgbClr val="000000"/>
                </a:solidFill>
                <a:latin typeface="KZ Times New Roman" charset="-52"/>
                <a:cs typeface="Times New Roman" pitchFamily="18" charset="0"/>
              </a:rPr>
              <a:t>а) ашық буын (а.б)</a:t>
            </a:r>
            <a:endParaRPr lang="ru-RU" sz="1100">
              <a:solidFill>
                <a:srgbClr val="000000"/>
              </a:solidFill>
            </a:endParaRPr>
          </a:p>
          <a:p>
            <a:pPr marL="215900" algn="just" eaLnBrk="0" hangingPunct="0"/>
            <a:r>
              <a:rPr lang="ru-MO" sz="2000">
                <a:solidFill>
                  <a:srgbClr val="000000"/>
                </a:solidFill>
                <a:latin typeface="KZ Times New Roman" charset="-52"/>
                <a:cs typeface="Times New Roman" pitchFamily="18" charset="0"/>
              </a:rPr>
              <a:t>ә) тұйық буын (т.б.)</a:t>
            </a:r>
            <a:endParaRPr lang="ru-RU" sz="1100">
              <a:solidFill>
                <a:srgbClr val="000000"/>
              </a:solidFill>
            </a:endParaRPr>
          </a:p>
          <a:p>
            <a:pPr marL="215900" algn="just" eaLnBrk="0" hangingPunct="0"/>
            <a:r>
              <a:rPr lang="ru-MO" sz="2000">
                <a:solidFill>
                  <a:srgbClr val="000000"/>
                </a:solidFill>
                <a:latin typeface="KZ Times New Roman" charset="-52"/>
                <a:cs typeface="Times New Roman" pitchFamily="18" charset="0"/>
              </a:rPr>
              <a:t>б) бітеу буын (б.б)</a:t>
            </a:r>
            <a:endParaRPr lang="ru-RU" sz="1100">
              <a:solidFill>
                <a:srgbClr val="000000"/>
              </a:solidFill>
            </a:endParaRPr>
          </a:p>
          <a:p>
            <a:pPr marL="215900" algn="just" eaLnBrk="0" hangingPunct="0"/>
            <a:r>
              <a:rPr lang="ru-MO" sz="2000">
                <a:solidFill>
                  <a:srgbClr val="000000"/>
                </a:solidFill>
                <a:latin typeface="KZ Times New Roman" charset="-52"/>
                <a:cs typeface="Times New Roman" pitchFamily="18" charset="0"/>
              </a:rPr>
              <a:t>3. тасымал</a:t>
            </a:r>
            <a:endParaRPr lang="ru-RU" sz="1100">
              <a:solidFill>
                <a:srgbClr val="000000"/>
              </a:solidFill>
            </a:endParaRPr>
          </a:p>
          <a:p>
            <a:pPr marL="215900" algn="just" eaLnBrk="0" hangingPunct="0"/>
            <a:r>
              <a:rPr lang="ru-MO" sz="2000">
                <a:solidFill>
                  <a:srgbClr val="000000"/>
                </a:solidFill>
                <a:latin typeface="KZ Times New Roman" charset="-52"/>
                <a:cs typeface="Times New Roman" pitchFamily="18" charset="0"/>
              </a:rPr>
              <a:t>4. екпін</a:t>
            </a:r>
            <a:endParaRPr lang="ru-RU" sz="1100">
              <a:solidFill>
                <a:srgbClr val="000000"/>
              </a:solidFill>
            </a:endParaRPr>
          </a:p>
          <a:p>
            <a:pPr marL="215900" algn="just" eaLnBrk="0" hangingPunct="0"/>
            <a:r>
              <a:rPr lang="ru-MO" sz="2000">
                <a:solidFill>
                  <a:srgbClr val="000000"/>
                </a:solidFill>
                <a:latin typeface="KZ Times New Roman" charset="-52"/>
                <a:cs typeface="Times New Roman" pitchFamily="18" charset="0"/>
              </a:rPr>
              <a:t>5.буын</a:t>
            </a:r>
            <a:endParaRPr lang="ru-RU" sz="1100">
              <a:solidFill>
                <a:srgbClr val="000000"/>
              </a:solidFill>
            </a:endParaRPr>
          </a:p>
          <a:p>
            <a:pPr marL="215900" algn="just" eaLnBrk="0" hangingPunct="0"/>
            <a:r>
              <a:rPr lang="ru-MO" sz="2000">
                <a:solidFill>
                  <a:srgbClr val="000000"/>
                </a:solidFill>
                <a:latin typeface="KZ Times New Roman" charset="-52"/>
                <a:cs typeface="Times New Roman" pitchFamily="18" charset="0"/>
              </a:rPr>
              <a:t>6. дыбыс үндестігі</a:t>
            </a:r>
            <a:endParaRPr lang="ru-RU" sz="1100">
              <a:solidFill>
                <a:srgbClr val="000000"/>
              </a:solidFill>
            </a:endParaRPr>
          </a:p>
          <a:p>
            <a:pPr marL="215900" algn="just" eaLnBrk="0" hangingPunct="0"/>
            <a:r>
              <a:rPr lang="ru-MO" sz="2000">
                <a:solidFill>
                  <a:srgbClr val="000000"/>
                </a:solidFill>
                <a:latin typeface="KZ Times New Roman" charset="-52"/>
                <a:cs typeface="Times New Roman" pitchFamily="18" charset="0"/>
              </a:rPr>
              <a:t>а) ілгерінді ықпал</a:t>
            </a:r>
            <a:endParaRPr lang="ru-RU" sz="1100">
              <a:solidFill>
                <a:srgbClr val="000000"/>
              </a:solidFill>
            </a:endParaRPr>
          </a:p>
          <a:p>
            <a:pPr marL="215900" algn="just" eaLnBrk="0" hangingPunct="0"/>
            <a:r>
              <a:rPr lang="ru-MO" sz="2000">
                <a:solidFill>
                  <a:srgbClr val="000000"/>
                </a:solidFill>
                <a:latin typeface="KZ Times New Roman" charset="-52"/>
                <a:cs typeface="Times New Roman" pitchFamily="18" charset="0"/>
              </a:rPr>
              <a:t>ә) кейінді ықпал</a:t>
            </a:r>
            <a:endParaRPr lang="ru-MO" sz="2800">
              <a:solidFill>
                <a:srgbClr val="000000"/>
              </a:solidFill>
              <a:latin typeface="Lucida Sans Unicode"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857250" y="1714500"/>
            <a:ext cx="3500438" cy="276225"/>
          </a:xfrm>
          <a:prstGeom prst="rect">
            <a:avLst/>
          </a:prstGeom>
          <a:noFill/>
          <a:ln w="9525">
            <a:noFill/>
            <a:miter lim="800000"/>
            <a:headEnd/>
            <a:tailEnd/>
          </a:ln>
        </p:spPr>
        <p:txBody>
          <a:bodyPr>
            <a:spAutoFit/>
          </a:bodyPr>
          <a:lstStyle/>
          <a:p>
            <a:endParaRPr lang="ru-RU" sz="1200"/>
          </a:p>
        </p:txBody>
      </p:sp>
      <p:graphicFrame>
        <p:nvGraphicFramePr>
          <p:cNvPr id="5" name="Таблица 4"/>
          <p:cNvGraphicFramePr>
            <a:graphicFrameLocks noGrp="1"/>
          </p:cNvGraphicFramePr>
          <p:nvPr/>
        </p:nvGraphicFramePr>
        <p:xfrm>
          <a:off x="1357313" y="428625"/>
          <a:ext cx="5240337" cy="2357438"/>
        </p:xfrm>
        <a:graphic>
          <a:graphicData uri="http://schemas.openxmlformats.org/drawingml/2006/table">
            <a:tbl>
              <a:tblPr/>
              <a:tblGrid>
                <a:gridCol w="5240337"/>
              </a:tblGrid>
              <a:tr h="2357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O" sz="1400" b="0" i="1" u="none" strike="noStrike" cap="none" normalizeH="0" baseline="0" smtClean="0">
                          <a:ln>
                            <a:noFill/>
                          </a:ln>
                          <a:solidFill>
                            <a:schemeClr val="tx1"/>
                          </a:solidFill>
                          <a:effectLst/>
                          <a:latin typeface="KZ Times New Roman" charset="-52"/>
                          <a:cs typeface="Times New Roman" pitchFamily="18" charset="0"/>
                        </a:rPr>
                        <a:t>1- карточка</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Дауысты дыбыстар</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Балық суда жүзеді.</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Ба-лық</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А: ез (ез</a:t>
                      </a:r>
                      <a:r>
                        <a:rPr kumimoji="0" lang="kk-KZ" sz="1400" b="0" i="0" u="none" strike="noStrike" cap="none" normalizeH="0" baseline="0" smtClean="0">
                          <a:ln>
                            <a:noFill/>
                          </a:ln>
                          <a:solidFill>
                            <a:schemeClr val="tx1"/>
                          </a:solidFill>
                          <a:effectLst/>
                          <a:latin typeface="KZ Times New Roman" charset="-52"/>
                          <a:cs typeface="Times New Roman" pitchFamily="18" charset="0"/>
                        </a:rPr>
                        <a:t>у</a:t>
                      </a:r>
                      <a:r>
                        <a:rPr kumimoji="0" lang="ru-MO" sz="1400" b="0" i="0" u="none" strike="noStrike" cap="none" normalizeH="0" baseline="0" smtClean="0">
                          <a:ln>
                            <a:noFill/>
                          </a:ln>
                          <a:solidFill>
                            <a:schemeClr val="tx1"/>
                          </a:solidFill>
                          <a:effectLst/>
                          <a:latin typeface="KZ Times New Roman" charset="-52"/>
                          <a:cs typeface="Times New Roman" pitchFamily="18" charset="0"/>
                        </a:rPr>
                        <a:t>лік), аш (ашық), жу (жуан)</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Ы: ез (езулік), қы ( қысаң), жу (жуан)</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немесе</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ез., аш., жу;</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ез., қы., жу;</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89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Lucida Sans Unicode" pitchFamily="34" charset="0"/>
            </a:endParaRPr>
          </a:p>
        </p:txBody>
      </p:sp>
      <p:graphicFrame>
        <p:nvGraphicFramePr>
          <p:cNvPr id="7" name="Таблица 6"/>
          <p:cNvGraphicFramePr>
            <a:graphicFrameLocks noGrp="1"/>
          </p:cNvGraphicFramePr>
          <p:nvPr/>
        </p:nvGraphicFramePr>
        <p:xfrm>
          <a:off x="1357313" y="2928938"/>
          <a:ext cx="5357812" cy="2987675"/>
        </p:xfrm>
        <a:graphic>
          <a:graphicData uri="http://schemas.openxmlformats.org/drawingml/2006/table">
            <a:tbl>
              <a:tblPr/>
              <a:tblGrid>
                <a:gridCol w="5357812"/>
              </a:tblGrid>
              <a:tr h="2559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KZ Times New Roman" charset="-52"/>
                          <a:cs typeface="Times New Roman" pitchFamily="18" charset="0"/>
                        </a:rPr>
                        <a:t>2</a:t>
                      </a:r>
                      <a:r>
                        <a:rPr kumimoji="0" lang="ru-MO" sz="1400" b="0" i="1" u="none" strike="noStrike" cap="none" normalizeH="0" baseline="0" smtClean="0">
                          <a:ln>
                            <a:noFill/>
                          </a:ln>
                          <a:solidFill>
                            <a:schemeClr val="tx1"/>
                          </a:solidFill>
                          <a:effectLst/>
                          <a:latin typeface="KZ Times New Roman" charset="-52"/>
                          <a:cs typeface="Times New Roman" pitchFamily="18" charset="0"/>
                        </a:rPr>
                        <a:t>-карточка</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Дауысты мен дауыссыздар</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Дауысты дыбыстар</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Оқушылар сыныпты безендірді.</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О-қу-шы-лар сы-нып-ты бе-зен- дір-ді.</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О-қу-шы-лар </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о: ер., аш., жу.</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у:ер., қы., жу</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ы: ез., қы., жу.</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а: ез., аш., жу</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ы: ез., қы., жу.</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 безендірді:</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е: ез., аш., жі.</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MO" sz="1400" b="0" i="0" u="none" strike="noStrike" cap="none" normalizeH="0" baseline="0" smtClean="0">
                          <a:ln>
                            <a:noFill/>
                          </a:ln>
                          <a:solidFill>
                            <a:schemeClr val="tx1"/>
                          </a:solidFill>
                          <a:effectLst/>
                          <a:latin typeface="KZ Times New Roman" charset="-52"/>
                          <a:cs typeface="Times New Roman" pitchFamily="18" charset="0"/>
                        </a:rPr>
                        <a:t>і: ез., қы., жі.</a:t>
                      </a:r>
                      <a:endParaRPr kumimoji="0" lang="ru-RU" sz="1200" b="0" i="0" u="none" strike="noStrike" cap="none" normalizeH="0" baseline="0" smtClean="0">
                        <a:ln>
                          <a:noFill/>
                        </a:ln>
                        <a:solidFill>
                          <a:schemeClr val="tx1"/>
                        </a:solidFill>
                        <a:effectLst/>
                        <a:latin typeface="KZ Times New Roman" charset="-5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500063" y="357188"/>
            <a:ext cx="8429625" cy="5908675"/>
          </a:xfrm>
          <a:prstGeom prst="rect">
            <a:avLst/>
          </a:prstGeom>
          <a:noFill/>
          <a:ln w="9525">
            <a:noFill/>
            <a:miter lim="800000"/>
            <a:headEnd/>
            <a:tailEnd/>
          </a:ln>
        </p:spPr>
        <p:txBody>
          <a:bodyPr>
            <a:spAutoFit/>
          </a:bodyPr>
          <a:lstStyle/>
          <a:p>
            <a:pPr algn="ctr"/>
            <a:r>
              <a:rPr lang="ru-MO" sz="2000" b="1" i="1">
                <a:solidFill>
                  <a:srgbClr val="CC3300"/>
                </a:solidFill>
              </a:rPr>
              <a:t>Фонетика бойынша міндетті деңгейде игерілуі тиіс білім-біліктер мынадай:</a:t>
            </a:r>
            <a:endParaRPr lang="ru-RU" sz="2000" b="1">
              <a:solidFill>
                <a:srgbClr val="CC3300"/>
              </a:solidFill>
            </a:endParaRPr>
          </a:p>
          <a:p>
            <a:r>
              <a:rPr lang="ru-MO" sz="2000"/>
              <a:t>- фонетиканың тіл дыбыстарын зерттейтін сала екенін білу;</a:t>
            </a:r>
            <a:endParaRPr lang="ru-RU" sz="2000"/>
          </a:p>
          <a:p>
            <a:r>
              <a:rPr lang="ru-MO" sz="2000"/>
              <a:t>- фонетикалық терминдерді дұрыс ажырата алу және орынды қолдана білу;</a:t>
            </a:r>
            <a:endParaRPr lang="ru-RU" sz="2000"/>
          </a:p>
          <a:p>
            <a:r>
              <a:rPr lang="ru-MO" sz="2000"/>
              <a:t>- дыбыс пен әріптің бірлігі мен айырмашылық арақатынасын білу;</a:t>
            </a:r>
            <a:endParaRPr lang="ru-RU" sz="2000"/>
          </a:p>
          <a:p>
            <a:r>
              <a:rPr lang="ru-MO" sz="2000"/>
              <a:t>- сөз құрамындағы дыбыстардың дауысты, дауыссыз түрлерін ажырату; </a:t>
            </a:r>
            <a:endParaRPr lang="ru-RU" sz="2000"/>
          </a:p>
          <a:p>
            <a:r>
              <a:rPr lang="ru-MO" sz="2000"/>
              <a:t>- сингармониз (ілгерінді, кейінді ықпалдар) туралы білімдерін сөйлеу тілінде дұрыс қолдану;</a:t>
            </a:r>
            <a:endParaRPr lang="ru-RU" sz="2000"/>
          </a:p>
          <a:p>
            <a:r>
              <a:rPr lang="ru-MO" sz="2000"/>
              <a:t>- қазақ әліпбиінің құрамын, ретін білу;</a:t>
            </a:r>
            <a:endParaRPr lang="ru-RU" sz="2000"/>
          </a:p>
          <a:p>
            <a:r>
              <a:rPr lang="ru-MO" sz="2000"/>
              <a:t>- сөздерді орфографиялық және орфоэпиялық нормаларға сай айта және жаза білу;</a:t>
            </a:r>
            <a:endParaRPr lang="ru-RU" sz="2000"/>
          </a:p>
          <a:p>
            <a:r>
              <a:rPr lang="ru-MO" sz="2000"/>
              <a:t>- тіл дыбыстарының сөз мағынасы мен қарым-қатынасын білу;</a:t>
            </a:r>
            <a:endParaRPr lang="ru-RU" sz="2000"/>
          </a:p>
          <a:p>
            <a:r>
              <a:rPr lang="ru-MO" sz="2000"/>
              <a:t>- буын түрлерін ажырата алу;</a:t>
            </a:r>
            <a:endParaRPr lang="ru-RU" sz="2000"/>
          </a:p>
          <a:p>
            <a:r>
              <a:rPr lang="ru-MO" sz="2000"/>
              <a:t>-екпіннің қазақ тіліндегі ерекшелігін тану;</a:t>
            </a:r>
            <a:endParaRPr lang="ru-RU" sz="2000"/>
          </a:p>
          <a:p>
            <a:r>
              <a:rPr lang="ru-MO" sz="2000"/>
              <a:t>-лексикографиялық сөздіктердің түрлерін білу және олармен жұмыс істей алу.</a:t>
            </a:r>
            <a:endParaRPr lang="ru-RU" sz="2000"/>
          </a:p>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250825" y="804863"/>
            <a:ext cx="8713788" cy="5934075"/>
          </a:xfrm>
          <a:prstGeom prst="rect">
            <a:avLst/>
          </a:prstGeom>
          <a:noFill/>
          <a:ln w="9525">
            <a:noFill/>
            <a:miter lim="800000"/>
            <a:headEnd/>
            <a:tailEnd/>
          </a:ln>
        </p:spPr>
        <p:txBody>
          <a:bodyPr anchor="ctr">
            <a:spAutoFit/>
          </a:bodyPr>
          <a:lstStyle/>
          <a:p>
            <a:pPr>
              <a:tabLst>
                <a:tab pos="452438" algn="l"/>
              </a:tabLst>
            </a:pPr>
            <a:r>
              <a:rPr lang="kk-KZ" sz="2400">
                <a:solidFill>
                  <a:srgbClr val="D60093"/>
                </a:solidFill>
                <a:latin typeface="Lucida Sans Unicode" pitchFamily="34" charset="0"/>
              </a:rPr>
              <a:t>Айтылу кезінде ауа өкпеден кедергісіз шығып, үннен ғана тұратын дыбыстарды дауысты дыбыстар дейміз</a:t>
            </a:r>
            <a:r>
              <a:rPr lang="kk-KZ" sz="2400">
                <a:solidFill>
                  <a:srgbClr val="660066"/>
                </a:solidFill>
                <a:latin typeface="Lucida Sans Unicode" pitchFamily="34" charset="0"/>
              </a:rPr>
              <a:t>.</a:t>
            </a:r>
            <a:endParaRPr lang="en-US" sz="2400">
              <a:solidFill>
                <a:srgbClr val="660066"/>
              </a:solidFill>
              <a:latin typeface="Lucida Sans Unicode" pitchFamily="34" charset="0"/>
            </a:endParaRPr>
          </a:p>
          <a:p>
            <a:pPr algn="ctr">
              <a:tabLst>
                <a:tab pos="452438" algn="l"/>
              </a:tabLst>
            </a:pPr>
            <a:r>
              <a:rPr lang="kk-KZ" sz="2400" b="1">
                <a:solidFill>
                  <a:srgbClr val="080808"/>
                </a:solidFill>
                <a:latin typeface="Lucida Sans Unicode" pitchFamily="34" charset="0"/>
              </a:rPr>
              <a:t>Дауысты дыбыстардың жіктелуі</a:t>
            </a:r>
            <a:endParaRPr lang="en-US" sz="2400">
              <a:solidFill>
                <a:srgbClr val="080808"/>
              </a:solidFill>
              <a:latin typeface="Lucida Sans Unicode" pitchFamily="34" charset="0"/>
            </a:endParaRPr>
          </a:p>
          <a:p>
            <a:pPr>
              <a:tabLst>
                <a:tab pos="452438" algn="l"/>
              </a:tabLst>
            </a:pPr>
            <a:r>
              <a:rPr lang="kk-KZ" sz="2400" b="1">
                <a:latin typeface="Lucida Sans Unicode" pitchFamily="34" charset="0"/>
              </a:rPr>
              <a:t>Дауысты дыбыстар тілдің қатысу қалпына қарай:</a:t>
            </a:r>
            <a:r>
              <a:rPr lang="kk-KZ" sz="2400">
                <a:latin typeface="Lucida Sans Unicode" pitchFamily="34" charset="0"/>
              </a:rPr>
              <a:t> </a:t>
            </a:r>
            <a:r>
              <a:rPr lang="kk-KZ" sz="2400">
                <a:solidFill>
                  <a:srgbClr val="D60093"/>
                </a:solidFill>
                <a:latin typeface="Lucida Sans Unicode" pitchFamily="34" charset="0"/>
              </a:rPr>
              <a:t>жуан және жіңішке;</a:t>
            </a:r>
            <a:r>
              <a:rPr lang="kk-KZ" sz="2400">
                <a:latin typeface="Lucida Sans Unicode" pitchFamily="34" charset="0"/>
              </a:rPr>
              <a:t> </a:t>
            </a:r>
            <a:r>
              <a:rPr lang="kk-KZ" sz="2400" b="1">
                <a:latin typeface="Lucida Sans Unicode" pitchFamily="34" charset="0"/>
              </a:rPr>
              <a:t>жақтың ашылу қалпына қарай:</a:t>
            </a:r>
            <a:r>
              <a:rPr lang="kk-KZ" sz="2400">
                <a:latin typeface="Lucida Sans Unicode" pitchFamily="34" charset="0"/>
              </a:rPr>
              <a:t> </a:t>
            </a:r>
            <a:r>
              <a:rPr lang="kk-KZ" sz="2400">
                <a:solidFill>
                  <a:srgbClr val="D60093"/>
                </a:solidFill>
                <a:latin typeface="Lucida Sans Unicode" pitchFamily="34" charset="0"/>
              </a:rPr>
              <a:t>ашық және қысаң;</a:t>
            </a:r>
            <a:r>
              <a:rPr lang="kk-KZ" sz="2400">
                <a:latin typeface="Lucida Sans Unicode" pitchFamily="34" charset="0"/>
              </a:rPr>
              <a:t> </a:t>
            </a:r>
            <a:r>
              <a:rPr lang="kk-KZ" sz="2400" b="1">
                <a:latin typeface="Lucida Sans Unicode" pitchFamily="34" charset="0"/>
              </a:rPr>
              <a:t>еріннің қатысу қалпына қарай:</a:t>
            </a:r>
            <a:r>
              <a:rPr lang="kk-KZ" sz="2400">
                <a:latin typeface="Lucida Sans Unicode" pitchFamily="34" charset="0"/>
              </a:rPr>
              <a:t> </a:t>
            </a:r>
            <a:r>
              <a:rPr lang="kk-KZ" sz="2400">
                <a:solidFill>
                  <a:srgbClr val="D60093"/>
                </a:solidFill>
                <a:latin typeface="Lucida Sans Unicode" pitchFamily="34" charset="0"/>
              </a:rPr>
              <a:t>еріндік және езулік дауысты дыбыстар</a:t>
            </a:r>
            <a:r>
              <a:rPr lang="kk-KZ" sz="2400">
                <a:latin typeface="Lucida Sans Unicode" pitchFamily="34" charset="0"/>
              </a:rPr>
              <a:t> </a:t>
            </a:r>
            <a:r>
              <a:rPr lang="kk-KZ" sz="2400" b="1">
                <a:latin typeface="Lucida Sans Unicode" pitchFamily="34" charset="0"/>
              </a:rPr>
              <a:t>болып табылады. </a:t>
            </a:r>
            <a:endParaRPr lang="en-US" sz="2400" b="1">
              <a:latin typeface="Lucida Sans Unicode" pitchFamily="34" charset="0"/>
            </a:endParaRPr>
          </a:p>
          <a:p>
            <a:pPr>
              <a:tabLst>
                <a:tab pos="452438" algn="l"/>
              </a:tabLst>
            </a:pPr>
            <a:endParaRPr lang="kk-KZ" sz="2400" b="1">
              <a:solidFill>
                <a:srgbClr val="660066"/>
              </a:solidFill>
              <a:latin typeface="Lucida Sans Unicode" pitchFamily="34" charset="0"/>
            </a:endParaRPr>
          </a:p>
          <a:p>
            <a:pPr>
              <a:tabLst>
                <a:tab pos="452438" algn="l"/>
              </a:tabLst>
            </a:pPr>
            <a:r>
              <a:rPr lang="en-US" sz="2400" b="1">
                <a:solidFill>
                  <a:srgbClr val="660066"/>
                </a:solidFill>
                <a:latin typeface="Lucida Sans Unicode" pitchFamily="34" charset="0"/>
              </a:rPr>
              <a:t>Жуан дауысты</a:t>
            </a:r>
            <a:r>
              <a:rPr lang="kk-KZ" sz="2400" b="1">
                <a:solidFill>
                  <a:srgbClr val="660066"/>
                </a:solidFill>
                <a:latin typeface="Lucida Sans Unicode" pitchFamily="34" charset="0"/>
              </a:rPr>
              <a:t>лар:</a:t>
            </a:r>
            <a:r>
              <a:rPr lang="en-US" sz="2400">
                <a:latin typeface="Lucida Sans Unicode" pitchFamily="34" charset="0"/>
              </a:rPr>
              <a:t> </a:t>
            </a:r>
            <a:r>
              <a:rPr lang="en-US" sz="2400" b="1" i="1">
                <a:latin typeface="Lucida Sans Unicode" pitchFamily="34" charset="0"/>
              </a:rPr>
              <a:t>а, о, ұ, ы</a:t>
            </a:r>
            <a:r>
              <a:rPr lang="kk-KZ" sz="2400" b="1" i="1">
                <a:latin typeface="Lucida Sans Unicode" pitchFamily="34" charset="0"/>
              </a:rPr>
              <a:t>, у</a:t>
            </a:r>
            <a:endParaRPr lang="en-US" sz="2400" b="1">
              <a:latin typeface="Lucida Sans Unicode" pitchFamily="34" charset="0"/>
            </a:endParaRPr>
          </a:p>
          <a:p>
            <a:pPr>
              <a:tabLst>
                <a:tab pos="452438" algn="l"/>
              </a:tabLst>
            </a:pPr>
            <a:r>
              <a:rPr lang="en-US" sz="2400" b="1">
                <a:solidFill>
                  <a:srgbClr val="660066"/>
                </a:solidFill>
                <a:latin typeface="Lucida Sans Unicode" pitchFamily="34" charset="0"/>
              </a:rPr>
              <a:t>Жіңішке дауысты</a:t>
            </a:r>
            <a:r>
              <a:rPr lang="kk-KZ" sz="2400" b="1">
                <a:solidFill>
                  <a:srgbClr val="660066"/>
                </a:solidFill>
                <a:latin typeface="Lucida Sans Unicode" pitchFamily="34" charset="0"/>
              </a:rPr>
              <a:t>лар:</a:t>
            </a:r>
            <a:r>
              <a:rPr lang="en-US" sz="2400">
                <a:latin typeface="Lucida Sans Unicode" pitchFamily="34" charset="0"/>
              </a:rPr>
              <a:t> </a:t>
            </a:r>
            <a:r>
              <a:rPr lang="en-US" sz="2400" b="1" i="1">
                <a:latin typeface="Lucida Sans Unicode" pitchFamily="34" charset="0"/>
              </a:rPr>
              <a:t>ә, е, ө, ү, і</a:t>
            </a:r>
            <a:r>
              <a:rPr lang="kk-KZ" sz="2400" b="1" i="1">
                <a:latin typeface="Lucida Sans Unicode" pitchFamily="34" charset="0"/>
              </a:rPr>
              <a:t>, и</a:t>
            </a:r>
            <a:r>
              <a:rPr lang="en-US" sz="2400" b="1" i="1">
                <a:latin typeface="Lucida Sans Unicode" pitchFamily="34" charset="0"/>
              </a:rPr>
              <a:t>.</a:t>
            </a:r>
            <a:endParaRPr lang="en-US" sz="2400" b="1">
              <a:latin typeface="Lucida Sans Unicode" pitchFamily="34" charset="0"/>
            </a:endParaRPr>
          </a:p>
          <a:p>
            <a:pPr>
              <a:tabLst>
                <a:tab pos="452438" algn="l"/>
              </a:tabLst>
            </a:pPr>
            <a:endParaRPr lang="kk-KZ" sz="2400" b="1">
              <a:solidFill>
                <a:srgbClr val="660066"/>
              </a:solidFill>
              <a:latin typeface="Lucida Sans Unicode" pitchFamily="34" charset="0"/>
            </a:endParaRPr>
          </a:p>
          <a:p>
            <a:pPr>
              <a:tabLst>
                <a:tab pos="452438" algn="l"/>
              </a:tabLst>
            </a:pPr>
            <a:r>
              <a:rPr lang="en-US" sz="2400" b="1">
                <a:solidFill>
                  <a:srgbClr val="660066"/>
                </a:solidFill>
                <a:latin typeface="Lucida Sans Unicode" pitchFamily="34" charset="0"/>
              </a:rPr>
              <a:t>Ашық дауыстылар</a:t>
            </a:r>
            <a:r>
              <a:rPr lang="kk-KZ" sz="2400" b="1">
                <a:solidFill>
                  <a:srgbClr val="660066"/>
                </a:solidFill>
                <a:latin typeface="Lucida Sans Unicode" pitchFamily="34" charset="0"/>
              </a:rPr>
              <a:t>:</a:t>
            </a:r>
            <a:r>
              <a:rPr lang="en-US" sz="2400">
                <a:latin typeface="Lucida Sans Unicode" pitchFamily="34" charset="0"/>
              </a:rPr>
              <a:t> </a:t>
            </a:r>
            <a:r>
              <a:rPr lang="en-US" sz="2400" b="1" i="1">
                <a:latin typeface="Lucida Sans Unicode" pitchFamily="34" charset="0"/>
              </a:rPr>
              <a:t>а, ә, о, ө</a:t>
            </a:r>
            <a:r>
              <a:rPr lang="kk-KZ" sz="2400" b="1" i="1">
                <a:latin typeface="Lucida Sans Unicode" pitchFamily="34" charset="0"/>
              </a:rPr>
              <a:t>, е</a:t>
            </a:r>
            <a:r>
              <a:rPr lang="en-US" sz="2400" b="1" i="1">
                <a:latin typeface="Lucida Sans Unicode" pitchFamily="34" charset="0"/>
              </a:rPr>
              <a:t>.</a:t>
            </a:r>
            <a:r>
              <a:rPr lang="en-US" sz="2400" b="1">
                <a:latin typeface="Lucida Sans Unicode" pitchFamily="34" charset="0"/>
              </a:rPr>
              <a:t>   </a:t>
            </a:r>
          </a:p>
          <a:p>
            <a:pPr>
              <a:tabLst>
                <a:tab pos="452438" algn="l"/>
              </a:tabLst>
            </a:pPr>
            <a:r>
              <a:rPr lang="en-US" sz="2400" b="1">
                <a:solidFill>
                  <a:srgbClr val="660066"/>
                </a:solidFill>
                <a:latin typeface="Lucida Sans Unicode" pitchFamily="34" charset="0"/>
              </a:rPr>
              <a:t>Қысаң дауыстылар</a:t>
            </a:r>
            <a:r>
              <a:rPr lang="kk-KZ" sz="2400" b="1">
                <a:solidFill>
                  <a:srgbClr val="660066"/>
                </a:solidFill>
                <a:latin typeface="Lucida Sans Unicode" pitchFamily="34" charset="0"/>
              </a:rPr>
              <a:t>:</a:t>
            </a:r>
            <a:r>
              <a:rPr lang="en-US" sz="2400">
                <a:latin typeface="Lucida Sans Unicode" pitchFamily="34" charset="0"/>
              </a:rPr>
              <a:t> </a:t>
            </a:r>
            <a:r>
              <a:rPr lang="en-US" sz="2400" b="1" i="1">
                <a:latin typeface="Lucida Sans Unicode" pitchFamily="34" charset="0"/>
              </a:rPr>
              <a:t>ұ, ү, ы, і</a:t>
            </a:r>
            <a:r>
              <a:rPr lang="kk-KZ" sz="2400" b="1" i="1">
                <a:latin typeface="Lucida Sans Unicode" pitchFamily="34" charset="0"/>
              </a:rPr>
              <a:t>, и</a:t>
            </a:r>
            <a:r>
              <a:rPr lang="en-US" sz="2400" b="1" i="1">
                <a:latin typeface="Lucida Sans Unicode" pitchFamily="34" charset="0"/>
              </a:rPr>
              <a:t>.</a:t>
            </a:r>
            <a:endParaRPr lang="en-US" sz="2400" b="1">
              <a:latin typeface="Lucida Sans Unicode" pitchFamily="34" charset="0"/>
            </a:endParaRPr>
          </a:p>
          <a:p>
            <a:pPr>
              <a:tabLst>
                <a:tab pos="452438" algn="l"/>
              </a:tabLst>
            </a:pPr>
            <a:endParaRPr lang="kk-KZ" sz="2400" b="1">
              <a:solidFill>
                <a:srgbClr val="660066"/>
              </a:solidFill>
              <a:latin typeface="Lucida Sans Unicode" pitchFamily="34" charset="0"/>
            </a:endParaRPr>
          </a:p>
          <a:p>
            <a:pPr>
              <a:tabLst>
                <a:tab pos="452438" algn="l"/>
              </a:tabLst>
            </a:pPr>
            <a:r>
              <a:rPr lang="en-US" sz="2400" b="1">
                <a:solidFill>
                  <a:srgbClr val="660066"/>
                </a:solidFill>
                <a:latin typeface="Lucida Sans Unicode" pitchFamily="34" charset="0"/>
              </a:rPr>
              <a:t>Еріндік дауыстылар</a:t>
            </a:r>
            <a:r>
              <a:rPr lang="kk-KZ" sz="2400" b="1">
                <a:solidFill>
                  <a:srgbClr val="660066"/>
                </a:solidFill>
                <a:latin typeface="Lucida Sans Unicode" pitchFamily="34" charset="0"/>
              </a:rPr>
              <a:t>:</a:t>
            </a:r>
            <a:r>
              <a:rPr lang="en-US" sz="2400">
                <a:latin typeface="Lucida Sans Unicode" pitchFamily="34" charset="0"/>
              </a:rPr>
              <a:t> </a:t>
            </a:r>
            <a:r>
              <a:rPr lang="en-US" sz="2400" b="1" i="1">
                <a:latin typeface="Lucida Sans Unicode" pitchFamily="34" charset="0"/>
              </a:rPr>
              <a:t>о, ө, ұ, ү</a:t>
            </a:r>
            <a:r>
              <a:rPr lang="kk-KZ" sz="2400" b="1" i="1">
                <a:latin typeface="Lucida Sans Unicode" pitchFamily="34" charset="0"/>
              </a:rPr>
              <a:t>, у</a:t>
            </a:r>
            <a:r>
              <a:rPr lang="en-US" sz="2400" b="1" i="1">
                <a:latin typeface="Lucida Sans Unicode" pitchFamily="34" charset="0"/>
              </a:rPr>
              <a:t>.</a:t>
            </a:r>
            <a:r>
              <a:rPr lang="en-US" sz="2400">
                <a:latin typeface="Lucida Sans Unicode" pitchFamily="34" charset="0"/>
              </a:rPr>
              <a:t> </a:t>
            </a:r>
            <a:endParaRPr lang="ru-RU" sz="2400">
              <a:latin typeface="Lucida Sans Unicode" pitchFamily="34" charset="0"/>
            </a:endParaRPr>
          </a:p>
          <a:p>
            <a:pPr>
              <a:tabLst>
                <a:tab pos="452438" algn="l"/>
              </a:tabLst>
            </a:pPr>
            <a:r>
              <a:rPr lang="ru-RU" sz="2400" b="1">
                <a:solidFill>
                  <a:srgbClr val="660066"/>
                </a:solidFill>
                <a:latin typeface="Lucida Sans Unicode" pitchFamily="34" charset="0"/>
              </a:rPr>
              <a:t>Езулік дауыстылар:</a:t>
            </a:r>
            <a:r>
              <a:rPr lang="ru-RU" sz="2400">
                <a:latin typeface="Lucida Sans Unicode" pitchFamily="34" charset="0"/>
              </a:rPr>
              <a:t> </a:t>
            </a:r>
            <a:r>
              <a:rPr lang="ru-RU" sz="2400" b="1" i="1">
                <a:latin typeface="Lucida Sans Unicode" pitchFamily="34" charset="0"/>
              </a:rPr>
              <a:t>а, ә, е, ы, і, и</a:t>
            </a:r>
            <a:r>
              <a:rPr lang="en-US" sz="2400" b="1">
                <a:latin typeface="Lucida Sans Unicode" pitchFamily="34" charset="0"/>
              </a:rPr>
              <a:t> </a:t>
            </a:r>
          </a:p>
        </p:txBody>
      </p:sp>
      <p:sp>
        <p:nvSpPr>
          <p:cNvPr id="5123" name="Rectangle 6"/>
          <p:cNvSpPr>
            <a:spLocks noGrp="1" noRot="1" noChangeArrowheads="1"/>
          </p:cNvSpPr>
          <p:nvPr>
            <p:ph type="title"/>
          </p:nvPr>
        </p:nvSpPr>
        <p:spPr>
          <a:xfrm>
            <a:off x="457200" y="244475"/>
            <a:ext cx="8362950" cy="520700"/>
          </a:xfrm>
        </p:spPr>
        <p:txBody>
          <a:bodyPr>
            <a:normAutofit fontScale="90000"/>
          </a:bodyPr>
          <a:lstStyle/>
          <a:p>
            <a:pPr algn="ctr" eaLnBrk="1" fontAlgn="auto" hangingPunct="1">
              <a:spcAft>
                <a:spcPts val="0"/>
              </a:spcAft>
              <a:defRPr/>
            </a:pPr>
            <a:r>
              <a:rPr lang="kk-KZ" sz="3200" smtClean="0">
                <a:effectLst/>
              </a:rPr>
              <a:t>ДАУЫСТЫ ДЫБЫСТАР</a:t>
            </a:r>
            <a:endParaRPr lang="ru-RU" sz="3200" smtClean="0">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539750" y="1916113"/>
            <a:ext cx="8208963" cy="4017962"/>
          </a:xfrm>
          <a:prstGeom prst="rect">
            <a:avLst/>
          </a:prstGeom>
          <a:noFill/>
          <a:ln w="9525">
            <a:noFill/>
            <a:miter lim="800000"/>
            <a:headEnd/>
            <a:tailEnd/>
          </a:ln>
        </p:spPr>
        <p:txBody>
          <a:bodyPr anchor="ctr">
            <a:spAutoFit/>
          </a:bodyPr>
          <a:lstStyle/>
          <a:p>
            <a:pPr>
              <a:tabLst>
                <a:tab pos="176213" algn="l"/>
              </a:tabLst>
            </a:pPr>
            <a:r>
              <a:rPr lang="kk-KZ" sz="2400" b="1">
                <a:solidFill>
                  <a:schemeClr val="accent1"/>
                </a:solidFill>
                <a:latin typeface="Lucida Sans Unicode" pitchFamily="34" charset="0"/>
              </a:rPr>
              <a:t>Қазақ тіліне тән дауыссыз дыбыстар дауыс қатысына және жасалуына қарай өзара бірнеше топтарға бөлініп, жүйеленеді.</a:t>
            </a:r>
            <a:endParaRPr lang="en-US" sz="2400" b="1">
              <a:solidFill>
                <a:schemeClr val="accent1"/>
              </a:solidFill>
              <a:latin typeface="Lucida Sans Unicode" pitchFamily="34" charset="0"/>
            </a:endParaRPr>
          </a:p>
          <a:p>
            <a:pPr>
              <a:tabLst>
                <a:tab pos="176213" algn="l"/>
              </a:tabLst>
            </a:pPr>
            <a:r>
              <a:rPr lang="kk-KZ" sz="2400">
                <a:latin typeface="Lucida Sans Unicode" pitchFamily="34" charset="0"/>
              </a:rPr>
              <a:t>	</a:t>
            </a:r>
          </a:p>
          <a:p>
            <a:pPr>
              <a:tabLst>
                <a:tab pos="176213" algn="l"/>
              </a:tabLst>
            </a:pPr>
            <a:r>
              <a:rPr lang="kk-KZ" sz="2400" b="1">
                <a:solidFill>
                  <a:srgbClr val="660066"/>
                </a:solidFill>
                <a:latin typeface="Lucida Sans Unicode" pitchFamily="34" charset="0"/>
              </a:rPr>
              <a:t>1. Қатаң дауыссыздар:</a:t>
            </a:r>
            <a:r>
              <a:rPr lang="kk-KZ" sz="2400">
                <a:latin typeface="Lucida Sans Unicode" pitchFamily="34" charset="0"/>
              </a:rPr>
              <a:t> </a:t>
            </a:r>
            <a:r>
              <a:rPr lang="kk-KZ" sz="2400" b="1" i="1">
                <a:solidFill>
                  <a:schemeClr val="accent1"/>
                </a:solidFill>
                <a:latin typeface="Lucida Sans Unicode" pitchFamily="34" charset="0"/>
              </a:rPr>
              <a:t>к, қ, х, п, ф, с, т, ш, щ, ч, ц.</a:t>
            </a:r>
            <a:endParaRPr lang="en-US" sz="2400">
              <a:solidFill>
                <a:schemeClr val="accent1"/>
              </a:solidFill>
              <a:latin typeface="Lucida Sans Unicode" pitchFamily="34" charset="0"/>
            </a:endParaRPr>
          </a:p>
          <a:p>
            <a:pPr>
              <a:tabLst>
                <a:tab pos="176213" algn="l"/>
              </a:tabLst>
            </a:pPr>
            <a:r>
              <a:rPr lang="kk-KZ" sz="2400">
                <a:solidFill>
                  <a:schemeClr val="accent1"/>
                </a:solidFill>
                <a:latin typeface="Lucida Sans Unicode" pitchFamily="34" charset="0"/>
              </a:rPr>
              <a:t>	</a:t>
            </a:r>
          </a:p>
          <a:p>
            <a:pPr>
              <a:tabLst>
                <a:tab pos="176213" algn="l"/>
              </a:tabLst>
            </a:pPr>
            <a:r>
              <a:rPr lang="kk-KZ" sz="2400" b="1">
                <a:solidFill>
                  <a:srgbClr val="660066"/>
                </a:solidFill>
                <a:latin typeface="Lucida Sans Unicode" pitchFamily="34" charset="0"/>
              </a:rPr>
              <a:t>2. Ұяң дауыссыздар:</a:t>
            </a:r>
            <a:r>
              <a:rPr lang="kk-KZ" sz="2400">
                <a:latin typeface="Lucida Sans Unicode" pitchFamily="34" charset="0"/>
              </a:rPr>
              <a:t> </a:t>
            </a:r>
            <a:r>
              <a:rPr lang="en-US" sz="2400" b="1" i="1">
                <a:solidFill>
                  <a:schemeClr val="accent1"/>
                </a:solidFill>
                <a:latin typeface="Lucida Sans Unicode" pitchFamily="34" charset="0"/>
              </a:rPr>
              <a:t>б,</a:t>
            </a:r>
            <a:r>
              <a:rPr lang="kk-KZ" sz="2400" b="1" i="1">
                <a:solidFill>
                  <a:schemeClr val="accent1"/>
                </a:solidFill>
                <a:latin typeface="Lucida Sans Unicode" pitchFamily="34" charset="0"/>
              </a:rPr>
              <a:t> в,</a:t>
            </a:r>
            <a:r>
              <a:rPr lang="en-US" sz="2400" b="1" i="1">
                <a:solidFill>
                  <a:schemeClr val="accent1"/>
                </a:solidFill>
                <a:latin typeface="Lucida Sans Unicode" pitchFamily="34" charset="0"/>
              </a:rPr>
              <a:t> г, ғ, д, ж, з</a:t>
            </a:r>
            <a:r>
              <a:rPr lang="kk-KZ" sz="2400" b="1" i="1">
                <a:solidFill>
                  <a:schemeClr val="accent1"/>
                </a:solidFill>
                <a:latin typeface="Lucida Sans Unicode" pitchFamily="34" charset="0"/>
              </a:rPr>
              <a:t>, Һ</a:t>
            </a:r>
            <a:r>
              <a:rPr lang="en-US" sz="2400" b="1" i="1">
                <a:solidFill>
                  <a:schemeClr val="accent1"/>
                </a:solidFill>
                <a:latin typeface="Lucida Sans Unicode" pitchFamily="34" charset="0"/>
              </a:rPr>
              <a:t>.</a:t>
            </a:r>
            <a:endParaRPr lang="en-US" sz="2400">
              <a:solidFill>
                <a:schemeClr val="accent1"/>
              </a:solidFill>
              <a:latin typeface="Lucida Sans Unicode" pitchFamily="34" charset="0"/>
            </a:endParaRPr>
          </a:p>
          <a:p>
            <a:pPr>
              <a:tabLst>
                <a:tab pos="176213" algn="l"/>
              </a:tabLst>
            </a:pPr>
            <a:r>
              <a:rPr lang="en-US" sz="2400">
                <a:latin typeface="Lucida Sans Unicode" pitchFamily="34" charset="0"/>
              </a:rPr>
              <a:t>	</a:t>
            </a:r>
            <a:endParaRPr lang="kk-KZ" sz="2400">
              <a:latin typeface="Lucida Sans Unicode" pitchFamily="34" charset="0"/>
            </a:endParaRPr>
          </a:p>
          <a:p>
            <a:pPr>
              <a:tabLst>
                <a:tab pos="176213" algn="l"/>
              </a:tabLst>
            </a:pPr>
            <a:r>
              <a:rPr lang="en-US" sz="2400" b="1">
                <a:solidFill>
                  <a:srgbClr val="660066"/>
                </a:solidFill>
                <a:latin typeface="Lucida Sans Unicode" pitchFamily="34" charset="0"/>
              </a:rPr>
              <a:t>3. Үнді дауыссыздар</a:t>
            </a:r>
            <a:r>
              <a:rPr lang="kk-KZ" sz="2400" b="1">
                <a:solidFill>
                  <a:srgbClr val="660066"/>
                </a:solidFill>
                <a:latin typeface="Lucida Sans Unicode" pitchFamily="34" charset="0"/>
              </a:rPr>
              <a:t>:</a:t>
            </a:r>
            <a:r>
              <a:rPr lang="kk-KZ" sz="2400">
                <a:latin typeface="Lucida Sans Unicode" pitchFamily="34" charset="0"/>
              </a:rPr>
              <a:t> </a:t>
            </a:r>
            <a:r>
              <a:rPr lang="en-US" sz="2400" b="1" i="1">
                <a:solidFill>
                  <a:schemeClr val="accent1"/>
                </a:solidFill>
                <a:latin typeface="Lucida Sans Unicode" pitchFamily="34" charset="0"/>
              </a:rPr>
              <a:t>й, л, р, у</a:t>
            </a:r>
            <a:r>
              <a:rPr lang="en-US" sz="2400">
                <a:solidFill>
                  <a:schemeClr val="accent1"/>
                </a:solidFill>
                <a:latin typeface="Lucida Sans Unicode" pitchFamily="34" charset="0"/>
              </a:rPr>
              <a:t>; </a:t>
            </a:r>
            <a:r>
              <a:rPr lang="en-US" sz="2400" b="1" i="1">
                <a:solidFill>
                  <a:schemeClr val="accent1"/>
                </a:solidFill>
                <a:latin typeface="Lucida Sans Unicode" pitchFamily="34" charset="0"/>
              </a:rPr>
              <a:t>м, н, ң.</a:t>
            </a:r>
            <a:endParaRPr lang="en-US" sz="2400">
              <a:solidFill>
                <a:schemeClr val="accent1"/>
              </a:solidFill>
              <a:latin typeface="Lucida Sans Unicode" pitchFamily="34" charset="0"/>
            </a:endParaRPr>
          </a:p>
          <a:p>
            <a:pPr>
              <a:tabLst>
                <a:tab pos="176213" algn="l"/>
              </a:tabLst>
            </a:pPr>
            <a:r>
              <a:rPr lang="en-US">
                <a:latin typeface="Lucida Sans Unicode" pitchFamily="34" charset="0"/>
              </a:rPr>
              <a:t>	</a:t>
            </a:r>
          </a:p>
          <a:p>
            <a:pPr eaLnBrk="0" hangingPunct="0">
              <a:tabLst>
                <a:tab pos="176213" algn="l"/>
              </a:tabLst>
            </a:pPr>
            <a:endParaRPr lang="en-US" sz="2400">
              <a:latin typeface="Times New Roman" pitchFamily="18" charset="0"/>
            </a:endParaRPr>
          </a:p>
        </p:txBody>
      </p:sp>
      <p:sp>
        <p:nvSpPr>
          <p:cNvPr id="6147" name="Rectangle 7"/>
          <p:cNvSpPr>
            <a:spLocks noGrp="1" noRot="1" noChangeArrowheads="1"/>
          </p:cNvSpPr>
          <p:nvPr>
            <p:ph type="title"/>
          </p:nvPr>
        </p:nvSpPr>
        <p:spPr>
          <a:xfrm>
            <a:off x="457200" y="500042"/>
            <a:ext cx="8229600" cy="917596"/>
          </a:xfrm>
        </p:spPr>
        <p:txBody>
          <a:bodyPr>
            <a:normAutofit fontScale="90000"/>
          </a:bodyPr>
          <a:lstStyle/>
          <a:p>
            <a:pPr algn="ctr" eaLnBrk="1" fontAlgn="auto" hangingPunct="1">
              <a:spcAft>
                <a:spcPts val="0"/>
              </a:spcAft>
              <a:defRPr/>
            </a:pPr>
            <a:r>
              <a:rPr lang="kk-KZ" dirty="0" smtClean="0">
                <a:effectLst/>
              </a:rPr>
              <a:t>ДАУЫССЫЗ ДЫБЫСТАР</a:t>
            </a:r>
            <a:br>
              <a:rPr lang="kk-KZ" dirty="0" smtClean="0">
                <a:effectLst/>
              </a:rPr>
            </a:br>
            <a:r>
              <a:rPr lang="kk-KZ" sz="4400" dirty="0" smtClean="0">
                <a:solidFill>
                  <a:schemeClr val="tx1"/>
                </a:solidFill>
                <a:latin typeface="Times New Roman" pitchFamily="18" charset="0"/>
                <a:cs typeface="Times New Roman" pitchFamily="18" charset="0"/>
              </a:rPr>
              <a:t> </a:t>
            </a:r>
            <a:r>
              <a:rPr lang="kk-KZ" sz="2200" b="0" dirty="0" smtClean="0">
                <a:solidFill>
                  <a:schemeClr val="accent1">
                    <a:lumMod val="50000"/>
                  </a:schemeClr>
                </a:solidFill>
                <a:cs typeface="Times New Roman" pitchFamily="18" charset="0"/>
              </a:rPr>
              <a:t>Сөйлегенде ауа кедергімен шығатын дыбыстар дауыссыз дыбыстар деп аталады.</a:t>
            </a:r>
            <a:endParaRPr lang="ru-RU" sz="4400" b="0" dirty="0" smtClean="0">
              <a:solidFill>
                <a:schemeClr val="accent1">
                  <a:lumMod val="50000"/>
                </a:schemeClr>
              </a:solidFill>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E:\Документы\Мои рисунки\эж.png"/>
          <p:cNvPicPr>
            <a:picLocks noChangeAspect="1" noChangeArrowheads="1"/>
          </p:cNvPicPr>
          <p:nvPr/>
        </p:nvPicPr>
        <p:blipFill>
          <a:blip r:embed="rId2" cstate="print">
            <a:lum bright="100000"/>
          </a:blip>
          <a:srcRect/>
          <a:stretch>
            <a:fillRect/>
          </a:stretch>
        </p:blipFill>
        <p:spPr bwMode="auto">
          <a:xfrm>
            <a:off x="0" y="1588"/>
            <a:ext cx="9142413" cy="6856412"/>
          </a:xfrm>
          <a:prstGeom prst="rect">
            <a:avLst/>
          </a:prstGeom>
          <a:ln/>
        </p:spPr>
        <p:style>
          <a:lnRef idx="1">
            <a:schemeClr val="accent1"/>
          </a:lnRef>
          <a:fillRef idx="3">
            <a:schemeClr val="accent1"/>
          </a:fillRef>
          <a:effectRef idx="2">
            <a:schemeClr val="accent1"/>
          </a:effectRef>
          <a:fontRef idx="minor">
            <a:schemeClr val="lt1"/>
          </a:fontRef>
        </p:style>
      </p:pic>
      <p:sp>
        <p:nvSpPr>
          <p:cNvPr id="4" name="TextBox 3"/>
          <p:cNvSpPr txBox="1">
            <a:spLocks noChangeArrowheads="1"/>
          </p:cNvSpPr>
          <p:nvPr/>
        </p:nvSpPr>
        <p:spPr bwMode="auto">
          <a:xfrm>
            <a:off x="1071563" y="714375"/>
            <a:ext cx="6786562" cy="2738438"/>
          </a:xfrm>
          <a:prstGeom prst="rect">
            <a:avLst/>
          </a:prstGeom>
          <a:noFill/>
          <a:ln w="9525">
            <a:noFill/>
            <a:miter lim="800000"/>
            <a:headEnd/>
            <a:tailEnd/>
          </a:ln>
        </p:spPr>
        <p:txBody>
          <a:bodyPr>
            <a:spAutoFit/>
          </a:bodyPr>
          <a:lstStyle/>
          <a:p>
            <a:pPr algn="ctr" fontAlgn="auto">
              <a:spcBef>
                <a:spcPts val="0"/>
              </a:spcBef>
              <a:spcAft>
                <a:spcPts val="0"/>
              </a:spcAft>
              <a:defRPr/>
            </a:pPr>
            <a:endParaRPr lang="kk-KZ" sz="2800" b="1" dirty="0">
              <a:solidFill>
                <a:schemeClr val="bg1"/>
              </a:solidFill>
              <a:latin typeface="Times New Roman" pitchFamily="18" charset="0"/>
              <a:cs typeface="Times New Roman" pitchFamily="18" charset="0"/>
            </a:endParaRPr>
          </a:p>
          <a:p>
            <a:pPr algn="ctr" fontAlgn="auto">
              <a:spcBef>
                <a:spcPts val="0"/>
              </a:spcBef>
              <a:spcAft>
                <a:spcPts val="0"/>
              </a:spcAft>
              <a:defRPr/>
            </a:pPr>
            <a:endParaRPr lang="kk-KZ"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kk-KZ" sz="2800" b="1" dirty="0">
                <a:solidFill>
                  <a:schemeClr val="bg1"/>
                </a:solidFill>
                <a:latin typeface="Times New Roman" pitchFamily="18" charset="0"/>
                <a:cs typeface="Times New Roman" pitchFamily="18" charset="0"/>
              </a:rPr>
              <a:t>Буын</a:t>
            </a:r>
            <a:r>
              <a:rPr lang="kk-KZ" sz="2800" b="1" dirty="0">
                <a:solidFill>
                  <a:srgbClr val="FFFF00"/>
                </a:solidFill>
                <a:latin typeface="Times New Roman" pitchFamily="18" charset="0"/>
                <a:cs typeface="Times New Roman" pitchFamily="18" charset="0"/>
              </a:rPr>
              <a:t> - сөз құрамындағы бір немесе бірнеше дыбыстардың тобы. Мысалы: қа-ла-мыз-дa, бі-ле-тін-де-рі-міз-дің.</a:t>
            </a:r>
            <a:endParaRPr lang="en-US" sz="2800" b="1" dirty="0">
              <a:solidFill>
                <a:srgbClr val="FFFF00"/>
              </a:solidFill>
              <a:latin typeface="Times New Roman" pitchFamily="18" charset="0"/>
              <a:cs typeface="Times New Roman" pitchFamily="18" charset="0"/>
            </a:endParaRPr>
          </a:p>
          <a:p>
            <a:pPr algn="ctr" fontAlgn="auto">
              <a:spcBef>
                <a:spcPts val="0"/>
              </a:spcBef>
              <a:spcAft>
                <a:spcPts val="0"/>
              </a:spcAft>
              <a:defRPr/>
            </a:pPr>
            <a:r>
              <a:rPr lang="kk-KZ" sz="1600" b="1" dirty="0">
                <a:solidFill>
                  <a:srgbClr val="FFFF00"/>
                </a:solidFill>
                <a:latin typeface="+mn-lt"/>
              </a:rPr>
              <a:t/>
            </a:r>
            <a:br>
              <a:rPr lang="kk-KZ" sz="1600" b="1" dirty="0">
                <a:solidFill>
                  <a:srgbClr val="FFFF00"/>
                </a:solidFill>
                <a:latin typeface="+mn-lt"/>
              </a:rPr>
            </a:br>
            <a:endParaRPr lang="ru-RU" sz="1600" b="1" i="1" spc="600" dirty="0">
              <a:solidFill>
                <a:srgbClr val="FFFF00"/>
              </a:solidFill>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strips(downRight)">
                                      <p:cBhvr>
                                        <p:cTn id="7" dur="3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strips(downRight)">
                                      <p:cBhvr>
                                        <p:cTn id="12" dur="3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E:\Документы\Мои рисунки\эж.png"/>
          <p:cNvPicPr>
            <a:picLocks noChangeAspect="1" noChangeArrowheads="1"/>
          </p:cNvPicPr>
          <p:nvPr/>
        </p:nvPicPr>
        <p:blipFill>
          <a:blip r:embed="rId2" cstate="print">
            <a:lum bright="100000"/>
          </a:blip>
          <a:srcRect/>
          <a:stretch>
            <a:fillRect/>
          </a:stretch>
        </p:blipFill>
        <p:spPr bwMode="auto">
          <a:xfrm>
            <a:off x="0" y="1588"/>
            <a:ext cx="9142413" cy="6856412"/>
          </a:xfrm>
          <a:prstGeom prst="rect">
            <a:avLst/>
          </a:prstGeom>
          <a:ln/>
        </p:spPr>
        <p:style>
          <a:lnRef idx="1">
            <a:schemeClr val="accent1"/>
          </a:lnRef>
          <a:fillRef idx="3">
            <a:schemeClr val="accent1"/>
          </a:fillRef>
          <a:effectRef idx="2">
            <a:schemeClr val="accent1"/>
          </a:effectRef>
          <a:fontRef idx="minor">
            <a:schemeClr val="lt1"/>
          </a:fontRef>
        </p:style>
      </p:pic>
      <p:sp>
        <p:nvSpPr>
          <p:cNvPr id="4" name="TextBox 3"/>
          <p:cNvSpPr txBox="1">
            <a:spLocks noChangeArrowheads="1"/>
          </p:cNvSpPr>
          <p:nvPr/>
        </p:nvSpPr>
        <p:spPr bwMode="auto">
          <a:xfrm>
            <a:off x="1071563" y="714375"/>
            <a:ext cx="6786562" cy="1692275"/>
          </a:xfrm>
          <a:prstGeom prst="rect">
            <a:avLst/>
          </a:prstGeom>
          <a:noFill/>
          <a:ln w="9525">
            <a:noFill/>
            <a:miter lim="800000"/>
            <a:headEnd/>
            <a:tailEnd/>
          </a:ln>
        </p:spPr>
        <p:txBody>
          <a:bodyPr>
            <a:spAutoFit/>
          </a:bodyPr>
          <a:lstStyle/>
          <a:p>
            <a:pPr algn="ctr" fontAlgn="auto">
              <a:spcBef>
                <a:spcPts val="0"/>
              </a:spcBef>
              <a:spcAft>
                <a:spcPts val="0"/>
              </a:spcAft>
              <a:defRPr/>
            </a:pPr>
            <a:r>
              <a:rPr lang="kk-KZ" sz="3600" dirty="0">
                <a:solidFill>
                  <a:srgbClr val="002060"/>
                </a:solidFill>
                <a:latin typeface="Times New Roman" pitchFamily="18" charset="0"/>
                <a:cs typeface="Times New Roman" pitchFamily="18" charset="0"/>
              </a:rPr>
              <a:t>Буынға тән негізгі белгілер:</a:t>
            </a:r>
          </a:p>
          <a:p>
            <a:pPr algn="ctr" fontAlgn="auto">
              <a:spcBef>
                <a:spcPts val="0"/>
              </a:spcBef>
              <a:spcAft>
                <a:spcPts val="0"/>
              </a:spcAft>
              <a:defRPr/>
            </a:pPr>
            <a:r>
              <a:rPr lang="kk-KZ" sz="3600" dirty="0">
                <a:solidFill>
                  <a:srgbClr val="002060"/>
                </a:solidFill>
                <a:latin typeface="Times New Roman" pitchFamily="18" charset="0"/>
                <a:cs typeface="Times New Roman" pitchFamily="18" charset="0"/>
              </a:rPr>
              <a:t> </a:t>
            </a:r>
          </a:p>
          <a:p>
            <a:pPr algn="ctr" fontAlgn="auto">
              <a:spcBef>
                <a:spcPts val="0"/>
              </a:spcBef>
              <a:spcAft>
                <a:spcPts val="0"/>
              </a:spcAft>
              <a:defRPr/>
            </a:pPr>
            <a:r>
              <a:rPr lang="kk-KZ" sz="1600" b="1" dirty="0">
                <a:solidFill>
                  <a:srgbClr val="FFFF00"/>
                </a:solidFill>
                <a:latin typeface="+mn-lt"/>
              </a:rPr>
              <a:t/>
            </a:r>
            <a:br>
              <a:rPr lang="kk-KZ" sz="1600" b="1" dirty="0">
                <a:solidFill>
                  <a:srgbClr val="FFFF00"/>
                </a:solidFill>
                <a:latin typeface="+mn-lt"/>
              </a:rPr>
            </a:br>
            <a:endParaRPr lang="ru-RU" sz="1600" b="1" i="1" spc="600" dirty="0">
              <a:solidFill>
                <a:srgbClr val="FFFF00"/>
              </a:solidFill>
              <a:latin typeface="Georgia" pitchFamily="18" charset="0"/>
            </a:endParaRPr>
          </a:p>
        </p:txBody>
      </p:sp>
      <p:sp>
        <p:nvSpPr>
          <p:cNvPr id="13316" name="Прямоугольник 8"/>
          <p:cNvSpPr>
            <a:spLocks noChangeArrowheads="1"/>
          </p:cNvSpPr>
          <p:nvPr/>
        </p:nvSpPr>
        <p:spPr bwMode="auto">
          <a:xfrm>
            <a:off x="1000125" y="1428750"/>
            <a:ext cx="7715250" cy="4524375"/>
          </a:xfrm>
          <a:prstGeom prst="rect">
            <a:avLst/>
          </a:prstGeom>
          <a:noFill/>
          <a:ln w="9525">
            <a:noFill/>
            <a:miter lim="800000"/>
            <a:headEnd/>
            <a:tailEnd/>
          </a:ln>
        </p:spPr>
        <p:txBody>
          <a:bodyPr>
            <a:spAutoFit/>
          </a:bodyPr>
          <a:lstStyle/>
          <a:p>
            <a:pPr marL="342900" indent="-342900" algn="just">
              <a:buFontTx/>
              <a:buAutoNum type="arabicPeriod"/>
            </a:pPr>
            <a:r>
              <a:rPr lang="kk-KZ">
                <a:solidFill>
                  <a:srgbClr val="FFFF00"/>
                </a:solidFill>
                <a:latin typeface="Times New Roman" pitchFamily="18" charset="0"/>
                <a:cs typeface="Times New Roman" pitchFamily="18" charset="0"/>
              </a:rPr>
              <a:t>Буын болу үшін оның құрамында дауысты дыбыс болу керек және оның саны бір буында біреуден артық болмауы тиіс.Сонда сөздің құрамында қанша дауысты болса, сонша буын болады. </a:t>
            </a:r>
          </a:p>
          <a:p>
            <a:pPr marL="342900" indent="-342900" algn="just">
              <a:buFontTx/>
              <a:buAutoNum type="arabicPeriod"/>
            </a:pPr>
            <a:r>
              <a:rPr lang="kk-KZ">
                <a:solidFill>
                  <a:srgbClr val="FFFF00"/>
                </a:solidFill>
                <a:latin typeface="Times New Roman" pitchFamily="18" charset="0"/>
                <a:cs typeface="Times New Roman" pitchFamily="18" charset="0"/>
              </a:rPr>
              <a:t>2. Буында мағына болмайды. Кейбір сөздердің әрбір буыны лексикалық немесе морфологиялық мағынасы бар бөлшектерге тура келіп қалады. Мұны кездейсоқ сәйкестік деп түсіну керек. Буында мағына болуы міндетті емес. </a:t>
            </a:r>
          </a:p>
          <a:p>
            <a:pPr marL="342900" indent="-342900" algn="just">
              <a:buFontTx/>
              <a:buAutoNum type="arabicPeriod"/>
            </a:pPr>
            <a:r>
              <a:rPr lang="kk-KZ">
                <a:solidFill>
                  <a:srgbClr val="FFFF00"/>
                </a:solidFill>
                <a:latin typeface="Times New Roman" pitchFamily="18" charset="0"/>
                <a:cs typeface="Times New Roman" pitchFamily="18" charset="0"/>
              </a:rPr>
              <a:t>Қазақ тіліндегі байырғы сөздер бірыңғай не жуан буынды, немесе жіңішке буынды болып келеді. Қазақ тілінде жуан және жіңішке буынды (аралас буынды) орыс және өзге тілдерден енген сөздер кездеседі. </a:t>
            </a:r>
          </a:p>
          <a:p>
            <a:pPr marL="342900" indent="-342900" algn="just">
              <a:buFontTx/>
              <a:buAutoNum type="arabicPeriod"/>
            </a:pPr>
            <a:r>
              <a:rPr lang="kk-KZ">
                <a:solidFill>
                  <a:srgbClr val="FFFF00"/>
                </a:solidFill>
                <a:latin typeface="Times New Roman" pitchFamily="18" charset="0"/>
                <a:cs typeface="Times New Roman" pitchFamily="18" charset="0"/>
              </a:rPr>
              <a:t>Қазақ тілінің байырғы сөздері, буындары қос (екі)  дауыссыздан басталмайды. Орыс тілінен енген біраз сөздің біздің тілімізде жазылуы соның айғағы: бөрене (бревно), кереует (кровать), үстел (стол), тіпті үш дауыссыздан да бастала береді: стиль, спорт, студент, стратегия т.б.</a:t>
            </a:r>
          </a:p>
          <a:p>
            <a:pPr marL="342900" indent="-342900" algn="just">
              <a:buFontTx/>
              <a:buAutoNum type="arabicPeriod"/>
            </a:pPr>
            <a:r>
              <a:rPr lang="kk-KZ">
                <a:solidFill>
                  <a:srgbClr val="FFFF00"/>
                </a:solidFill>
                <a:latin typeface="Times New Roman" pitchFamily="18" charset="0"/>
                <a:cs typeface="Times New Roman" pitchFamily="18" charset="0"/>
              </a:rPr>
              <a:t>Бас (бірінші) буын болмаса, қалған буындар дауыстыдан басталмайды.</a:t>
            </a:r>
          </a:p>
          <a:p>
            <a:pPr marL="342900" indent="-342900"/>
            <a:endParaRPr lang="ru-RU">
              <a:solidFill>
                <a:srgbClr val="FFFF00"/>
              </a:solidFill>
              <a:latin typeface="Lucida Sans Unicod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3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3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3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1"/>
          <p:cNvSpPr txBox="1">
            <a:spLocks noChangeArrowheads="1"/>
          </p:cNvSpPr>
          <p:nvPr/>
        </p:nvSpPr>
        <p:spPr bwMode="auto">
          <a:xfrm>
            <a:off x="5500688" y="4500563"/>
            <a:ext cx="184150" cy="369887"/>
          </a:xfrm>
          <a:prstGeom prst="rect">
            <a:avLst/>
          </a:prstGeom>
          <a:noFill/>
          <a:ln w="9525">
            <a:noFill/>
            <a:miter lim="800000"/>
            <a:headEnd/>
            <a:tailEnd/>
          </a:ln>
        </p:spPr>
        <p:txBody>
          <a:bodyPr wrap="none">
            <a:spAutoFit/>
          </a:bodyPr>
          <a:lstStyle/>
          <a:p>
            <a:endParaRPr lang="ru-RU">
              <a:latin typeface="Lucida Sans Unicode" pitchFamily="34" charset="0"/>
            </a:endParaRPr>
          </a:p>
        </p:txBody>
      </p:sp>
      <p:cxnSp>
        <p:nvCxnSpPr>
          <p:cNvPr id="17" name="Прямая соединительная линия 16"/>
          <p:cNvCxnSpPr/>
          <p:nvPr/>
        </p:nvCxnSpPr>
        <p:spPr>
          <a:xfrm>
            <a:off x="500034" y="6572272"/>
            <a:ext cx="8072494" cy="1588"/>
          </a:xfrm>
          <a:prstGeom prst="line">
            <a:avLst/>
          </a:prstGeom>
          <a:ln w="155575">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0034" y="214290"/>
            <a:ext cx="8072494" cy="1588"/>
          </a:xfrm>
          <a:prstGeom prst="line">
            <a:avLst/>
          </a:prstGeom>
          <a:ln w="155575">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6200000" flipH="1">
            <a:off x="5787240" y="3286918"/>
            <a:ext cx="6214312" cy="70644"/>
          </a:xfrm>
          <a:prstGeom prst="line">
            <a:avLst/>
          </a:prstGeom>
          <a:ln w="155575">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5400000" flipH="1" flipV="1">
            <a:off x="-2821039" y="3321049"/>
            <a:ext cx="6072230" cy="1588"/>
          </a:xfrm>
          <a:prstGeom prst="line">
            <a:avLst/>
          </a:prstGeom>
          <a:ln w="155575">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cxnSp>
      <p:sp>
        <p:nvSpPr>
          <p:cNvPr id="14343" name="Прямоугольник 21"/>
          <p:cNvSpPr>
            <a:spLocks noChangeArrowheads="1"/>
          </p:cNvSpPr>
          <p:nvPr/>
        </p:nvSpPr>
        <p:spPr bwMode="auto">
          <a:xfrm>
            <a:off x="285750" y="500063"/>
            <a:ext cx="8215313" cy="5586412"/>
          </a:xfrm>
          <a:prstGeom prst="rect">
            <a:avLst/>
          </a:prstGeom>
          <a:noFill/>
          <a:ln w="9525">
            <a:noFill/>
            <a:miter lim="800000"/>
            <a:headEnd/>
            <a:tailEnd/>
          </a:ln>
        </p:spPr>
        <p:txBody>
          <a:bodyPr>
            <a:spAutoFit/>
          </a:bodyPr>
          <a:lstStyle/>
          <a:p>
            <a:pPr algn="just"/>
            <a:r>
              <a:rPr lang="kk-KZ" sz="1700">
                <a:solidFill>
                  <a:srgbClr val="FF0000"/>
                </a:solidFill>
                <a:latin typeface="Times New Roman" pitchFamily="18" charset="0"/>
                <a:cs typeface="Times New Roman" pitchFamily="18" charset="0"/>
              </a:rPr>
              <a:t>1) Ашық буын. </a:t>
            </a:r>
            <a:r>
              <a:rPr lang="kk-KZ" sz="1700">
                <a:latin typeface="Times New Roman" pitchFamily="18" charset="0"/>
                <a:cs typeface="Times New Roman" pitchFamily="18" charset="0"/>
              </a:rPr>
              <a:t>Бір дауысты фонеманың өзінен болған немесе дауыссыздан </a:t>
            </a:r>
            <a:r>
              <a:rPr lang="kk-KZ" sz="1700">
                <a:solidFill>
                  <a:srgbClr val="000000"/>
                </a:solidFill>
                <a:latin typeface="Times New Roman" pitchFamily="18" charset="0"/>
                <a:cs typeface="Times New Roman" pitchFamily="18" charset="0"/>
              </a:rPr>
              <a:t>басталып, дауыстыға келіп біткен буынды ашық буын дейміз. Мысалы: а –(нық), ә –(кел), ө –(рік), ы –(дыс), ү –(шеу), и –(мек) дегендердің бас буындары да, ат –қа, ат –ты үй –ді деген сөздердің екінші буындары да –ашық буындар. А –ға, а –на, і –ні, ә –ке деген сөздердің басқы буындары да, соңғылары да ашық буын. Сөйтіп: а) дауысты дыбыстың жалғыз өзі тұрып –ақ ашық буын бола алады; ә) қатарынан келген екі дыбыстың алдыңғысыдауыссыз, соңғысы дауысты болып та ашық буын бола алады.</a:t>
            </a:r>
          </a:p>
          <a:p>
            <a:pPr algn="just"/>
            <a:r>
              <a:rPr lang="kk-KZ" sz="1700">
                <a:solidFill>
                  <a:srgbClr val="FF0000"/>
                </a:solidFill>
                <a:latin typeface="Times New Roman" pitchFamily="18" charset="0"/>
                <a:cs typeface="Times New Roman" pitchFamily="18" charset="0"/>
              </a:rPr>
              <a:t>2) Тұйық буын.</a:t>
            </a:r>
            <a:r>
              <a:rPr lang="kk-KZ" sz="1700">
                <a:solidFill>
                  <a:srgbClr val="FFFF00"/>
                </a:solidFill>
                <a:latin typeface="Times New Roman" pitchFamily="18" charset="0"/>
                <a:cs typeface="Times New Roman" pitchFamily="18" charset="0"/>
              </a:rPr>
              <a:t> </a:t>
            </a:r>
            <a:r>
              <a:rPr lang="kk-KZ" sz="1700">
                <a:latin typeface="Times New Roman" pitchFamily="18" charset="0"/>
                <a:cs typeface="Times New Roman" pitchFamily="18" charset="0"/>
              </a:rPr>
              <a:t>Дауыстыдан басталып, дауыссызға келіп біткен буынды тұйық буын дейміз. Мысалы: ат, ән, ор, өт, ұн, ай, үн деген сөздер де, ант, өрт, ұлт деген сөздер де –тұйық буындар. Бұл буындардың алғашқы дыбысы  дауысты, одан соңғы бір не екі дыбысы дауыссыз болып тұр. Сөйтіп: а) екі дыбысты, ә) үш дыбысты тұйық буын болады. Тұйық буын өз алдына сөз болып және бірнеше буынды сөздің, көбінесе, басында кездесіп отырады. Мысалы: ой, ой –мақ, ал, ал –мақ, өрт, өрт –ке.</a:t>
            </a:r>
            <a:endParaRPr lang="ru-RU" sz="1700">
              <a:latin typeface="Times New Roman" pitchFamily="18" charset="0"/>
              <a:cs typeface="Times New Roman" pitchFamily="18" charset="0"/>
            </a:endParaRPr>
          </a:p>
          <a:p>
            <a:pPr algn="just"/>
            <a:r>
              <a:rPr lang="kk-KZ" sz="1700">
                <a:solidFill>
                  <a:srgbClr val="FF0000"/>
                </a:solidFill>
                <a:latin typeface="Times New Roman" pitchFamily="18" charset="0"/>
                <a:cs typeface="Times New Roman" pitchFamily="18" charset="0"/>
              </a:rPr>
              <a:t>3) Бітеу буын. </a:t>
            </a:r>
            <a:r>
              <a:rPr lang="kk-KZ" sz="1700">
                <a:latin typeface="Times New Roman" pitchFamily="18" charset="0"/>
                <a:cs typeface="Times New Roman" pitchFamily="18" charset="0"/>
              </a:rPr>
              <a:t>Ортасы дауысты болып, екі жағы дауыссыз болған буынды бітеу буын дейміз. Мысалы: мал, сом, төс, құс, қыс, бұл, тіс, қант, қарт секілді сөздер бітеу буын болады. Өйткені бұл буындардың басқы дыбысы да, соңғы дыбысы да –дауыссыз. Бітеу буын қазақ сөздерінде: а) үш дыбысты да, ә) төрт дыбысты да болып келеді. Төрт дыбысты болып келген бітеу буынның соңғы дыбысы қатаң болып, қатаңның алдында үнді тұрады.</a:t>
            </a:r>
            <a:endParaRPr lang="ru-RU" sz="1700">
              <a:latin typeface="Times New Roman" pitchFamily="18" charset="0"/>
              <a:cs typeface="Times New Roman" pitchFamily="18" charset="0"/>
            </a:endParaRPr>
          </a:p>
          <a:p>
            <a:pPr algn="just"/>
            <a:r>
              <a:rPr lang="kk-KZ" sz="1700">
                <a:latin typeface="Times New Roman" pitchFamily="18" charset="0"/>
                <a:cs typeface="Times New Roman" pitchFamily="18" charset="0"/>
              </a:rPr>
              <a:t>Бітеу буын өз алдына сөз болып та, бірнеше буынды сөздің басында да, ортсында да, соңында да кездесе береді. Мысалы: бір, тарт, бір –лік- тің, тарт –(па), (ақ) –тарт т.б. </a:t>
            </a:r>
            <a:endParaRPr lang="ru-RU" sz="170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142875" y="714375"/>
            <a:ext cx="8786813" cy="4678363"/>
          </a:xfrm>
          <a:prstGeom prst="rect">
            <a:avLst/>
          </a:prstGeom>
          <a:noFill/>
          <a:ln w="9525">
            <a:noFill/>
            <a:miter lim="800000"/>
            <a:headEnd/>
            <a:tailEnd/>
          </a:ln>
        </p:spPr>
        <p:txBody>
          <a:bodyPr>
            <a:spAutoFit/>
          </a:bodyPr>
          <a:lstStyle/>
          <a:p>
            <a:r>
              <a:rPr lang="kk-KZ" sz="2000" b="1">
                <a:solidFill>
                  <a:srgbClr val="CC3300"/>
                </a:solidFill>
                <a:latin typeface="Times New Roman" pitchFamily="18" charset="0"/>
                <a:cs typeface="Times New Roman" pitchFamily="18" charset="0"/>
              </a:rPr>
              <a:t>Тасымал</a:t>
            </a:r>
            <a:r>
              <a:rPr lang="kk-KZ" sz="2000">
                <a:latin typeface="Times New Roman" pitchFamily="18" charset="0"/>
                <a:cs typeface="Times New Roman" pitchFamily="18" charset="0"/>
              </a:rPr>
              <a:t/>
            </a:r>
            <a:br>
              <a:rPr lang="kk-KZ" sz="2000">
                <a:latin typeface="Times New Roman" pitchFamily="18" charset="0"/>
                <a:cs typeface="Times New Roman" pitchFamily="18" charset="0"/>
              </a:rPr>
            </a:br>
            <a:r>
              <a:rPr lang="kk-KZ" sz="2000">
                <a:latin typeface="Times New Roman" pitchFamily="18" charset="0"/>
                <a:cs typeface="Times New Roman" pitchFamily="18" charset="0"/>
              </a:rPr>
              <a:t>Жазып келе жатқанда, сөз жолға сыймай қалса, тұтас бір я бірнеше буынды екінші жолға көшіруді тасымал дейді. Сөздің соңғы буындары дефис (-) арқылы төмендегі тәртіп бойынша тасымалданады.</a:t>
            </a:r>
            <a:br>
              <a:rPr lang="kk-KZ" sz="2000">
                <a:latin typeface="Times New Roman" pitchFamily="18" charset="0"/>
                <a:cs typeface="Times New Roman" pitchFamily="18" charset="0"/>
              </a:rPr>
            </a:br>
            <a:r>
              <a:rPr lang="kk-KZ" sz="2000">
                <a:latin typeface="Times New Roman" pitchFamily="18" charset="0"/>
                <a:cs typeface="Times New Roman" pitchFamily="18" charset="0"/>
              </a:rPr>
              <a:t/>
            </a:r>
            <a:br>
              <a:rPr lang="kk-KZ" sz="2000">
                <a:latin typeface="Times New Roman" pitchFamily="18" charset="0"/>
                <a:cs typeface="Times New Roman" pitchFamily="18" charset="0"/>
              </a:rPr>
            </a:br>
            <a:r>
              <a:rPr lang="kk-KZ" sz="2000">
                <a:latin typeface="Times New Roman" pitchFamily="18" charset="0"/>
                <a:cs typeface="Times New Roman" pitchFamily="18" charset="0"/>
              </a:rPr>
              <a:t>1. Екі я одан көп буынды сөздер буын жігімен тасымалданады. </a:t>
            </a:r>
            <a:r>
              <a:rPr lang="ru-RU" sz="2000">
                <a:latin typeface="Times New Roman" pitchFamily="18" charset="0"/>
                <a:cs typeface="Times New Roman" pitchFamily="18" charset="0"/>
              </a:rPr>
              <a:t>Мысалы: Рес-пуб-ли-ка-мыз-да, құр-мет-ті, әке-лік т. б.</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2. Бір ғана дауысты дыбыстан тұратын буынды жол соңына қалдыруға да, жаңа жолға тасымалдауға да болмайды. Мысалы: өзі-міз-ге (ө-зімізге емес), ара (а-ра емес), аю (а-ю емес) т. б</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3. Екі дауысты дыбыстың ортасында й, у дауыссыз дыбыстары бар сөздерді буынға бөлгенде, бұл дыбыстар келесі буынның басында келеді және солай тасымалданады. Мысалы: жа-уап, (жау-ап емес), қа-йың (қай-ың емес), са-уын (сау-ын емес), ке-йін (кей-ін емес) т. б.</a:t>
            </a:r>
          </a:p>
          <a:p>
            <a:endParaRPr lang="ru-RU">
              <a:latin typeface="Lucida Sans Unicode"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735</TotalTime>
  <Words>2911</Words>
  <Application>Microsoft Office PowerPoint</Application>
  <PresentationFormat>Экран (4:3)</PresentationFormat>
  <Paragraphs>389</Paragraphs>
  <Slides>32</Slides>
  <Notes>2</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32</vt:i4>
      </vt:variant>
    </vt:vector>
  </HeadingPairs>
  <TitlesOfParts>
    <vt:vector size="45" baseType="lpstr">
      <vt:lpstr>Arial</vt:lpstr>
      <vt:lpstr>Lucida Sans Unicode</vt:lpstr>
      <vt:lpstr>Wingdings 3</vt:lpstr>
      <vt:lpstr>Verdana</vt:lpstr>
      <vt:lpstr>Wingdings 2</vt:lpstr>
      <vt:lpstr>Calibri</vt:lpstr>
      <vt:lpstr>Georgia</vt:lpstr>
      <vt:lpstr>Times New Roman</vt:lpstr>
      <vt:lpstr>KZ Times New Roman</vt:lpstr>
      <vt:lpstr>Book Antiqua</vt:lpstr>
      <vt:lpstr>KZ Arial</vt:lpstr>
      <vt:lpstr>Arial Black</vt:lpstr>
      <vt:lpstr>Открытая</vt:lpstr>
      <vt:lpstr>Слайд 1</vt:lpstr>
      <vt:lpstr>Слайд 2</vt:lpstr>
      <vt:lpstr>Слайд 3</vt:lpstr>
      <vt:lpstr>ДАУЫСТЫ ДЫБЫСТАР</vt:lpstr>
      <vt:lpstr>ДАУЫССЫЗ ДЫБЫСТАР  Сөйлегенде ауа кедергімен шығатын дыбыстар дауыссыз дыбыстар деп аталады.</vt:lpstr>
      <vt:lpstr>Слайд 6</vt:lpstr>
      <vt:lpstr>Слайд 7</vt:lpstr>
      <vt:lpstr>Слайд 8</vt:lpstr>
      <vt:lpstr>Слайд 9</vt:lpstr>
      <vt:lpstr>Слайд 10</vt:lpstr>
      <vt:lpstr>Слайд 11</vt:lpstr>
      <vt:lpstr>«АДАСҚАҚ»  ойыны</vt:lpstr>
      <vt:lpstr>«АДАСҚАҚ»  ойыны (жауабы)</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Суреттерді оқиға желісі бойынша рет-ретімен орналастырып, сол бойынша әңгімелеңдер </vt:lpstr>
      <vt:lpstr>Фонетикалық талдау жаса </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Bauyrzhan</cp:lastModifiedBy>
  <cp:revision>179</cp:revision>
  <dcterms:modified xsi:type="dcterms:W3CDTF">2012-03-26T20:31:34Z</dcterms:modified>
</cp:coreProperties>
</file>