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1" r:id="rId4"/>
    <p:sldId id="264" r:id="rId5"/>
    <p:sldId id="265" r:id="rId6"/>
    <p:sldId id="266" r:id="rId7"/>
    <p:sldId id="275" r:id="rId8"/>
    <p:sldId id="270" r:id="rId9"/>
    <p:sldId id="267" r:id="rId10"/>
    <p:sldId id="268" r:id="rId11"/>
    <p:sldId id="272" r:id="rId12"/>
    <p:sldId id="258" r:id="rId13"/>
    <p:sldId id="259" r:id="rId14"/>
    <p:sldId id="271" r:id="rId15"/>
    <p:sldId id="269" r:id="rId16"/>
    <p:sldId id="279" r:id="rId17"/>
    <p:sldId id="274" r:id="rId18"/>
    <p:sldId id="280" r:id="rId19"/>
    <p:sldId id="28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90DD74-3FFA-4ED2-81E6-649C89E00014}" type="datetimeFigureOut">
              <a:rPr lang="ru-RU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C871CD-4769-4110-8863-80447C69B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F8812D-7DB0-4D71-8B8E-E5D330BC4BB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31ACEC-C4DE-4D10-8461-1789B98AA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kz/yandsearch?source=wiz&amp;fp=3&amp;img_url=http://club.osinka.ru/files/1182186564_18_podborka_84_835.jpg&amp;tld=kz&amp;p=3&amp;text=%D1%84%D0%BE%D1%82%D0%BE%20%D0%BA%D0%BE%D0%BC%D0%BF%D1%8C%D1%8E%D1%82%D0%B5%D1%80%D0%B0&amp;noreask=1&amp;pos=93&amp;rpt=simage&amp;lr=221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on.kz/userdata/25120/blogpost_photos/c9405b54c8c21eacbd17cc0a7f73760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kz/yandsearch?source=wiz&amp;fp=0&amp;img_url=http://www.kerekinfo.kz/uploads/images/00/09/25/2012/03/31/73c814.jpg&amp;text=%D0%94%D0%BE%D0%BF%20%D1%81%D2%AF%D1%80%D0%B5%D1%82%D1%82%D0%B5%D1%80%D1%96&amp;noreask=1&amp;pos=18&amp;lr=221&amp;rpt=simage&amp;nojs=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kz/yandsearch?source=wiz&amp;fp=0&amp;img_url=http://www.porjati.ru/uploads/posts/2012-05/thumbs/1337780231_1324630362_18_water.jpg&amp;text=%D0%BA%D1%96%D1%82%D0%B0%D0%BF%D1%82%D1%8B%D2%A3%20%20%D1%96%20%D1%81%D2%AF%D1%80%D0%B5%D1%82%D1%82%D0%B5%D1%80%D1%96&amp;noreask=1&amp;pos=1&amp;lr=221&amp;rpt=simage&amp;nojs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kz/yandsearch?source=psearch&amp;text=%D0%BC%D3%A9%D0%BD%D1%88%D0%B0%D2%9B%D1%82%D0%B0%D1%80&amp;fp=0&amp;img_url=http://massaget.kz/userdata/news/news_2584/thumb_b/photo.gif&amp;pos=8&amp;rpt=simage&amp;lr=221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images.yandex.kz/yandsearch?source=wiz&amp;fp=0&amp;img_url=http://zapivo.net/images/stories/zoo_gallery/sobaki-iz-tcepey/sobaki-iz-cepey-15.jpg&amp;tld=kz&amp;text=%D0%B8%D1%82%D1%82%D1%96%D2%A3%20%D1%81%D2%AF%D1%80%D0%B5%D1%82%D1%82%D0%B5%D1%80%D1%96&amp;noreask=1&amp;pos=4&amp;lr=221&amp;rpt=simage&amp;nojs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gif"/><Relationship Id="rId2" Type="http://schemas.openxmlformats.org/officeDocument/2006/relationships/hyperlink" Target="http://images.yandex.kz/yandsearch?source=wiz&amp;fp=4&amp;img_url=http://www.dtsc.ca.gov/HazardousWaste/UniversalWaste/images/j0402149.jpg&amp;tld=kz&amp;p=4&amp;text=%D1%84%D0%BE%D1%82%D0%BE%20%D0%BA%D0%BE%D0%BC%D0%BF%D1%8C%D1%8E%D1%82%D0%B5%D1%80%D0%B0&amp;noreask=1&amp;pos=121&amp;rpt=simage&amp;lr=221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images.yandex.kz/yandsearch?source=wiz&amp;fp=0&amp;img_url=http://www.veeriku.tartu.ee/~ppensa/cactusbar.jpg&amp;text=%D0%9A%D0%B0%D0%BA%D1%82%D1%83%D1%81%20%D1%84%D0%BE%D1%82%D0%BE&amp;noreask=1&amp;pos=23&amp;lr=221&amp;rpt=simage&amp;noj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21389572">
            <a:off x="1371600" y="298450"/>
            <a:ext cx="7772400" cy="54800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data:image/jpeg;base64,/9j/4AAQSkZJRgABAQAAAQABAAD/2wCEAAkGBwgHBgkIBwgKCgkLDRYPDQwMDRsUFRAWIB0iIiAdHx8kKDQsJCYxJx8fLT0tMTU3Ojo6Iys/RD84QzQ5OjcBCgoKDQwNGg8PGjclHyU3Nzc3Nzc3Nzc3Nzc3Nzc3Nzc3Nzc3Nzc3Nzc3Nzc3Nzc3Nzc3Nzc3Nzc3Nzc3Nzc3N//AABEIAKsAqwMBIgACEQEDEQH/xAAcAAEAAgIDAQAAAAAAAAAAAAAABQYHCAEDBAL/xABHEAABAwMCAgUHCAYIBwAAAAABAAIDBAURBiESMQcTQVFhIjJxgZGhsRRCUmKissHRFSMzQ5LhFiQ0RGRyc4IlJmOks8Lw/8QAGgEBAAMBAQEAAAAAAAAAAAAAAAECBAMFBv/EACkRAQACAgIBAwQBBQEAAAAAAAABAgMRBDEhBRJRFCJBYRMjMjNCkQb/2gAMAwEAAhEDEQA/AM4oiICIiAiIgIiICIiAiIgIiICIiAiIgIiICIiAiIgIiICIiAiIgIiICLjKbIOUUHeNWWOzcQrbhCJB+6jPG/2BUW89LoGWWW3E4O01U7b+Fv5poZWRa6VOudZ6hujaGiuJp5JD+qZTYixgZ59qkG1/Shbof7TcJ5g8+SWQyM4Md/POcq8UmehntFhSi1trmC3VdRcTGyen3ZSzWqTM4x2PacAqbt/Sn8luvyHUEUTmyNjENRQMeWl7jjDg7GOxV9sjKCLgct1yoBERAREQfMj2xtLnnAHMrjrAuqvGaSYfUJVG6UJayGgttRRVdTBl7muMEzmcWQCM4PgV1w4v5ckU3ramS8Ur7pX/AIwnWN8VgFtyvhx/xW6NzyzWSDPvUlQN1JVScJu9yjbjzjWyH/2W+3pd693hnjlxPUSzXxhc8YWFqh2qaLiL7ncXMaM8Qqnu/Fdcl41JTNY6W6Voa8ZB63iHtUR6XeerQTy6x3Es28YXVUVLYInSFkj8fNjbxE+pYVi1NqAEBt0qyTyBIP4KRivGrXy9U2vmLgA4nhZgDv5KbelZa92hEcyk9QtV71Vf4uJlq0xVE9ktQ3I9PC0/isf32t1pcopXXFtcynaCZGxRFjAO3OPxyp6rrtWxQsk+XsnDhuOrjOPXjderR10r7hX1dvu/C+KaAjAjDe3BG3gSuVuFatJtuJ061z1mdaliV74I/Oe345Xw+Rrm7EYI2XRdqAW+olpngl0EhjPF24OFHT1LmEYGAsbusOizjXFu+tJj7BWcC93a048WkLAmiJ+LV9pkOcGoA9xCz8ZWf/ZC74epQ6nScuW3e5UrpOcTb7ZJt5FwjOxyru6aHkSB/vVL6UXMOn4XtIPDVxnmPFXv/bKGZIzxMae8ZX0uqlOaaE97B8F2rEsIiICKH1HqW16apDU3ed0UYGfJYXHmByHiQqnJ0z6PYdp6x3opXD4oMgyt4mOb3jCqOsBGdM000w2hkYT29hb+Kjqbpj0jUzshbLWNdI4NaXUzsZJwpi9htfpKpMOHggvZntHFke5dcM6yRP7Uy79k6VqivNrZAGktxy3HJSNPWW6Vp6h7fSFV6ayNexxlk3+a1uy9VJptoaXT1JYfqYXu5MeHz9zzqXzRrwsckrJY+GMscfTlR0dqrZRLG6OF1O/5gKgKyF9vqMU9UZD6cFTtputXBBmWCVzh9FhUWxWx091J2tGWL29t41KJksdVaaltUYuKFvPtLV7rXVRuL3vqo3BxzywR3c0vV4mqGcPBIwnbygQoJw2z1TAfDtWitLZaf1O2e+SuK32dLaa6hbGBPO1xG/kvwfX3rih1BQtrqWGEO8qRrC7G2+3P1qou4nDhcAT2FfLGlhDmjBaQRjvVPoKRWfJ9bb3R4RHSlRfJNWVzQMNmDZ2f7hv7w5UGr/ZA+1Zd6YYRPDZ7s3lNEYnEDt2cPxWJZ25jkafHC+cvGp09mJ3G3v0S/g1HaXf4tvxWxPHH9I+1a3aSdwXy2O32rI/vBbHkszyPtXbD1IGSPtcf4gqZ0rPb/RCZwIPBNG4b+KuJLO3PtCpvStg6LrMHk9m3rXS3UjLlucHUFKc84WH3BejIWJNWdKFZpaG30tHbaecPpmHrJpHA+Y08gPFREXTVf46qnirtP08LZntAL+sYSCcZGQsWks5ouuB/WRMf9JoPtXYgxh05Rcen5Hd0JPsc0/gsKaVptOVE0/8ASSrqIAA3qWxnha7nkl2D4bLPHTLHx6alwMnqJvu5/Ba0g5GQeaCYuLLVT6gpxYqmWopGyRHjkGMO4twNhkct8LZi0ZqNLyMG7jBt6eH+S1PY7q3NePmHi9i2v0W/rLPADuHRD4uCtEonpT6euy8Pl4d+ZwveKyCQAMLCT6VU6m5xRTTwU1NUTzQSOjLAzAyDjdx2XqoqySRmamDqJPoGRp279l6ubl8THG7WebSc0zrS1RW2nna0vaM5zuvY6WCkA/XNy3mG7/BU6e5VL4/1Lg2PGzmD8V4eN784Mzj25dndeHyPVbX/AMPX7ba1rXuFnuepKXJxRunI7cYGVWbpqRz9obfC1x5gyfyXWY5DnrPJH1tsrrMFARxVDm5B5DnlZo9U5FfPu/4WrW3iYdQ1LUuwHW6nGB2SYJ9y+mX2MjMlBUt8W4IUtQ2Y1MoNPQ4jO4mlbt71YaKxsp955Ovf2DGGj1Llf/1OTjx5tufgj0+uT8ITUcjL30W/KomODqKYOAcNwA4g/Zd7lh2cef4grZB9AKu0XG3OA4aiBzQMbbgj8lrjUNLS5rtnDmO5buNyo5eGM/y7zj/j+34fGnjwXagPdWQ/fC2IkLQ8h2ezlla7WjybnS9mKqL1eWFsW5khkLmA7jHmHxW3D+VXSS3Owf8AwlVfpHw7Rlx57FnZ9YK2mCf6P2D+arPSNTyR6LuRkzgtb2fWC7W6FO6VAQyyyjYmmYQR/pxlVa5aiut6npP0pWOnEUrXNy0DfI32HNW7pVBNs0+/HnUsX/ib+Sx0HcLmnuIKxzKW5Vrdx22ld9KFh9wXqUfp53HYbc7vpo/uhSCqKZ0ow9bp1230h7WlasN81voW2uv4+s0/J4PHv2/FamyM4Hub9EkezZB8OPkn0LaTo7m62w21+dnwvH3T+a1cwtkeimUP0jaXE54XtZ7Y/wCSkVXVrxBqauiA2jndkEk89+30qvuuRjqR2E9jcq368sdVV61qH08ZAmhjeHlvk5xg5/h964tWjYacOkuE5le7cBowAF4XK5XHwWmLT5+HKuDLkt46RLK0uY0dRE48xxb5XdFLXPcDSwgu7A2MEBWijs1to3cccLXO73blSUfF/d6c7cuBmxXkX59Z8Y8e2yvGn/ayp01p1Hc5Q6tnioqXGOEAOcR6MbFWG2adtttPGyLrJ+fWy+Uc+Hd6lImKvc3ajlJ5+YQkdtub2kuhLD2ZcPzWXJHOzxqtJiP1DvWuGvfmXMszYmFwaXY7BuvKbntltPNjtyzC9JtFycfLdC0f5lw7T9W9hD6xjRjHmk/kpxei8m3eNa2esfl20FU11REScceRwnmsB61oP0Zqi60nCQ0VD3s/yu8ofeWeaWxSQzRSOmeSwg8gM49ZWK+myiFPqanqhjNVS7472HB9xavq/SuLk4vHnHkj8+GPLaLW3DHtAcV0Duzr4z9oLZgStih43ZwO5ax0x4JWuPzSD7CtmHsM0DmA4zyXtcbW/LNlm0Uma9ul11j7GP8AcoPpLPHoi4HHNgP2gpT9GPB3lHsUZ0jNxom5N+jF+IW3PFPb9rDwbcu0z9RGvhRekuQTWGx4/dw07c+mDKxw8YY4+CvWtpOt05REb9WaUf8AbqjP8x3oK8uXptv9Iu49MWt3fSs+Cl1A6EdxaQtJ/wAM1TyqITWEfWafqfq8J9hC1KuDOruFU3unePtFbeambxWCvH/RcfctTNRs6u/3FmMYqHH2nP4oI5Z96IJ/+SD2dRUROJPYOLhJ9gWAlnnoBcypsVZTyjiB5g93E781MDIteKOeRr5KmmBAxk4d+K6YprXCSXzRTeDYc49gUnHa6NnKBvrXb8mpoxnq42gdpC4zhxTb3e2Np90ol15ootoaWof/AKdPj44UDqnpDp9N0jJ6y01/DK7hYOKMH7x71Y6nUFlpZOrdVwuk7Gx+UfcsNdOuoaW5mgpqYn9W0uLX7HcjfHqXSKxXqEbe+q6eGbijsL3bbddOB8AvNbel/UF7utJbaC10MMk7+Bhe57zyz4dyw31hPJqldL3p9i1BQ3VsLZjSS9YIy7hDtiMZ7FIzDdNS67o2u66GNv14qbib8SqfcNa6slkcP05PF2cEcTG4+zlXnTvTFa7xcW0d5tDaBr9vlDZutY3/ADeSCB49iut2smmq1nFXfI9xs55bnfljtU7GulVftRTZ6+8VkveDMR8MKOc6WXL5i9zz85ziSfasx3fQWmKnP6PuJjec/sSZBt4b/FUO/aSbah+rvVBJkFzWSP6t2Bz23U+RTHHLZQ3mBthbBy6ktVG0CpuNJGO3imCwRJbnRyAGohOSBlhLuY7Nhld1tsc9ZP1cc1JDn508nAD7lNbTVDMNR0gadg/volPdDC5+fXjCrmqteW672Wrt1PBVkzs4A97Wta3cb889i4s/RLX3BglN1pTH2mAdZ78hSV76NrNpWxT3W6zVtaIiAI2uxxOJwNmjYK05LdJUq9RzT6flY1j5HNfSOAY0k46kdyrMdpuNRlkVBUuzt+zI+KvMWtrdA2QUtmY0tY1rHS+UHYGBlucAAAfSKk6LXT6ydsDLaY6c7O4o4zj0AMHxVZiJGWujuJ8Oi7UyZpbIIfLa7mDk5CsiouktWU8jRRSNZH1bgxwbyaXHYjwO/oV5HJVmNDw3xvHZ61vfC74LVLWEL/6S1pbG93GWuHC0n5gW21ZH11LLGBu9hCx5HoiukdmSRrB4MUDXuC13Co/ZUU7v9hHxws09BFLU26eqpqtnVufG5zW5ztlqtUGgWZzPUSO8Mgfgp+yaco7PK6anGZHDhLjucIJtV/W9pq73YpKKgqDTyuc13WAZ2B5KTq6qVsc7aNjZZ42nDHHALsZAWJLn0h6njfU2+4UtPbK/DTGCMhpyM7k4LSNvBTECOn07q+21kbSymq2NdhjmSYPrBGw9a8l70Ncb6aeqr4o7c9oLJHkEu4RyyDwj7S6q3VGoppY/lNyqmxBpc4xERtzzG42P8lXpqmSenhE8z5XyTZa5zi7LRkjOT9Hbl2q36Ek/RlgtLxHeLu10zAetiEwG580gMDiOY23XdTy6Xsk3HQUL56iKPDnOg4snvHWuOD6GhQswndHU+Q/hazhADDggDw8CfYufk3mzOLI4HR+eXhuBnOQduxRoTtdqtszozTW6OIhrmAvIYMdwDAPXkqMn1DdnAFs0VPgcJ6uFoOezBdk+9eemoJpywUjJ6mTGP6tA54dt4DHipug0NqKsPk2z5O1x86pkaD6cDJ9qkQctfXVAa6qrKiWNpLcPkdwNz24G3tC8clO5kYcxvB1xw3LeFrmg+zCyXQdFFfK7rK26OjcRhwpY8Eju4nZ+CsNv6LbNStBmY6cjdxnkJz6hge5ToYTgpaqZ0hiic7hxxPY0lvg3ABA9gU/bNM3mraOpt1S7Iy1z2CMeghx94WYyNLacaI31FJA4/uogOJ3oaNz7Fwy/VNVhtjsc8gPKasHUt/hPle5WjVUaU/T+gdRxPfKy4xWxpAAdC8vdj1cLeznurvIKVtu/Q13ujrtM/PE2SNpc4Z2BAHId/NcNsN5ubg69XR7Ij/dqMdUz1nJcfaFPWyzUNsj4KSnYztJA3Kre/u7TCpydFmm5eGRtGInc/wBXI9nwIXjqOiegJBp6ysixyxUOPxyskAALlcxjy1dGsdDVvndX1EokZwPa5wwRkHsHgshNGGgdy5RAREQEREFevU9Xaqk10MRnpnY6+JvnD6wXnrbdYta24da1lTH80g4fEfA8wVZ3sa9pa8Ag8wVWrnpZpqTXWmZ9HV8+KPk7wcORCtAxtdeja8W6sc23xNulG/zQ5zWSsP1ieY9B9S5oOjXU5lmfUPoaWKYMb1biah7MZ3A2A7ORVymrtdwydQyhtU7eXXvdI0/wgH4rr/R+vq8/1i80lI09lNSkkD0ucmx4bZ0VUsGRX3Oslic8vcyN4ibk89mjb2qapNJ6JsDGyCioIzGP2tVJ1jh63k49S8jej6sqt7rqO71OebRUdU37AB969tH0aabgkbLJQsqJRzkn/WOPrdlRMj6k1tpOkJgp66CZ7P3VGwyuHqaF1HWUtQ7htWm7nPnlJM1kLPtOz7lZqSy2+kYGQU0bGjsa0AewL2shjZ5jGj0BNimtl1pX+ZHbrawnbHFO4D18IB9q7G6Oq63e+XyvrBz6sS9Uz0YjDcj05VxRNiFt2mLRbv7LRRMPaQ0An181LsjawYY0NHgF9ooBERAREQEREBERAREQEREHGB3LlEQM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0" y="-1038225"/>
            <a:ext cx="1628775" cy="1628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wgHBgkIBwgKCgkLDRYPDQwMDRsUFRAWIB0iIiAdHx8kKDQsJCYxJx8fLT0tMTU3Ojo6Iys/RD84QzQ5OjcBCgoKDQwNGg8PGjclHyU3Nzc3Nzc3Nzc3Nzc3Nzc3Nzc3Nzc3Nzc3Nzc3Nzc3Nzc3Nzc3Nzc3Nzc3Nzc3Nzc3N//AABEIAKsAqwMBIgACEQEDEQH/xAAcAAEAAgIDAQAAAAAAAAAAAAAABQYHCAEDBAL/xABHEAABAwMCAgUHCAYIBwAAAAABAAIDBAURBiESMQcTQVFhIjJxgZGhsRRCUmKissHRFSMzQ5LhFiQ0RGRyc4IlJmOks8Lw/8QAGgEBAAMBAQEAAAAAAAAAAAAAAAECBAMFBv/EACkRAQACAgIBAwQBBQEAAAAAAAABAgMRBDEhBRJRFCJBYRMjMjNCkQb/2gAMAwEAAhEDEQA/AM4oiICIiAiIgIiICIiAiIgIiICIiAiIgIiICIiAiIgIiICIiAiIgIiICLjKbIOUUHeNWWOzcQrbhCJB+6jPG/2BUW89LoGWWW3E4O01U7b+Fv5poZWRa6VOudZ6hujaGiuJp5JD+qZTYixgZ59qkG1/Shbof7TcJ5g8+SWQyM4Md/POcq8UmehntFhSi1trmC3VdRcTGyen3ZSzWqTM4x2PacAqbt/Sn8luvyHUEUTmyNjENRQMeWl7jjDg7GOxV9sjKCLgct1yoBERAREQfMj2xtLnnAHMrjrAuqvGaSYfUJVG6UJayGgttRRVdTBl7muMEzmcWQCM4PgV1w4v5ckU3ramS8Ur7pX/AIwnWN8VgFtyvhx/xW6NzyzWSDPvUlQN1JVScJu9yjbjzjWyH/2W+3pd693hnjlxPUSzXxhc8YWFqh2qaLiL7ncXMaM8Qqnu/Fdcl41JTNY6W6Voa8ZB63iHtUR6XeerQTy6x3Es28YXVUVLYInSFkj8fNjbxE+pYVi1NqAEBt0qyTyBIP4KRivGrXy9U2vmLgA4nhZgDv5KbelZa92hEcyk9QtV71Vf4uJlq0xVE9ktQ3I9PC0/isf32t1pcopXXFtcynaCZGxRFjAO3OPxyp6rrtWxQsk+XsnDhuOrjOPXjderR10r7hX1dvu/C+KaAjAjDe3BG3gSuVuFatJtuJ061z1mdaliV74I/Oe345Xw+Rrm7EYI2XRdqAW+olpngl0EhjPF24OFHT1LmEYGAsbusOizjXFu+tJj7BWcC93a048WkLAmiJ+LV9pkOcGoA9xCz8ZWf/ZC74epQ6nScuW3e5UrpOcTb7ZJt5FwjOxyru6aHkSB/vVL6UXMOn4XtIPDVxnmPFXv/bKGZIzxMae8ZX0uqlOaaE97B8F2rEsIiICKH1HqW16apDU3ed0UYGfJYXHmByHiQqnJ0z6PYdp6x3opXD4oMgyt4mOb3jCqOsBGdM000w2hkYT29hb+Kjqbpj0jUzshbLWNdI4NaXUzsZJwpi9htfpKpMOHggvZntHFke5dcM6yRP7Uy79k6VqivNrZAGktxy3HJSNPWW6Vp6h7fSFV6ayNexxlk3+a1uy9VJptoaXT1JYfqYXu5MeHz9zzqXzRrwsckrJY+GMscfTlR0dqrZRLG6OF1O/5gKgKyF9vqMU9UZD6cFTtputXBBmWCVzh9FhUWxWx091J2tGWL29t41KJksdVaaltUYuKFvPtLV7rXVRuL3vqo3BxzywR3c0vV4mqGcPBIwnbygQoJw2z1TAfDtWitLZaf1O2e+SuK32dLaa6hbGBPO1xG/kvwfX3rih1BQtrqWGEO8qRrC7G2+3P1qou4nDhcAT2FfLGlhDmjBaQRjvVPoKRWfJ9bb3R4RHSlRfJNWVzQMNmDZ2f7hv7w5UGr/ZA+1Zd6YYRPDZ7s3lNEYnEDt2cPxWJZ25jkafHC+cvGp09mJ3G3v0S/g1HaXf4tvxWxPHH9I+1a3aSdwXy2O32rI/vBbHkszyPtXbD1IGSPtcf4gqZ0rPb/RCZwIPBNG4b+KuJLO3PtCpvStg6LrMHk9m3rXS3UjLlucHUFKc84WH3BejIWJNWdKFZpaG30tHbaecPpmHrJpHA+Y08gPFREXTVf46qnirtP08LZntAL+sYSCcZGQsWks5ouuB/WRMf9JoPtXYgxh05Rcen5Hd0JPsc0/gsKaVptOVE0/8ASSrqIAA3qWxnha7nkl2D4bLPHTLHx6alwMnqJvu5/Ba0g5GQeaCYuLLVT6gpxYqmWopGyRHjkGMO4twNhkct8LZi0ZqNLyMG7jBt6eH+S1PY7q3NePmHi9i2v0W/rLPADuHRD4uCtEonpT6euy8Pl4d+ZwveKyCQAMLCT6VU6m5xRTTwU1NUTzQSOjLAzAyDjdx2XqoqySRmamDqJPoGRp279l6ubl8THG7WebSc0zrS1RW2nna0vaM5zuvY6WCkA/XNy3mG7/BU6e5VL4/1Lg2PGzmD8V4eN784Mzj25dndeHyPVbX/AMPX7ba1rXuFnuepKXJxRunI7cYGVWbpqRz9obfC1x5gyfyXWY5DnrPJH1tsrrMFARxVDm5B5DnlZo9U5FfPu/4WrW3iYdQ1LUuwHW6nGB2SYJ9y+mX2MjMlBUt8W4IUtQ2Y1MoNPQ4jO4mlbt71YaKxsp955Ovf2DGGj1Llf/1OTjx5tufgj0+uT8ITUcjL30W/KomODqKYOAcNwA4g/Zd7lh2cef4grZB9AKu0XG3OA4aiBzQMbbgj8lrjUNLS5rtnDmO5buNyo5eGM/y7zj/j+34fGnjwXagPdWQ/fC2IkLQ8h2ezlla7WjybnS9mKqL1eWFsW5khkLmA7jHmHxW3D+VXSS3Owf8AwlVfpHw7Rlx57FnZ9YK2mCf6P2D+arPSNTyR6LuRkzgtb2fWC7W6FO6VAQyyyjYmmYQR/pxlVa5aiut6npP0pWOnEUrXNy0DfI32HNW7pVBNs0+/HnUsX/ib+Sx0HcLmnuIKxzKW5Vrdx22ld9KFh9wXqUfp53HYbc7vpo/uhSCqKZ0ow9bp1230h7WlasN81voW2uv4+s0/J4PHv2/FamyM4Hub9EkezZB8OPkn0LaTo7m62w21+dnwvH3T+a1cwtkeimUP0jaXE54XtZ7Y/wCSkVXVrxBqauiA2jndkEk89+30qvuuRjqR2E9jcq368sdVV61qH08ZAmhjeHlvk5xg5/h964tWjYacOkuE5le7cBowAF4XK5XHwWmLT5+HKuDLkt46RLK0uY0dRE48xxb5XdFLXPcDSwgu7A2MEBWijs1to3cccLXO73blSUfF/d6c7cuBmxXkX59Z8Y8e2yvGn/ayp01p1Hc5Q6tnioqXGOEAOcR6MbFWG2adtttPGyLrJ+fWy+Uc+Hd6lImKvc3ajlJ5+YQkdtub2kuhLD2ZcPzWXJHOzxqtJiP1DvWuGvfmXMszYmFwaXY7BuvKbntltPNjtyzC9JtFycfLdC0f5lw7T9W9hD6xjRjHmk/kpxei8m3eNa2esfl20FU11REScceRwnmsB61oP0Zqi60nCQ0VD3s/yu8ofeWeaWxSQzRSOmeSwg8gM49ZWK+myiFPqanqhjNVS7472HB9xavq/SuLk4vHnHkj8+GPLaLW3DHtAcV0Duzr4z9oLZgStih43ZwO5ax0x4JWuPzSD7CtmHsM0DmA4zyXtcbW/LNlm0Uma9ul11j7GP8AcoPpLPHoi4HHNgP2gpT9GPB3lHsUZ0jNxom5N+jF+IW3PFPb9rDwbcu0z9RGvhRekuQTWGx4/dw07c+mDKxw8YY4+CvWtpOt05REb9WaUf8AbqjP8x3oK8uXptv9Iu49MWt3fSs+Cl1A6EdxaQtJ/wAM1TyqITWEfWafqfq8J9hC1KuDOruFU3unePtFbeambxWCvH/RcfctTNRs6u/3FmMYqHH2nP4oI5Z96IJ/+SD2dRUROJPYOLhJ9gWAlnnoBcypsVZTyjiB5g93E781MDIteKOeRr5KmmBAxk4d+K6YprXCSXzRTeDYc49gUnHa6NnKBvrXb8mpoxnq42gdpC4zhxTb3e2Np90ol15ootoaWof/AKdPj44UDqnpDp9N0jJ6y01/DK7hYOKMH7x71Y6nUFlpZOrdVwuk7Gx+UfcsNdOuoaW5mgpqYn9W0uLX7HcjfHqXSKxXqEbe+q6eGbijsL3bbddOB8AvNbel/UF7utJbaC10MMk7+Bhe57zyz4dyw31hPJqldL3p9i1BQ3VsLZjSS9YIy7hDtiMZ7FIzDdNS67o2u66GNv14qbib8SqfcNa6slkcP05PF2cEcTG4+zlXnTvTFa7xcW0d5tDaBr9vlDZutY3/ADeSCB49iut2smmq1nFXfI9xs55bnfljtU7GulVftRTZ6+8VkveDMR8MKOc6WXL5i9zz85ziSfasx3fQWmKnP6PuJjec/sSZBt4b/FUO/aSbah+rvVBJkFzWSP6t2Bz23U+RTHHLZQ3mBthbBy6ktVG0CpuNJGO3imCwRJbnRyAGohOSBlhLuY7Nhld1tsc9ZP1cc1JDn508nAD7lNbTVDMNR0gadg/volPdDC5+fXjCrmqteW672Wrt1PBVkzs4A97Wta3cb889i4s/RLX3BglN1pTH2mAdZ78hSV76NrNpWxT3W6zVtaIiAI2uxxOJwNmjYK05LdJUq9RzT6flY1j5HNfSOAY0k46kdyrMdpuNRlkVBUuzt+zI+KvMWtrdA2QUtmY0tY1rHS+UHYGBlucAAAfSKk6LXT6ydsDLaY6c7O4o4zj0AMHxVZiJGWujuJ8Oi7UyZpbIIfLa7mDk5CsiouktWU8jRRSNZH1bgxwbyaXHYjwO/oV5HJVmNDw3xvHZ61vfC74LVLWEL/6S1pbG93GWuHC0n5gW21ZH11LLGBu9hCx5HoiukdmSRrB4MUDXuC13Co/ZUU7v9hHxws09BFLU26eqpqtnVufG5zW5ztlqtUGgWZzPUSO8Mgfgp+yaco7PK6anGZHDhLjucIJtV/W9pq73YpKKgqDTyuc13WAZ2B5KTq6qVsc7aNjZZ42nDHHALsZAWJLn0h6njfU2+4UtPbK/DTGCMhpyM7k4LSNvBTECOn07q+21kbSymq2NdhjmSYPrBGw9a8l70Ncb6aeqr4o7c9oLJHkEu4RyyDwj7S6q3VGoppY/lNyqmxBpc4xERtzzG42P8lXpqmSenhE8z5XyTZa5zi7LRkjOT9Hbl2q36Ek/RlgtLxHeLu10zAetiEwG580gMDiOY23XdTy6Xsk3HQUL56iKPDnOg4snvHWuOD6GhQswndHU+Q/hazhADDggDw8CfYufk3mzOLI4HR+eXhuBnOQduxRoTtdqtszozTW6OIhrmAvIYMdwDAPXkqMn1DdnAFs0VPgcJ6uFoOezBdk+9eemoJpywUjJ6mTGP6tA54dt4DHipug0NqKsPk2z5O1x86pkaD6cDJ9qkQctfXVAa6qrKiWNpLcPkdwNz24G3tC8clO5kYcxvB1xw3LeFrmg+zCyXQdFFfK7rK26OjcRhwpY8Eju4nZ+CsNv6LbNStBmY6cjdxnkJz6hge5ToYTgpaqZ0hiic7hxxPY0lvg3ABA9gU/bNM3mraOpt1S7Iy1z2CMeghx94WYyNLacaI31FJA4/uogOJ3oaNz7Fwy/VNVhtjsc8gPKasHUt/hPle5WjVUaU/T+gdRxPfKy4xWxpAAdC8vdj1cLeznurvIKVtu/Q13ujrtM/PE2SNpc4Z2BAHId/NcNsN5ubg69XR7Ij/dqMdUz1nJcfaFPWyzUNsj4KSnYztJA3Kre/u7TCpydFmm5eGRtGInc/wBXI9nwIXjqOiegJBp6ysixyxUOPxyskAALlcxjy1dGsdDVvndX1EokZwPa5wwRkHsHgshNGGgdy5RAREQEREFevU9Xaqk10MRnpnY6+JvnD6wXnrbdYta24da1lTH80g4fEfA8wVZ3sa9pa8Ag8wVWrnpZpqTXWmZ9HV8+KPk7wcORCtAxtdeja8W6sc23xNulG/zQ5zWSsP1ieY9B9S5oOjXU5lmfUPoaWKYMb1biah7MZ3A2A7ORVymrtdwydQyhtU7eXXvdI0/wgH4rr/R+vq8/1i80lI09lNSkkD0ucmx4bZ0VUsGRX3Oslic8vcyN4ibk89mjb2qapNJ6JsDGyCioIzGP2tVJ1jh63k49S8jej6sqt7rqO71OebRUdU37AB969tH0aabgkbLJQsqJRzkn/WOPrdlRMj6k1tpOkJgp66CZ7P3VGwyuHqaF1HWUtQ7htWm7nPnlJM1kLPtOz7lZqSy2+kYGQU0bGjsa0AewL2shjZ5jGj0BNimtl1pX+ZHbrawnbHFO4D18IB9q7G6Oq63e+XyvrBz6sS9Uz0YjDcj05VxRNiFt2mLRbv7LRRMPaQ0An181LsjawYY0NHgF9ooBERAREQEREBERAREQEREHGB3LlEQM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0" y="-1038225"/>
            <a:ext cx="1628775" cy="1628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wgHBgkIBwgKCgkLDRYPDQwMDRsUFRAWIB0iIiAdHx8kKDQsJCYxJx8fLT0tMTU3Ojo6Iys/RD84QzQ5OjcBCgoKDQwNGg8PGjclHyU3Nzc3Nzc3Nzc3Nzc3Nzc3Nzc3Nzc3Nzc3Nzc3Nzc3Nzc3Nzc3Nzc3Nzc3Nzc3Nzc3N//AABEIAKsAqwMBIgACEQEDEQH/xAAcAAEAAgIDAQAAAAAAAAAAAAAABQYHCAEDBAL/xABHEAABAwMCAgUHCAYIBwAAAAABAAIDBAURBiESMQcTQVFhIjJxgZGhsRRCUmKissHRFSMzQ5LhFiQ0RGRyc4IlJmOks8Lw/8QAGgEBAAMBAQEAAAAAAAAAAAAAAAECBAMFBv/EACkRAQACAgIBAwQBBQEAAAAAAAABAgMRBDEhBRJRFCJBYRMjMjNCkQb/2gAMAwEAAhEDEQA/AM4oiICIiAiIgIiICIiAiIgIiICIiAiIgIiICIiAiIgIiICIiAiIgIiICLjKbIOUUHeNWWOzcQrbhCJB+6jPG/2BUW89LoGWWW3E4O01U7b+Fv5poZWRa6VOudZ6hujaGiuJp5JD+qZTYixgZ59qkG1/Shbof7TcJ5g8+SWQyM4Md/POcq8UmehntFhSi1trmC3VdRcTGyen3ZSzWqTM4x2PacAqbt/Sn8luvyHUEUTmyNjENRQMeWl7jjDg7GOxV9sjKCLgct1yoBERAREQfMj2xtLnnAHMrjrAuqvGaSYfUJVG6UJayGgttRRVdTBl7muMEzmcWQCM4PgV1w4v5ckU3ramS8Ur7pX/AIwnWN8VgFtyvhx/xW6NzyzWSDPvUlQN1JVScJu9yjbjzjWyH/2W+3pd693hnjlxPUSzXxhc8YWFqh2qaLiL7ncXMaM8Qqnu/Fdcl41JTNY6W6Voa8ZB63iHtUR6XeerQTy6x3Es28YXVUVLYInSFkj8fNjbxE+pYVi1NqAEBt0qyTyBIP4KRivGrXy9U2vmLgA4nhZgDv5KbelZa92hEcyk9QtV71Vf4uJlq0xVE9ktQ3I9PC0/isf32t1pcopXXFtcynaCZGxRFjAO3OPxyp6rrtWxQsk+XsnDhuOrjOPXjderR10r7hX1dvu/C+KaAjAjDe3BG3gSuVuFatJtuJ061z1mdaliV74I/Oe345Xw+Rrm7EYI2XRdqAW+olpngl0EhjPF24OFHT1LmEYGAsbusOizjXFu+tJj7BWcC93a048WkLAmiJ+LV9pkOcGoA9xCz8ZWf/ZC74epQ6nScuW3e5UrpOcTb7ZJt5FwjOxyru6aHkSB/vVL6UXMOn4XtIPDVxnmPFXv/bKGZIzxMae8ZX0uqlOaaE97B8F2rEsIiICKH1HqW16apDU3ed0UYGfJYXHmByHiQqnJ0z6PYdp6x3opXD4oMgyt4mOb3jCqOsBGdM000w2hkYT29hb+Kjqbpj0jUzshbLWNdI4NaXUzsZJwpi9htfpKpMOHggvZntHFke5dcM6yRP7Uy79k6VqivNrZAGktxy3HJSNPWW6Vp6h7fSFV6ayNexxlk3+a1uy9VJptoaXT1JYfqYXu5MeHz9zzqXzRrwsckrJY+GMscfTlR0dqrZRLG6OF1O/5gKgKyF9vqMU9UZD6cFTtputXBBmWCVzh9FhUWxWx091J2tGWL29t41KJksdVaaltUYuKFvPtLV7rXVRuL3vqo3BxzywR3c0vV4mqGcPBIwnbygQoJw2z1TAfDtWitLZaf1O2e+SuK32dLaa6hbGBPO1xG/kvwfX3rih1BQtrqWGEO8qRrC7G2+3P1qou4nDhcAT2FfLGlhDmjBaQRjvVPoKRWfJ9bb3R4RHSlRfJNWVzQMNmDZ2f7hv7w5UGr/ZA+1Zd6YYRPDZ7s3lNEYnEDt2cPxWJZ25jkafHC+cvGp09mJ3G3v0S/g1HaXf4tvxWxPHH9I+1a3aSdwXy2O32rI/vBbHkszyPtXbD1IGSPtcf4gqZ0rPb/RCZwIPBNG4b+KuJLO3PtCpvStg6LrMHk9m3rXS3UjLlucHUFKc84WH3BejIWJNWdKFZpaG30tHbaecPpmHrJpHA+Y08gPFREXTVf46qnirtP08LZntAL+sYSCcZGQsWks5ouuB/WRMf9JoPtXYgxh05Rcen5Hd0JPsc0/gsKaVptOVE0/8ASSrqIAA3qWxnha7nkl2D4bLPHTLHx6alwMnqJvu5/Ba0g5GQeaCYuLLVT6gpxYqmWopGyRHjkGMO4twNhkct8LZi0ZqNLyMG7jBt6eH+S1PY7q3NePmHi9i2v0W/rLPADuHRD4uCtEonpT6euy8Pl4d+ZwveKyCQAMLCT6VU6m5xRTTwU1NUTzQSOjLAzAyDjdx2XqoqySRmamDqJPoGRp279l6ubl8THG7WebSc0zrS1RW2nna0vaM5zuvY6WCkA/XNy3mG7/BU6e5VL4/1Lg2PGzmD8V4eN784Mzj25dndeHyPVbX/AMPX7ba1rXuFnuepKXJxRunI7cYGVWbpqRz9obfC1x5gyfyXWY5DnrPJH1tsrrMFARxVDm5B5DnlZo9U5FfPu/4WrW3iYdQ1LUuwHW6nGB2SYJ9y+mX2MjMlBUt8W4IUtQ2Y1MoNPQ4jO4mlbt71YaKxsp955Ovf2DGGj1Llf/1OTjx5tufgj0+uT8ITUcjL30W/KomODqKYOAcNwA4g/Zd7lh2cef4grZB9AKu0XG3OA4aiBzQMbbgj8lrjUNLS5rtnDmO5buNyo5eGM/y7zj/j+34fGnjwXagPdWQ/fC2IkLQ8h2ezlla7WjybnS9mKqL1eWFsW5khkLmA7jHmHxW3D+VXSS3Owf8AwlVfpHw7Rlx57FnZ9YK2mCf6P2D+arPSNTyR6LuRkzgtb2fWC7W6FO6VAQyyyjYmmYQR/pxlVa5aiut6npP0pWOnEUrXNy0DfI32HNW7pVBNs0+/HnUsX/ib+Sx0HcLmnuIKxzKW5Vrdx22ld9KFh9wXqUfp53HYbc7vpo/uhSCqKZ0ow9bp1230h7WlasN81voW2uv4+s0/J4PHv2/FamyM4Hub9EkezZB8OPkn0LaTo7m62w21+dnwvH3T+a1cwtkeimUP0jaXE54XtZ7Y/wCSkVXVrxBqauiA2jndkEk89+30qvuuRjqR2E9jcq368sdVV61qH08ZAmhjeHlvk5xg5/h964tWjYacOkuE5le7cBowAF4XK5XHwWmLT5+HKuDLkt46RLK0uY0dRE48xxb5XdFLXPcDSwgu7A2MEBWijs1to3cccLXO73blSUfF/d6c7cuBmxXkX59Z8Y8e2yvGn/ayp01p1Hc5Q6tnioqXGOEAOcR6MbFWG2adtttPGyLrJ+fWy+Uc+Hd6lImKvc3ajlJ5+YQkdtub2kuhLD2ZcPzWXJHOzxqtJiP1DvWuGvfmXMszYmFwaXY7BuvKbntltPNjtyzC9JtFycfLdC0f5lw7T9W9hD6xjRjHmk/kpxei8m3eNa2esfl20FU11REScceRwnmsB61oP0Zqi60nCQ0VD3s/yu8ofeWeaWxSQzRSOmeSwg8gM49ZWK+myiFPqanqhjNVS7472HB9xavq/SuLk4vHnHkj8+GPLaLW3DHtAcV0Duzr4z9oLZgStih43ZwO5ax0x4JWuPzSD7CtmHsM0DmA4zyXtcbW/LNlm0Uma9ul11j7GP8AcoPpLPHoi4HHNgP2gpT9GPB3lHsUZ0jNxom5N+jF+IW3PFPb9rDwbcu0z9RGvhRekuQTWGx4/dw07c+mDKxw8YY4+CvWtpOt05REb9WaUf8AbqjP8x3oK8uXptv9Iu49MWt3fSs+Cl1A6EdxaQtJ/wAM1TyqITWEfWafqfq8J9hC1KuDOruFU3unePtFbeambxWCvH/RcfctTNRs6u/3FmMYqHH2nP4oI5Z96IJ/+SD2dRUROJPYOLhJ9gWAlnnoBcypsVZTyjiB5g93E781MDIteKOeRr5KmmBAxk4d+K6YprXCSXzRTeDYc49gUnHa6NnKBvrXb8mpoxnq42gdpC4zhxTb3e2Np90ol15ootoaWof/AKdPj44UDqnpDp9N0jJ6y01/DK7hYOKMH7x71Y6nUFlpZOrdVwuk7Gx+UfcsNdOuoaW5mgpqYn9W0uLX7HcjfHqXSKxXqEbe+q6eGbijsL3bbddOB8AvNbel/UF7utJbaC10MMk7+Bhe57zyz4dyw31hPJqldL3p9i1BQ3VsLZjSS9YIy7hDtiMZ7FIzDdNS67o2u66GNv14qbib8SqfcNa6slkcP05PF2cEcTG4+zlXnTvTFa7xcW0d5tDaBr9vlDZutY3/ADeSCB49iut2smmq1nFXfI9xs55bnfljtU7GulVftRTZ6+8VkveDMR8MKOc6WXL5i9zz85ziSfasx3fQWmKnP6PuJjec/sSZBt4b/FUO/aSbah+rvVBJkFzWSP6t2Bz23U+RTHHLZQ3mBthbBy6ktVG0CpuNJGO3imCwRJbnRyAGohOSBlhLuY7Nhld1tsc9ZP1cc1JDn508nAD7lNbTVDMNR0gadg/volPdDC5+fXjCrmqteW672Wrt1PBVkzs4A97Wta3cb889i4s/RLX3BglN1pTH2mAdZ78hSV76NrNpWxT3W6zVtaIiAI2uxxOJwNmjYK05LdJUq9RzT6flY1j5HNfSOAY0k46kdyrMdpuNRlkVBUuzt+zI+KvMWtrdA2QUtmY0tY1rHS+UHYGBlucAAAfSKk6LXT6ydsDLaY6c7O4o4zj0AMHxVZiJGWujuJ8Oi7UyZpbIIfLa7mDk5CsiouktWU8jRRSNZH1bgxwbyaXHYjwO/oV5HJVmNDw3xvHZ61vfC74LVLWEL/6S1pbG93GWuHC0n5gW21ZH11LLGBu9hCx5HoiukdmSRrB4MUDXuC13Co/ZUU7v9hHxws09BFLU26eqpqtnVufG5zW5ztlqtUGgWZzPUSO8Mgfgp+yaco7PK6anGZHDhLjucIJtV/W9pq73YpKKgqDTyuc13WAZ2B5KTq6qVsc7aNjZZ42nDHHALsZAWJLn0h6njfU2+4UtPbK/DTGCMhpyM7k4LSNvBTECOn07q+21kbSymq2NdhjmSYPrBGw9a8l70Ncb6aeqr4o7c9oLJHkEu4RyyDwj7S6q3VGoppY/lNyqmxBpc4xERtzzG42P8lXpqmSenhE8z5XyTZa5zi7LRkjOT9Hbl2q36Ek/RlgtLxHeLu10zAetiEwG580gMDiOY23XdTy6Xsk3HQUL56iKPDnOg4snvHWuOD6GhQswndHU+Q/hazhADDggDw8CfYufk3mzOLI4HR+eXhuBnOQduxRoTtdqtszozTW6OIhrmAvIYMdwDAPXkqMn1DdnAFs0VPgcJ6uFoOezBdk+9eemoJpywUjJ6mTGP6tA54dt4DHipug0NqKsPk2z5O1x86pkaD6cDJ9qkQctfXVAa6qrKiWNpLcPkdwNz24G3tC8clO5kYcxvB1xw3LeFrmg+zCyXQdFFfK7rK26OjcRhwpY8Eju4nZ+CsNv6LbNStBmY6cjdxnkJz6hge5ToYTgpaqZ0hiic7hxxPY0lvg3ABA9gU/bNM3mraOpt1S7Iy1z2CMeghx94WYyNLacaI31FJA4/uogOJ3oaNz7Fwy/VNVhtjsc8gPKasHUt/hPle5WjVUaU/T+gdRxPfKy4xWxpAAdC8vdj1cLeznurvIKVtu/Q13ujrtM/PE2SNpc4Z2BAHId/NcNsN5ubg69XR7Ij/dqMdUz1nJcfaFPWyzUNsj4KSnYztJA3Kre/u7TCpydFmm5eGRtGInc/wBXI9nwIXjqOiegJBp6ysixyxUOPxyskAALlcxjy1dGsdDVvndX1EokZwPa5wwRkHsHgshNGGgdy5RAREQEREFevU9Xaqk10MRnpnY6+JvnD6wXnrbdYta24da1lTH80g4fEfA8wVZ3sa9pa8Ag8wVWrnpZpqTXWmZ9HV8+KPk7wcORCtAxtdeja8W6sc23xNulG/zQ5zWSsP1ieY9B9S5oOjXU5lmfUPoaWKYMb1biah7MZ3A2A7ORVymrtdwydQyhtU7eXXvdI0/wgH4rr/R+vq8/1i80lI09lNSkkD0ucmx4bZ0VUsGRX3Oslic8vcyN4ibk89mjb2qapNJ6JsDGyCioIzGP2tVJ1jh63k49S8jej6sqt7rqO71OebRUdU37AB969tH0aabgkbLJQsqJRzkn/WOPrdlRMj6k1tpOkJgp66CZ7P3VGwyuHqaF1HWUtQ7htWm7nPnlJM1kLPtOz7lZqSy2+kYGQU0bGjsa0AewL2shjZ5jGj0BNimtl1pX+ZHbrawnbHFO4D18IB9q7G6Oq63e+XyvrBz6sS9Uz0YjDcj05VxRNiFt2mLRbv7LRRMPaQ0An181LsjawYY0NHgF9ooBERAREQEREBERAREQEREHGB3LlEQM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0" y="-1038225"/>
            <a:ext cx="1628775" cy="1628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wgHBgkIBwgKCgkLDRYPDQwMDRsUFRAWIB0iIiAdHx8kKDQsJCYxJx8fLT0tMTU3Ojo6Iys/RD84QzQ5OjcBCgoKDQwNGg8PGjclHyU3Nzc3Nzc3Nzc3Nzc3Nzc3Nzc3Nzc3Nzc3Nzc3Nzc3Nzc3Nzc3Nzc3Nzc3Nzc3Nzc3N//AABEIAKsAqwMBIgACEQEDEQH/xAAcAAEAAgIDAQAAAAAAAAAAAAAABQYHCAEDBAL/xABHEAABAwMCAgUHCAYIBwAAAAABAAIDBAURBiESMQcTQVFhIjJxgZGhsRRCUmKissHRFSMzQ5LhFiQ0RGRyc4IlJmOks8Lw/8QAGgEBAAMBAQEAAAAAAAAAAAAAAAECBAMFBv/EACkRAQACAgIBAwQBBQEAAAAAAAABAgMRBDEhBRJRFCJBYRMjMjNCkQb/2gAMAwEAAhEDEQA/AM4oiICIiAiIgIiICIiAiIgIiICIiAiIgIiICIiAiIgIiICIiAiIgIiICLjKbIOUUHeNWWOzcQrbhCJB+6jPG/2BUW89LoGWWW3E4O01U7b+Fv5poZWRa6VOudZ6hujaGiuJp5JD+qZTYixgZ59qkG1/Shbof7TcJ5g8+SWQyM4Md/POcq8UmehntFhSi1trmC3VdRcTGyen3ZSzWqTM4x2PacAqbt/Sn8luvyHUEUTmyNjENRQMeWl7jjDg7GOxV9sjKCLgct1yoBERAREQfMj2xtLnnAHMrjrAuqvGaSYfUJVG6UJayGgttRRVdTBl7muMEzmcWQCM4PgV1w4v5ckU3ramS8Ur7pX/AIwnWN8VgFtyvhx/xW6NzyzWSDPvUlQN1JVScJu9yjbjzjWyH/2W+3pd693hnjlxPUSzXxhc8YWFqh2qaLiL7ncXMaM8Qqnu/Fdcl41JTNY6W6Voa8ZB63iHtUR6XeerQTy6x3Es28YXVUVLYInSFkj8fNjbxE+pYVi1NqAEBt0qyTyBIP4KRivGrXy9U2vmLgA4nhZgDv5KbelZa92hEcyk9QtV71Vf4uJlq0xVE9ktQ3I9PC0/isf32t1pcopXXFtcynaCZGxRFjAO3OPxyp6rrtWxQsk+XsnDhuOrjOPXjderR10r7hX1dvu/C+KaAjAjDe3BG3gSuVuFatJtuJ061z1mdaliV74I/Oe345Xw+Rrm7EYI2XRdqAW+olpngl0EhjPF24OFHT1LmEYGAsbusOizjXFu+tJj7BWcC93a048WkLAmiJ+LV9pkOcGoA9xCz8ZWf/ZC74epQ6nScuW3e5UrpOcTb7ZJt5FwjOxyru6aHkSB/vVL6UXMOn4XtIPDVxnmPFXv/bKGZIzxMae8ZX0uqlOaaE97B8F2rEsIiICKH1HqW16apDU3ed0UYGfJYXHmByHiQqnJ0z6PYdp6x3opXD4oMgyt4mOb3jCqOsBGdM000w2hkYT29hb+Kjqbpj0jUzshbLWNdI4NaXUzsZJwpi9htfpKpMOHggvZntHFke5dcM6yRP7Uy79k6VqivNrZAGktxy3HJSNPWW6Vp6h7fSFV6ayNexxlk3+a1uy9VJptoaXT1JYfqYXu5MeHz9zzqXzRrwsckrJY+GMscfTlR0dqrZRLG6OF1O/5gKgKyF9vqMU9UZD6cFTtputXBBmWCVzh9FhUWxWx091J2tGWL29t41KJksdVaaltUYuKFvPtLV7rXVRuL3vqo3BxzywR3c0vV4mqGcPBIwnbygQoJw2z1TAfDtWitLZaf1O2e+SuK32dLaa6hbGBPO1xG/kvwfX3rih1BQtrqWGEO8qRrC7G2+3P1qou4nDhcAT2FfLGlhDmjBaQRjvVPoKRWfJ9bb3R4RHSlRfJNWVzQMNmDZ2f7hv7w5UGr/ZA+1Zd6YYRPDZ7s3lNEYnEDt2cPxWJZ25jkafHC+cvGp09mJ3G3v0S/g1HaXf4tvxWxPHH9I+1a3aSdwXy2O32rI/vBbHkszyPtXbD1IGSPtcf4gqZ0rPb/RCZwIPBNG4b+KuJLO3PtCpvStg6LrMHk9m3rXS3UjLlucHUFKc84WH3BejIWJNWdKFZpaG30tHbaecPpmHrJpHA+Y08gPFREXTVf46qnirtP08LZntAL+sYSCcZGQsWks5ouuB/WRMf9JoPtXYgxh05Rcen5Hd0JPsc0/gsKaVptOVE0/8ASSrqIAA3qWxnha7nkl2D4bLPHTLHx6alwMnqJvu5/Ba0g5GQeaCYuLLVT6gpxYqmWopGyRHjkGMO4twNhkct8LZi0ZqNLyMG7jBt6eH+S1PY7q3NePmHi9i2v0W/rLPADuHRD4uCtEonpT6euy8Pl4d+ZwveKyCQAMLCT6VU6m5xRTTwU1NUTzQSOjLAzAyDjdx2XqoqySRmamDqJPoGRp279l6ubl8THG7WebSc0zrS1RW2nna0vaM5zuvY6WCkA/XNy3mG7/BU6e5VL4/1Lg2PGzmD8V4eN784Mzj25dndeHyPVbX/AMPX7ba1rXuFnuepKXJxRunI7cYGVWbpqRz9obfC1x5gyfyXWY5DnrPJH1tsrrMFARxVDm5B5DnlZo9U5FfPu/4WrW3iYdQ1LUuwHW6nGB2SYJ9y+mX2MjMlBUt8W4IUtQ2Y1MoNPQ4jO4mlbt71YaKxsp955Ovf2DGGj1Llf/1OTjx5tufgj0+uT8ITUcjL30W/KomODqKYOAcNwA4g/Zd7lh2cef4grZB9AKu0XG3OA4aiBzQMbbgj8lrjUNLS5rtnDmO5buNyo5eGM/y7zj/j+34fGnjwXagPdWQ/fC2IkLQ8h2ezlla7WjybnS9mKqL1eWFsW5khkLmA7jHmHxW3D+VXSS3Owf8AwlVfpHw7Rlx57FnZ9YK2mCf6P2D+arPSNTyR6LuRkzgtb2fWC7W6FO6VAQyyyjYmmYQR/pxlVa5aiut6npP0pWOnEUrXNy0DfI32HNW7pVBNs0+/HnUsX/ib+Sx0HcLmnuIKxzKW5Vrdx22ld9KFh9wXqUfp53HYbc7vpo/uhSCqKZ0ow9bp1230h7WlasN81voW2uv4+s0/J4PHv2/FamyM4Hub9EkezZB8OPkn0LaTo7m62w21+dnwvH3T+a1cwtkeimUP0jaXE54XtZ7Y/wCSkVXVrxBqauiA2jndkEk89+30qvuuRjqR2E9jcq368sdVV61qH08ZAmhjeHlvk5xg5/h964tWjYacOkuE5le7cBowAF4XK5XHwWmLT5+HKuDLkt46RLK0uY0dRE48xxb5XdFLXPcDSwgu7A2MEBWijs1to3cccLXO73blSUfF/d6c7cuBmxXkX59Z8Y8e2yvGn/ayp01p1Hc5Q6tnioqXGOEAOcR6MbFWG2adtttPGyLrJ+fWy+Uc+Hd6lImKvc3ajlJ5+YQkdtub2kuhLD2ZcPzWXJHOzxqtJiP1DvWuGvfmXMszYmFwaXY7BuvKbntltPNjtyzC9JtFycfLdC0f5lw7T9W9hD6xjRjHmk/kpxei8m3eNa2esfl20FU11REScceRwnmsB61oP0Zqi60nCQ0VD3s/yu8ofeWeaWxSQzRSOmeSwg8gM49ZWK+myiFPqanqhjNVS7472HB9xavq/SuLk4vHnHkj8+GPLaLW3DHtAcV0Duzr4z9oLZgStih43ZwO5ax0x4JWuPzSD7CtmHsM0DmA4zyXtcbW/LNlm0Uma9ul11j7GP8AcoPpLPHoi4HHNgP2gpT9GPB3lHsUZ0jNxom5N+jF+IW3PFPb9rDwbcu0z9RGvhRekuQTWGx4/dw07c+mDKxw8YY4+CvWtpOt05REb9WaUf8AbqjP8x3oK8uXptv9Iu49MWt3fSs+Cl1A6EdxaQtJ/wAM1TyqITWEfWafqfq8J9hC1KuDOruFU3unePtFbeambxWCvH/RcfctTNRs6u/3FmMYqHH2nP4oI5Z96IJ/+SD2dRUROJPYOLhJ9gWAlnnoBcypsVZTyjiB5g93E781MDIteKOeRr5KmmBAxk4d+K6YprXCSXzRTeDYc49gUnHa6NnKBvrXb8mpoxnq42gdpC4zhxTb3e2Np90ol15ootoaWof/AKdPj44UDqnpDp9N0jJ6y01/DK7hYOKMH7x71Y6nUFlpZOrdVwuk7Gx+UfcsNdOuoaW5mgpqYn9W0uLX7HcjfHqXSKxXqEbe+q6eGbijsL3bbddOB8AvNbel/UF7utJbaC10MMk7+Bhe57zyz4dyw31hPJqldL3p9i1BQ3VsLZjSS9YIy7hDtiMZ7FIzDdNS67o2u66GNv14qbib8SqfcNa6slkcP05PF2cEcTG4+zlXnTvTFa7xcW0d5tDaBr9vlDZutY3/ADeSCB49iut2smmq1nFXfI9xs55bnfljtU7GulVftRTZ6+8VkveDMR8MKOc6WXL5i9zz85ziSfasx3fQWmKnP6PuJjec/sSZBt4b/FUO/aSbah+rvVBJkFzWSP6t2Bz23U+RTHHLZQ3mBthbBy6ktVG0CpuNJGO3imCwRJbnRyAGohOSBlhLuY7Nhld1tsc9ZP1cc1JDn508nAD7lNbTVDMNR0gadg/volPdDC5+fXjCrmqteW672Wrt1PBVkzs4A97Wta3cb889i4s/RLX3BglN1pTH2mAdZ78hSV76NrNpWxT3W6zVtaIiAI2uxxOJwNmjYK05LdJUq9RzT6flY1j5HNfSOAY0k46kdyrMdpuNRlkVBUuzt+zI+KvMWtrdA2QUtmY0tY1rHS+UHYGBlucAAAfSKk6LXT6ydsDLaY6c7O4o4zj0AMHxVZiJGWujuJ8Oi7UyZpbIIfLa7mDk5CsiouktWU8jRRSNZH1bgxwbyaXHYjwO/oV5HJVmNDw3xvHZ61vfC74LVLWEL/6S1pbG93GWuHC0n5gW21ZH11LLGBu9hCx5HoiukdmSRrB4MUDXuC13Co/ZUU7v9hHxws09BFLU26eqpqtnVufG5zW5ztlqtUGgWZzPUSO8Mgfgp+yaco7PK6anGZHDhLjucIJtV/W9pq73YpKKgqDTyuc13WAZ2B5KTq6qVsc7aNjZZ42nDHHALsZAWJLn0h6njfU2+4UtPbK/DTGCMhpyM7k4LSNvBTECOn07q+21kbSymq2NdhjmSYPrBGw9a8l70Ncb6aeqr4o7c9oLJHkEu4RyyDwj7S6q3VGoppY/lNyqmxBpc4xERtzzG42P8lXpqmSenhE8z5XyTZa5zi7LRkjOT9Hbl2q36Ek/RlgtLxHeLu10zAetiEwG580gMDiOY23XdTy6Xsk3HQUL56iKPDnOg4snvHWuOD6GhQswndHU+Q/hazhADDggDw8CfYufk3mzOLI4HR+eXhuBnOQduxRoTtdqtszozTW6OIhrmAvIYMdwDAPXkqMn1DdnAFs0VPgcJ6uFoOezBdk+9eemoJpywUjJ6mTGP6tA54dt4DHipug0NqKsPk2z5O1x86pkaD6cDJ9qkQctfXVAa6qrKiWNpLcPkdwNz24G3tC8clO5kYcxvB1xw3LeFrmg+zCyXQdFFfK7rK26OjcRhwpY8Eju4nZ+CsNv6LbNStBmY6cjdxnkJz6hge5ToYTgpaqZ0hiic7hxxPY0lvg3ABA9gU/bNM3mraOpt1S7Iy1z2CMeghx94WYyNLacaI31FJA4/uogOJ3oaNz7Fwy/VNVhtjsc8gPKasHUt/hPle5WjVUaU/T+gdRxPfKy4xWxpAAdC8vdj1cLeznurvIKVtu/Q13ujrtM/PE2SNpc4Z2BAHId/NcNsN5ubg69XR7Ij/dqMdUz1nJcfaFPWyzUNsj4KSnYztJA3Kre/u7TCpydFmm5eGRtGInc/wBXI9nwIXjqOiegJBp6ysixyxUOPxyskAALlcxjy1dGsdDVvndX1EokZwPa5wwRkHsHgshNGGgdy5RAREQEREFevU9Xaqk10MRnpnY6+JvnD6wXnrbdYta24da1lTH80g4fEfA8wVZ3sa9pa8Ag8wVWrnpZpqTXWmZ9HV8+KPk7wcORCtAxtdeja8W6sc23xNulG/zQ5zWSsP1ieY9B9S5oOjXU5lmfUPoaWKYMb1biah7MZ3A2A7ORVymrtdwydQyhtU7eXXvdI0/wgH4rr/R+vq8/1i80lI09lNSkkD0ucmx4bZ0VUsGRX3Oslic8vcyN4ibk89mjb2qapNJ6JsDGyCioIzGP2tVJ1jh63k49S8jej6sqt7rqO71OebRUdU37AB969tH0aabgkbLJQsqJRzkn/WOPrdlRMj6k1tpOkJgp66CZ7P3VGwyuHqaF1HWUtQ7htWm7nPnlJM1kLPtOz7lZqSy2+kYGQU0bGjsa0AewL2shjZ5jGj0BNimtl1pX+ZHbrawnbHFO4D18IB9q7G6Oq63e+XyvrBz6sS9Uz0YjDcj05VxRNiFt2mLRbv7LRRMPaQ0An181LsjawYY0NHgF9ooBERAREQEREBERAREQEREHGB3LlEQM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0" y="-1038225"/>
            <a:ext cx="1628775" cy="1628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data:image/jpeg;base64,/9j/4AAQSkZJRgABAQAAAQABAAD/2wCEAAkGBwgHBgkIBwgKCgkLDRYPDQwMDRsUFRAWIB0iIiAdHx8kKDQsJCYxJx8fLT0tMTU3Ojo6Iys/RD84QzQ5OjcBCgoKDQwNGg8PGjclHyU3Nzc3Nzc3Nzc3Nzc3Nzc3Nzc3Nzc3Nzc3Nzc3Nzc3Nzc3Nzc3Nzc3Nzc3Nzc3Nzc3N//AABEIAKsAqwMBIgACEQEDEQH/xAAcAAEAAgIDAQAAAAAAAAAAAAAABQYHCAEDBAL/xABHEAABAwMCAgUHCAYIBwAAAAABAAIDBAURBiESMQcTQVFhIjJxgZGhsRRCUmKissHRFSMzQ5LhFiQ0RGRyc4IlJmOks8Lw/8QAGgEBAAMBAQEAAAAAAAAAAAAAAAECBAMFBv/EACkRAQACAgIBAwQBBQEAAAAAAAABAgMRBDEhBRJRFCJBYRMjMjNCkQb/2gAMAwEAAhEDEQA/AM4oiICIiAiIgIiICIiAiIgIiICIiAiIgIiICIiAiIgIiICIiAiIgIiICLjKbIOUUHeNWWOzcQrbhCJB+6jPG/2BUW89LoGWWW3E4O01U7b+Fv5poZWRa6VOudZ6hujaGiuJp5JD+qZTYixgZ59qkG1/Shbof7TcJ5g8+SWQyM4Md/POcq8UmehntFhSi1trmC3VdRcTGyen3ZSzWqTM4x2PacAqbt/Sn8luvyHUEUTmyNjENRQMeWl7jjDg7GOxV9sjKCLgct1yoBERAREQfMj2xtLnnAHMrjrAuqvGaSYfUJVG6UJayGgttRRVdTBl7muMEzmcWQCM4PgV1w4v5ckU3ramS8Ur7pX/AIwnWN8VgFtyvhx/xW6NzyzWSDPvUlQN1JVScJu9yjbjzjWyH/2W+3pd693hnjlxPUSzXxhc8YWFqh2qaLiL7ncXMaM8Qqnu/Fdcl41JTNY6W6Voa8ZB63iHtUR6XeerQTy6x3Es28YXVUVLYInSFkj8fNjbxE+pYVi1NqAEBt0qyTyBIP4KRivGrXy9U2vmLgA4nhZgDv5KbelZa92hEcyk9QtV71Vf4uJlq0xVE9ktQ3I9PC0/isf32t1pcopXXFtcynaCZGxRFjAO3OPxyp6rrtWxQsk+XsnDhuOrjOPXjderR10r7hX1dvu/C+KaAjAjDe3BG3gSuVuFatJtuJ061z1mdaliV74I/Oe345Xw+Rrm7EYI2XRdqAW+olpngl0EhjPF24OFHT1LmEYGAsbusOizjXFu+tJj7BWcC93a048WkLAmiJ+LV9pkOcGoA9xCz8ZWf/ZC74epQ6nScuW3e5UrpOcTb7ZJt5FwjOxyru6aHkSB/vVL6UXMOn4XtIPDVxnmPFXv/bKGZIzxMae8ZX0uqlOaaE97B8F2rEsIiICKH1HqW16apDU3ed0UYGfJYXHmByHiQqnJ0z6PYdp6x3opXD4oMgyt4mOb3jCqOsBGdM000w2hkYT29hb+Kjqbpj0jUzshbLWNdI4NaXUzsZJwpi9htfpKpMOHggvZntHFke5dcM6yRP7Uy79k6VqivNrZAGktxy3HJSNPWW6Vp6h7fSFV6ayNexxlk3+a1uy9VJptoaXT1JYfqYXu5MeHz9zzqXzRrwsckrJY+GMscfTlR0dqrZRLG6OF1O/5gKgKyF9vqMU9UZD6cFTtputXBBmWCVzh9FhUWxWx091J2tGWL29t41KJksdVaaltUYuKFvPtLV7rXVRuL3vqo3BxzywR3c0vV4mqGcPBIwnbygQoJw2z1TAfDtWitLZaf1O2e+SuK32dLaa6hbGBPO1xG/kvwfX3rih1BQtrqWGEO8qRrC7G2+3P1qou4nDhcAT2FfLGlhDmjBaQRjvVPoKRWfJ9bb3R4RHSlRfJNWVzQMNmDZ2f7hv7w5UGr/ZA+1Zd6YYRPDZ7s3lNEYnEDt2cPxWJZ25jkafHC+cvGp09mJ3G3v0S/g1HaXf4tvxWxPHH9I+1a3aSdwXy2O32rI/vBbHkszyPtXbD1IGSPtcf4gqZ0rPb/RCZwIPBNG4b+KuJLO3PtCpvStg6LrMHk9m3rXS3UjLlucHUFKc84WH3BejIWJNWdKFZpaG30tHbaecPpmHrJpHA+Y08gPFREXTVf46qnirtP08LZntAL+sYSCcZGQsWks5ouuB/WRMf9JoPtXYgxh05Rcen5Hd0JPsc0/gsKaVptOVE0/8ASSrqIAA3qWxnha7nkl2D4bLPHTLHx6alwMnqJvu5/Ba0g5GQeaCYuLLVT6gpxYqmWopGyRHjkGMO4twNhkct8LZi0ZqNLyMG7jBt6eH+S1PY7q3NePmHi9i2v0W/rLPADuHRD4uCtEonpT6euy8Pl4d+ZwveKyCQAMLCT6VU6m5xRTTwU1NUTzQSOjLAzAyDjdx2XqoqySRmamDqJPoGRp279l6ubl8THG7WebSc0zrS1RW2nna0vaM5zuvY6WCkA/XNy3mG7/BU6e5VL4/1Lg2PGzmD8V4eN784Mzj25dndeHyPVbX/AMPX7ba1rXuFnuepKXJxRunI7cYGVWbpqRz9obfC1x5gyfyXWY5DnrPJH1tsrrMFARxVDm5B5DnlZo9U5FfPu/4WrW3iYdQ1LUuwHW6nGB2SYJ9y+mX2MjMlBUt8W4IUtQ2Y1MoNPQ4jO4mlbt71YaKxsp955Ovf2DGGj1Llf/1OTjx5tufgj0+uT8ITUcjL30W/KomODqKYOAcNwA4g/Zd7lh2cef4grZB9AKu0XG3OA4aiBzQMbbgj8lrjUNLS5rtnDmO5buNyo5eGM/y7zj/j+34fGnjwXagPdWQ/fC2IkLQ8h2ezlla7WjybnS9mKqL1eWFsW5khkLmA7jHmHxW3D+VXSS3Owf8AwlVfpHw7Rlx57FnZ9YK2mCf6P2D+arPSNTyR6LuRkzgtb2fWC7W6FO6VAQyyyjYmmYQR/pxlVa5aiut6npP0pWOnEUrXNy0DfI32HNW7pVBNs0+/HnUsX/ib+Sx0HcLmnuIKxzKW5Vrdx22ld9KFh9wXqUfp53HYbc7vpo/uhSCqKZ0ow9bp1230h7WlasN81voW2uv4+s0/J4PHv2/FamyM4Hub9EkezZB8OPkn0LaTo7m62w21+dnwvH3T+a1cwtkeimUP0jaXE54XtZ7Y/wCSkVXVrxBqauiA2jndkEk89+30qvuuRjqR2E9jcq368sdVV61qH08ZAmhjeHlvk5xg5/h964tWjYacOkuE5le7cBowAF4XK5XHwWmLT5+HKuDLkt46RLK0uY0dRE48xxb5XdFLXPcDSwgu7A2MEBWijs1to3cccLXO73blSUfF/d6c7cuBmxXkX59Z8Y8e2yvGn/ayp01p1Hc5Q6tnioqXGOEAOcR6MbFWG2adtttPGyLrJ+fWy+Uc+Hd6lImKvc3ajlJ5+YQkdtub2kuhLD2ZcPzWXJHOzxqtJiP1DvWuGvfmXMszYmFwaXY7BuvKbntltPNjtyzC9JtFycfLdC0f5lw7T9W9hD6xjRjHmk/kpxei8m3eNa2esfl20FU11REScceRwnmsB61oP0Zqi60nCQ0VD3s/yu8ofeWeaWxSQzRSOmeSwg8gM49ZWK+myiFPqanqhjNVS7472HB9xavq/SuLk4vHnHkj8+GPLaLW3DHtAcV0Duzr4z9oLZgStih43ZwO5ax0x4JWuPzSD7CtmHsM0DmA4zyXtcbW/LNlm0Uma9ul11j7GP8AcoPpLPHoi4HHNgP2gpT9GPB3lHsUZ0jNxom5N+jF+IW3PFPb9rDwbcu0z9RGvhRekuQTWGx4/dw07c+mDKxw8YY4+CvWtpOt05REb9WaUf8AbqjP8x3oK8uXptv9Iu49MWt3fSs+Cl1A6EdxaQtJ/wAM1TyqITWEfWafqfq8J9hC1KuDOruFU3unePtFbeambxWCvH/RcfctTNRs6u/3FmMYqHH2nP4oI5Z96IJ/+SD2dRUROJPYOLhJ9gWAlnnoBcypsVZTyjiB5g93E781MDIteKOeRr5KmmBAxk4d+K6YprXCSXzRTeDYc49gUnHa6NnKBvrXb8mpoxnq42gdpC4zhxTb3e2Np90ol15ootoaWof/AKdPj44UDqnpDp9N0jJ6y01/DK7hYOKMH7x71Y6nUFlpZOrdVwuk7Gx+UfcsNdOuoaW5mgpqYn9W0uLX7HcjfHqXSKxXqEbe+q6eGbijsL3bbddOB8AvNbel/UF7utJbaC10MMk7+Bhe57zyz4dyw31hPJqldL3p9i1BQ3VsLZjSS9YIy7hDtiMZ7FIzDdNS67o2u66GNv14qbib8SqfcNa6slkcP05PF2cEcTG4+zlXnTvTFa7xcW0d5tDaBr9vlDZutY3/ADeSCB49iut2smmq1nFXfI9xs55bnfljtU7GulVftRTZ6+8VkveDMR8MKOc6WXL5i9zz85ziSfasx3fQWmKnP6PuJjec/sSZBt4b/FUO/aSbah+rvVBJkFzWSP6t2Bz23U+RTHHLZQ3mBthbBy6ktVG0CpuNJGO3imCwRJbnRyAGohOSBlhLuY7Nhld1tsc9ZP1cc1JDn508nAD7lNbTVDMNR0gadg/volPdDC5+fXjCrmqteW672Wrt1PBVkzs4A97Wta3cb889i4s/RLX3BglN1pTH2mAdZ78hSV76NrNpWxT3W6zVtaIiAI2uxxOJwNmjYK05LdJUq9RzT6flY1j5HNfSOAY0k46kdyrMdpuNRlkVBUuzt+zI+KvMWtrdA2QUtmY0tY1rHS+UHYGBlucAAAfSKk6LXT6ydsDLaY6c7O4o4zj0AMHxVZiJGWujuJ8Oi7UyZpbIIfLa7mDk5CsiouktWU8jRRSNZH1bgxwbyaXHYjwO/oV5HJVmNDw3xvHZ61vfC74LVLWEL/6S1pbG93GWuHC0n5gW21ZH11LLGBu9hCx5HoiukdmSRrB4MUDXuC13Co/ZUU7v9hHxws09BFLU26eqpqtnVufG5zW5ztlqtUGgWZzPUSO8Mgfgp+yaco7PK6anGZHDhLjucIJtV/W9pq73YpKKgqDTyuc13WAZ2B5KTq6qVsc7aNjZZ42nDHHALsZAWJLn0h6njfU2+4UtPbK/DTGCMhpyM7k4LSNvBTECOn07q+21kbSymq2NdhjmSYPrBGw9a8l70Ncb6aeqr4o7c9oLJHkEu4RyyDwj7S6q3VGoppY/lNyqmxBpc4xERtzzG42P8lXpqmSenhE8z5XyTZa5zi7LRkjOT9Hbl2q36Ek/RlgtLxHeLu10zAetiEwG580gMDiOY23XdTy6Xsk3HQUL56iKPDnOg4snvHWuOD6GhQswndHU+Q/hazhADDggDw8CfYufk3mzOLI4HR+eXhuBnOQduxRoTtdqtszozTW6OIhrmAvIYMdwDAPXkqMn1DdnAFs0VPgcJ6uFoOezBdk+9eemoJpywUjJ6mTGP6tA54dt4DHipug0NqKsPk2z5O1x86pkaD6cDJ9qkQctfXVAa6qrKiWNpLcPkdwNz24G3tC8clO5kYcxvB1xw3LeFrmg+zCyXQdFFfK7rK26OjcRhwpY8Eju4nZ+CsNv6LbNStBmY6cjdxnkJz6hge5ToYTgpaqZ0hiic7hxxPY0lvg3ABA9gU/bNM3mraOpt1S7Iy1z2CMeghx94WYyNLacaI31FJA4/uogOJ3oaNz7Fwy/VNVhtjsc8gPKasHUt/hPle5WjVUaU/T+gdRxPfKy4xWxpAAdC8vdj1cLeznurvIKVtu/Q13ujrtM/PE2SNpc4Z2BAHId/NcNsN5ubg69XR7Ij/dqMdUz1nJcfaFPWyzUNsj4KSnYztJA3Kre/u7TCpydFmm5eGRtGInc/wBXI9nwIXjqOiegJBp6ysixyxUOPxyskAALlcxjy1dGsdDVvndX1EokZwPa5wwRkHsHgshNGGgdy5RAREQEREFevU9Xaqk10MRnpnY6+JvnD6wXnrbdYta24da1lTH80g4fEfA8wVZ3sa9pa8Ag8wVWrnpZpqTXWmZ9HV8+KPk7wcORCtAxtdeja8W6sc23xNulG/zQ5zWSsP1ieY9B9S5oOjXU5lmfUPoaWKYMb1biah7MZ3A2A7ORVymrtdwydQyhtU7eXXvdI0/wgH4rr/R+vq8/1i80lI09lNSkkD0ucmx4bZ0VUsGRX3Oslic8vcyN4ibk89mjb2qapNJ6JsDGyCioIzGP2tVJ1jh63k49S8jej6sqt7rqO71OebRUdU37AB969tH0aabgkbLJQsqJRzkn/WOPrdlRMj6k1tpOkJgp66CZ7P3VGwyuHqaF1HWUtQ7htWm7nPnlJM1kLPtOz7lZqSy2+kYGQU0bGjsa0AewL2shjZ5jGj0BNimtl1pX+ZHbrawnbHFO4D18IB9q7G6Oq63e+XyvrBz6sS9Uz0YjDcj05VxRNiFt2mLRbv7LRRMPaQ0An181LsjawYY0NHgF9ooBERAREQEREBERAREQEREHGB3LlEQM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0" y="-1038225"/>
            <a:ext cx="1628775" cy="1628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data:image/jpeg;base64,/9j/4AAQSkZJRgABAQAAAQABAAD/2wCEAAkGBxQTEhUUERQUFBUVFxoUFxgVFBUXGBQXFRUXGBUYGBcYHCggGBolHBQVITEhJSkrLi4uFx8zODMsNygtLisBCgoKDg0OFxAQGiwlHyUvLCwsLSwtLyw3LCwsLCwsLCwsLywsKy8sLCwsLCwsLCwsLCwsLCwsLCwsLCwsLDcsLP/AABEIAOEA4QMBIgACEQEDEQH/xAAcAAEAAgIDAQAAAAAAAAAAAAAABgcDBQIECAH/xABOEAABAwICBQgGBAoJAwUBAAABAAIDBBESIQUGBzFREyJBYXGBkaEyYpKxwdFCUnKiFCMkgpOys8Lh8Ag0Q0RTVGNz0hUzoyY1g7TTFv/EABoBAQADAQEBAAAAAAAAAAAAAAABAwQCBQb/xAAsEQEAAgIBAwIEBQUAAAAAAAAAAQIDEQQSITEFMhMiUYFBQmFxkQYzUqGx/9oADAMBAAIRAxEAPwC8UREBERAREQEREBERAREQEREBERAREQEREBERAREQEREBERAREQEREBERAREQEREBERAREQEREBERAREQEREBERAREQEREBERAREQEREBERAREQEREBERAREQERYqioYwYnua1o3lxAHiUGVFDtMbR6OG4Y50zv8ATAw973WFuy6g+mNqNVJcQNbC3iBjd7TsvAKdSLkqKhkbS6RzWNG8ucAB3lRHTG0qihuGOdO7hGOb7ZsPC6pbSFfNO7FPK+Q8XOLrdl8h4Lplo7e3NT0ic6a2v1RaeQiii4E4pDa/HIX7lE3a5aVlJkjnqbDI8mHFgO+1gCAtLXei7+elWDsafaKo/wBxp8Y/4LqtYmdIaIbRtJQsYTVlzjixMkhZdlnWbclovcZ5bulb3VnaXpSpkMbHUJIbi/HAxB1iBYODrYs91uKsGTA7fhPbY+9dOfQ9O7N0EJPHk2X8bK62GJ8G2li2nVzWTSPoYJGU7zHK6OqwgOba9rtcXDMZhTrVrW+lrQ0QSsdLyYkfEHXcwc0OvcC9nOAuofLqjREEfg8Yvvwgtvbd6JUd2WQNi09UxsGFrYZmtGeQE0BAz7FVkx9MbNrxREVSRERAREQEREBdaulLWgj6zR3Fwv5Lsrp6WH4p/UL+GaDq6a03FSsD53FrXOwghrnZ2J3NB4FacbQqH/Gd+hm/4LhtJgx0JI+i9jh3nD+8qoh0dI70Wk26l6vD4WLNjm1pmJ2x5+RbHfpiFuDaBQf47v0M/wDwXIa/UP8AmD+hn/8AzVUw6He7oLftNcPgtzo3VgEHlDcndbKyuv6dx6/nlxXk5beKrAbrzQn+8D9HKPexZRrnRH+8s7w8e9qrao1Te081wI6xZdCHQr3NJHpD6BGaR6bx7RuLyTyssearbGt9H/mY/P5LI3WmkO6ph9oD3qk3xEGxFiN4PQstJSOkdhaL8eoKyfSMet9cuI51t60uabWCmc0gVUTb9LZGXHZe6jOktA6PnOKSsdI71qth8MW7uUPh0C9zy0EWAviO7sWzZqswsPOJd0ZEeAO8Ki3Aw0n+5/pbXkZLflZ5tSqH6M7j1/hEDujhhvvyWq1w1QipaT8JhfI+xZcOLCAHnDvaB9ItC6lTq5I31uxrlMNE0TpdEy072kODZGgOHXykeXaR4KrkcWuOkWrba3Fnm9uma6UnNXu6B4Zr62oNhi3/AMV8rty19Q42Xnr3aqJQWn+elWFsYzbVC5HOjOVuD+PYqpbMb2Vn7F5LOqhYnKM5W4v4ldY/dAs4s9Y99vksZj+z3t/is3LH1v57FxNQfW9kn4LX3QwGPqb4Ee4qFaijDrHOOLJfPknKcOmv0H2D8lB9VDbWV/W1/RbfCw/BU5vamF2oiLKkREQEREBERAWKqbdjhxBWVfHDJBHtOMD6B9/8ION/Vs4+5RDRVZEOkXU55LHTPZxbIz9YKmmw3IwAm+5ev6djjJW9ZnTBy8k0tWYhYbayJ3SMlmxMI5pVez0EjCL7zutvWwpqeqw5B1usha7cSsRuLKq8m29TVMpH5ZBaWpp5i8GNnacswtL/ANQmjdz7jqK3miNN4zY3v5KPgXxR1R3dRnpknpntLq6T0M+WxLCH8cvNayga6Aua8YSdxOQ8VPzpJluhRPWGuD+abEeYU8fNe/yTHZGbHWvzxPdm0YHZ4nNcHXuQc81tYj6WIgg3uSczcbgOgBQptm+i827E5a+Tie26sycPrne1VOX0xrSYOqYIzfdlbM332+S72r+lo5ZHsYb82/gbfvKuni5zJW31SnwVUZ6HXYfzmkD72FV5uBWuK0xPeHWPmzOSI12V9rXRclUzxfUkcB9km7fukKNv9E9Ssfa7RYK7GBlLG1/a5t2Hya3xVdOGZC8CXqtcPSHarQ2Lu/HVI/02HwefmqukFn96svY5/WZwf8IHwkHzTH7oJW7l1+I+S4m3X4j5LgIv5uPmvhh6vvfxWxD6+3RfvUE0QbazN9Zp/wDrfwU3dFbj7R+agNMcOs1P18ST/dZOPYqsvtTC9EUX0ntC0dTvLJapgeLEtAe45i49Fp6Cui3atoo/3od8cv8AxWVKbIulofS0NVGJad4kjO5wv8Rdd1AREQR3XWukiiaYnFhLrEi27Cf4LzJPrbXu9Otqyen8olA8A6y9Ma+N/ENPB4+IXlSp5sr8gcMjsjuOF5yPVkg7h09WEYvwmqt9bl5reOKy2erGstWKqAfhVTYyAEGeUgg5Zgusd6kh2ptwAGmOVrRhzGxZbm5NuWdSgWjZ71UT7Bt52us0WDbyA2A6AL2XXYer9XZS6EEm5yJJ3nE1pJ8SVCRTCMkNtkSLcLEhS3VJ/wCKA9Rh83t/dUN063BUzD1yfa53xW7gxM3tWPozcm0ViJlsImXzIBWd8rgMhZaWGvtlYldltaHHpHaclttitHlTXLWfEunpGCSTO1xwt8V2dHaEFgXFwPTYrcwPbYXIXKavhZle54D5nJU5/UIw01aYiE141bW6vMuqdXw4EiR/YStZUavPxZOBHErsVmnsI5gb7WL3ZLQ1um6k/wBrhHqiO/k2/mvPr6/SPbMz9ll+JSfP/XaqNFObe9vmsQ0a4tuLKN6R0hK6wdNL28o73A2XQxSj+2lt9p5PktVf6gjXtlmtwa77JdJSW4JC0tc1w3tIcO0G/wAFG4JKo/8Aale4esA79ZpXcFTWje0O7I8/Btir49d49q6t2UzwbxO6pNtlpcdPTzj6Li0n1ZG4h5s81TU29Xnp2F8+hH8o20kcXKEW3GA4t32W+ao2deVMxbvXw9j8O7W1Xp+CsLZC+1XL1wnp/wBRnzVfVfpKebJXflrxxgd+vGlPdAt0z9Xv+S4mo6vf8ljxG5sL58RwC4uc7gPa/gtiGQ1HUoDUk/8A9FSnpIb+xlHwU2cTlkN46SensUKrR/6houvB+rMFXl9qYQraBH+WkE2BZHc2vYWwk2G+1ty56xaCooYQ+mreWfcc3mc+5sSAwksAGfO4W3rntMZas/8AjaPBzwoms8zG5S9I7DJL6MaODz/PkrEVYbAZL6PcOEh/WcrPXAIiII/rw38ld1OafvBeU9NNtUzjhNJ+0cvWWt7L0snUAfAgryrrSy1ZP9u/iAfig1SyUz8L2u+q5p8CCsd18fuKD1fqg/8AFx9bXj2ZBb9YqK6/VsUNW4SOwl7Gv3HMWw9A9Vb/AFIlvBAfXe32mB3vAWo2o0zRLDIQ3EY3NBLASMLr5OO70lZHJtx5+JWNqc+OMlNShx06S60MMsjfrNabHsy963MM+QOEjps4gW6jmVoRWWbcudfdvusdNXjMEixyNx/PFZc/q3LvE9M6+zPTDhrMfi39RpGQ5Bw/NHx3rX3H0sRPb/BZhUR4bYnDqbYADvXD8IjHohx7TmO8Lx/i3vO7xMy1Tr6wxOPD3D5L6ITa5Wc6eijBxxnLrBv4hdaknlqyRDTjf6YLg0d+49i5+LeNzNdR9ZmDorPidz9GZtNHa77W7Wk+F1zDI8uTZj3D0S7M7gAFt9F6lgc6oeXnfhbzW9nE+Sk1NSsjFmNawcALLyuR6pirPyTNp/iGrHxLz7uyO0+gZHgF7uTG8gAXtwA3A36VuqbR7WCzB39Piu7jC48u29sr8Li/gvJzczPm7T4+jZTDSnhnoYQ5kkbtzgQb8HtLXe5eb6+nMb3MdvY5zD2tJafcvSNHLzwOII+PwVHbS6LktIzjoeRK3se0X+8HL7n0XN8XhU35jcfwxZ41eUKqgptspd+XH/Yf+tGoZU9KmGys/l4/2X/ufJerX3QpW8QbmxGfV1AcepfMLuI9k/NbRi+GYcR4hbYrLmZiPLV8g48e5pUJ0kLafoO1nvlCslkoO4g9hVdac/8Af6E+s39pIq80aqmJifCI7Vm2qx9lw8JXqFqcbWHXqWOHTyw8Jj81Bllt5dL+/o9P/JJhwk99z8VbCp/+js/8RUDg8e4K4FyCIiDW6xMvTSj1D7l5V13Zasl68J8WD5L1lpNl4nji0+5eVtoDLVd+MTD4Fw+CCMr4QuSIPSOzue9DE7hJEfbYwH3ptijIggkH0ZSwi+8PY42/8fktdstmvoyS29kcTu9od/wUs2gaMNTRlrLXD2PF+o2Pk4rjPMRS0z4c2r1RpScs/Nvu+C5aP0XJJz24iCMt9rXyv1/z0KdaP1ViyMrQ52V+43GQ7bKRRQYRZjD+a0n3BfMZfVoj5cNZl3i4H+c6QSh0RPIfQDRlnkL339y3cWq31nC3BoPQpM2lkO6N/s299lzGjJz9C3a5tj3XWO2fn5Z+Skx+0S1VwYa+Z201Nq7TtsS0OI3Ysxv4LbtIbkAAB0CwHgszdBSk5lo7/kFyfq6875GjjYE++ypn0znZp+eJ+6yMuOnh1PwoLiagcVsotXA0WMhP5oR2rcXSXnvA9wVtP6f5Mz3iI+5PJqjcscbjc4s7nInisEojFrA8Myf56VLhoOH6pPa53zSTRUAHoMHWQDb2l6OP0HP+a8KZzx9Edg0iQ9nQA5vhcX8lDduNFaWnmA9NjoiethDm+T3eCst81NH6U0Tfzom29kAqB7WtN0c9IGRTsklbK17Wsu7i1+YFhk4nf0L2/T+DPEx2pve52pyX6p2pmY59yl2y4/l7OuOQfdB+CiMzc1KtmbrV8XW2Qf8Ajd8ltr7oVrurHcwrRkqQYQRY7lh/Bo+A6PNevhzVpHd4vqPp2Tk5ItWYiIhh0RuPaoPrMbaboT6zf2jlYcMYA5ot4/FVzrmbaXoj1j9oVm5NotuXo8PBOHDXHM+EV2iuuYHcTN+0BUNUt11digp3D68w+/8AwUSWG3lqXb/R1fzakesD91nzV0Kj/wCjtIMVSL5nMdwYrwXIIiIMc4u0jqXlvabFaoj+w4ey8/Nep37ivM21uK0zDwfM377bfFBAUREF8bEH46WVnGO3svkH7ysrRr8dNGSQMUbb7sjhF9/A+5VXsAku1zeqQffY795WgNXY7+drcVM/qPjmRt9Kot+fG33Bc2aUgYLcri6xd5+6FlZoOIdCzM0XGPormIiPEDXS6xRDcJXfZif8QF1KjWnCC4U05DQSSTE3IC/S+6kIomfVHgtLrrMyKinPNBwEAZXzyy8VIreu26Ma5wZRyEg250rRu7AVparbnVOBDKWAD13Pf7rKrqt4xv8AtO95WHlAmxZMW1zSc8kcYMDMb2s5sX1nBu9xPFSLSVbpeMkuklcPUYw2/RtB8VUOhKtrKiB7smsmje477BsjScuwL0mzaNoiU2NQ1pPS9kjB4ltlMSKh0hrBWOuH1Mw6sRafmo/Vvlf6U0zvtSPPxXpmr1ap52g4WPa4XBIa4EEZEHgoppPZXA65jDmH1HfB102KCkhdxv2m/vX2IHpHkrM0tstnZfkntf1OBafEXCiFfqxVw3xwSW4tGMfdugj1RkpDs7davg7H/sXqO1OZt0jo6R3L5Ex9iWhxDd5aDYdpG5I8j0PPpmKP/uSxMHryNb7ytfNrtRt31MZ+xd/6oKoVm/rPiVuqLQFVL/26eV3XgLR4usFb8aUaWbU7SqUejyz+xmH9YhRPSOnm1tdTPYxzMDms5xBJu+98t29cKLZxXSWu1kY9Z9z4NBW0j1MZQyxSVdS3E0iQMADBZp3uc4mzb5ZC56Om0ddrdkoprB/Uqe/RNMPMlRxkTj6LXHsBPuVs0+kNHxRm0jpmtJ5oc2IFxOdsV5HZnoAG+y7w1nomWDG0zrm1mvqHuHWXG2X82UWqMX9H+jeyacyRvZzebja5t74b2uOoK8FXOq+loWS3aC1zmmwL8TXtyJwPsMxbcR81YFLUtkaHMNwfLiDwK4muhmREUD4V502xR534VDx7QcfgvRZVF7U9GPmdIyMXcJQ8XNsrG+f5yCnEUgZqfUneGDtf8gu5BqS/6crR9lpPmUEx2AzWmLfWcPGMH91X2qR2Y6KbTVcYYXOxO5xP2HDo3b1dymQUO2ga5Gg5JrWgulxZm9m4bdA37/JTFabT+hYKkATtY+24Pa13gCMlECq6jXeSYtPLvtfNoOEWPU3Ja3XCSR9K8wFpNwXHeS0Zmx43spDp7ZxRi7mO5A778sGNy9V1/ILXN0FQU73CSrYb8zC6SRxaSAbkxBgce24zVm+2tCknMJOe/wCK7lLoaeRpdHDK9rbBzgx1mk7rnoVs0tbo1gvBG90kbS+N0dNFG57hmRy2bgesla2r1yuQWU7ee4c6WZzycWYJEeZO/oPcuOkRXRuodQ6RrZjHTtIDsb3h4A6MosWfUbLfSbOxgxNqg92Vmsp37jbNzsdm792e7wwVGtFQXEYmQgtJbycLGnhk91nfELXzaQnkYRJNK9rhY4pHuY8DdcAWdY9fDNTqBYeq+mnaOjMLZwY7XY2okjvE7PFhDM8Hq28Flqtp5/zFzutDCTnxu/D8exVcWDIgDFutk7eMyLYj37utfeTzAsbHdfcTaxtiI6eqw61PYTyp2kPLgGiZ9mnEZZmxC/U1gue29+paSv14q3jADGwEi7mNLy0X6OVOeS0MUZIsC0ObnYutfcDY2aO+6FzbPcXNDj9EggkccQGdsrguTY+z6ZmkxYpXOxZBocWkEEZ2ta353Quq83cS8kutY4jutbIHO/j81nptGPlFoo5Xu4tYXC/RY7rdqlNNs7qiGhoh44nOfbMfSjLSARwGXWpiJlDT6K0nJA4GJ5YXC3QcXAW7lNNB7QJ43NE8UcoI3FpicDffidkcgcrErs6O2YOzEk7g129kTA1u/wBa+fXbpUmoNnlFFZ0rMdh/bPLxkPquOHyVsdNY7wju7er20OjqZBE3EyQkgDDcEgXOY3d4Ch+1DUmWsqjUQFpJa1pDi4Ww5C2XWpk3WCkg/FUkYe4ZYIGCw7cIDW99ltNEyTyuD5mBjRuaDc95+GaptEfs6efjqDWtyMRI4sfGfIuCxnVyWLN1LUk/ZaR90lenjA0/RHgsb6CM/RC5HnJ9ZIGNDIp2OacTbxPuCNxGSt3UCtke65Y5rJIw8hwIwPyyse0juCln/So/qrPBStZ6IAUzaRmREXIKE6d1VfNO54JAdbcOq29TZEEFg1EH0i49pt7lsKfUqFu9oPbc+8qVIg11BoeOI3YLHqyXbqZwwC+8nCO2xPuBWZazTzHYA6P0mHEO7+fNBFtodbpKNrH0IaYwHGW2Eu3ZWBzsLHcSSTuVX1WtNTVRMYah4fG9zsQMcQcC2xY/nXcRY2Nj6XUrv0PpqOoBA5sjcnMO8H4hRzW3Z3DVEyRnkZt+No5rj67Rv7RY9q78CnqlshfHi5R7QTe7nPaAc7H0W2J4FdaklAlcWFoAaGEXDC1zc7iwdlYele62mldDTUkmCuZzTulOJ7XfZJNh2EXXSZG+QsFEyaazxdscTi1zScwXAZIOhGSYnva0nFikwluLebEE3z7bX6l9qGlrGXvhDmg4jiu0jm3Ba3cem4UrfqZWVIPJ00NMMQILpBdjmm/NYy5G7MEdJUmp9l084cKqrIa4WLY4QLj7Tzc+CIVx+AvDsWTQW2N7NFwbgjM/BYXQxAkYmuxEkNAxnPeLgZq7qDZZQR2L2yTnjLIT91gaPJSeh0HTQC0UMcY9VjW+YCjcJeeaPV+plAEVNO8WABkGAWG7N5F1v6HZvWP9N0UI6rvd5ZeauuoqoIxeR8bB6zgFH6zaFo6M4RO2R31YQZHHuYCuhFqHZNFkZpJZSOi4Y37ufmpJo3UCli9CGMHi4Yz7T7lYH68zyf1Wgndfc6Ythb4O533VwwaXqPSlgpmnoijdI8fnyEN+6mxJmaMijHOIAHcFqK7XGghJY1/LPH0IWulf7MYNu9deDZ61+dXLNUnp5aQlv6NgazyUl0dq5BCA1jGtA6GgAeATrEY/69XT5U1MIG7g+cgu7RGwk+Jaucepcs5xVtRLN04MXJR9mCOxcOpxcpxHEBuAC5rnqka3Rug4YWhsbGtA3AAADuC2IC+ouQREQEREBERAREQEREBfHC6+ogiesGquN3KwuMcjdzm7+8fSC6NHrVLTnBXssBkJm3LT9r6p7VOl1KzR7JBZwGa6ifwGsOmKOVtzLA5p6HOZbwK19br1o6AWdURC3Q0j3BdOs2X0Uj8RgjuTfIFo8GkBd6g2f0cWbIIWniI238SLqNwNDJtXpN1NFNOb/wBlE43PcFgfr3pCT+r6NeAfpTSNj8iCVYEGhom5Bq7bKVg3NHgp3+grMS6dm+nTU4P1WvkcPcFmi1IrZf6zpCpfxEeGFvlc+assNX1RuRAqTZfSDORnKnjM58p++SFJaHVuCIWYxrRwa0NHktwigYY6VjdzQsoC+ogIiICIiAiIgIiICIiAiIgIiICIiAiIgIiICIiAiIgIiICIiAiIgIiICIiAiIgIiICIiAiIgIiICIiAiIgIiICIiAi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data:image/jpeg;base64,/9j/4AAQSkZJRgABAQAAAQABAAD/2wCEAAkGBxQSEhUUEhQUFhUXFxcYFxgXFxcWFRYUFxUcFxcXHBgYHSggGBolGxcVIjEiJSksLi4uFx8zODMsNygtLisBCgoKDg0OGhAQGywkHSQsLC0sLCwsLCwsLCwsLC8sLCwsLCwsLCwsLCwsLCwsLCwsLCwsLCwsLCwsLCwsLCwsLP/AABEIAMABBwMBIgACEQEDEQH/xAAcAAABBQEBAQAAAAAAAAAAAAAAAwQFBgcCAQj/xABWEAABAgQCBQUJCgkKBQUAAAABAhEAAwQhEjEFBkFRYRMicYGRBzJScqGxssHRFCMkQmJzkrO08BUzgpOiwsPS4RY0Q0RTVGODlKMlNWR0hBdFpNPx/8QAGQEBAAMBAQAAAAAAAAAAAAAAAAECBAMF/8QAMhEAAgIABAQEBAUFAQAAAAAAAAECEQMEIfASMUFRExSBwSJhodFxkbGy4TJigqLxBf/aAAwDAQACEQMRAD8A3GCCCACCG0yuQksXccI5/CCN57DADuCGvu+Xv8h9keiuR4XkPsgBzBCAq0eEI6FQnwhACsEJ8unwh2x7yqd47RAHcEccoN47RHuMbxAHUEePHsAEEEEAEEEcrWAHJAG82EAdR4pTXOUQ1brAhNkDEd5sn2mIKrrpk084kjdkkdW373iUiLLDWadQmyOeexPbt6oyTSutNbWrlyeXVITNmYTyLoKUBClli+JyENctfLZFyKN9/N2Rm+hw9XS/OK+zzYtVIi7H1ZQUMlapatIVEqYlsQ91KSoEh9oa4IMJolSPiadqx/56faImtH0iZk6txJST7oABUlKv6vJ8IGO5ugJBzlST0yZX7sVLDKnRO/o9N1B8abLm+cw4SdJjvNMKPTIkK88JL1Ypj/V6f80keZoZ1GqlJtp5PUlQ8yxAEtLrtMp/9xlL8allj0RCv8oNNp/paBfjSpifRMV9OptLmmVh8WZOT+vAdVpY70zk9FRNHtgCwo1x00O+l6NUOHLpPlV6oltX+6DPNRLkV9MiUJxwS5speOXyh71Cgq6So2B3kBtsZ/V6v4ELUKisSUoUoNUKUHSl7gp6Il0p5tECST7qorkuo/CZdyTcnjAG2wQQRACCCCACCCCAKjrVWGUcQKgHWVYQkqKUSVzGGIEBykRWRraNpn9kg/qCJ3XvvT0T/sk2M+ppWNQS7PmdwAcnsjdk8CGKpOXT+TBncxPCcVDr/BaFa1gM5nXD95JPrEejXBI/tfzUr/7REDMonLlTPw2bNsIT6TCHd+qNnksF9zI87mFzSLSNc0DasdMhHqqIUGuqBmtumm9lRFNkScT3aFTQ/KEVeQwu736F45/Eaulv1LgNdpW2akdNPMH7UwK14kbZyPzE4esxn1UAk5w1mJcWMUeRh3f0+xqw8zKStmk/y7p/7WX1yqkfszHqddpBymST+TUj9hGWiQSdkL06A7cFD9ExXyMO7O0sWuRpw1vlH48j6c8eenjsa1SvDp/zyx55QjN0yOiOZkq2yJ8hHucVm02aX/KqT/aSP9QkecCAa2Sdk2T1VMj1rEZYZBVkBCSKE7WivkV3Oyx49Wa2nWhByWD0VFOf20C9NpX3wUr/ADJCv2sZP7mbOOxTcIjyHz+hDx4mqpqZZ/o1foHzLMLVUsJCSxDsb5sQ4jK9HyBy0qwLTEbvDF41vT/xehPoxnxsDwmld2XhNSToi5k2M91fD1dN46z/ALEyLyDnFI1YT8LkdK/qVj1xxfIsiyaHRimVru3uo5OMqeTtEchauR5RUicFveUmZjWOdhBfFhNmVnlC9NQy1KmqVLlqPLTLqQkksWzIfZC5oZexCR0BvNFS40pUY5YW01B5wwLLTObtIcgPsvHaqR/jL/RPnSYVNEj5Y6JkweZUcGjTvmfnZv78AJ+5Plr/AEf3YRnSikOZjdOEeciHJphsUv6aj5yY4VIP9ov9A+dMCCNrkvJmnEFe9TAGbwDuJhTC5oG21VEeyfLMKV1KTLWDNmF0KBtKywn/AA49pQ8zR4/xqU9hQYEmywQQRACCCCACCCCAKXryOaeif9kmxlGi9Il0KPxrAblFJUX4MHA3LHXrWuwt1Tvsk2MW0Q4KAWLqUpwXL4WB9MdcejkW9fQyZuCcHLtf6FvE94Z6VrAmWT0ekBHIXDTSksqlkAbvSEepKNJtHi4eJxTin1asNEaSClKHAeeHs2cf/wAiF0NJKVKdhYbRviVUktbt2QhrG3zL5hKOLwR5ENpmqwKT0K9UJ01W6A3Hzwjp+WCpLlrHIPuhOiSyA189w27o4OT42exhQj4Md9x8JhjmmmgzAHzW3aWj2ZUOLISGz6IjUzzyhsO+3cYSlRaMbTtUWVChHU3vSWPZCZUQotvPnhKqfCfvtjreh5nhriR1IU75R1jEM6QXPVCrRVPQ7Sw1xM5nTg8KJmwwqkF8tkSGj6kSwcUtC3A77MefjEcR2lhx4UK6OmNNl+Oj0hGsaxfF/J9GMlpAVzkqQm2NJKUg80YhkN3HzRrWsXxfyfNHn513KJ3wYpJkDsV0HzGKZqsPhcromegfbFymlkTDulrPYgxT9Vh8LleLM9ED1xjfI6xLVo/KZ89O+tUPVDgwy0ZLBEwkf09R5Jyh6odGSOP0le2KFgMcGPDKG9X01+2OFSh8r6SvbAHRjho8Mvirt9sJlJ8JX6PsgDis/Fr8RXomEqIe/wCjh/iyfJLf1R5WA4F85Xeq2J8E/JjqjPwvRo3zk+SnUfVAGwwQQRBIQQQQAQQQQBUtcBcf5v2SbGP0SUkywlLEdb/xcv1xsmtY5yOmZ9lmxjFIkCYnCt0uGcMr75x6X/n9fT3MuaVx9H+hMBJGdum3kjmpQCk7TbK23ft7I7Lk843P3EcTmCS5+7x6r5HgQ0kq7nFBKYlgBbpPacocTpJzd+u8N6ScHPRv4wvNmPuiI/I6Yztvi5kJpqkxFPQr1QnR0HMF9p2cYdaTWxRdu+4bo7o1ugHO588UcVxM34eLiRy0K7+7G6aE7/J/GGitGssl7FXry6YmgYaImDGQTYq3ZF8+MVlFFsLHxG3ZN6N5NC+fLEzEkEPZmF9+0HZDHSKkrKihGAFmTiJAy2tEhJR3tg6cYtxSVJ27XVEfVBklw3b64sktTMpStfiNKVGeXn88TZqqbkcIp1Caw5wmFsW1X8GiHpli+ezbCiVjj2fxiOFM6SlLiYhVMT3ie1f70SatCT8APudQGZJSoABsziNhncxFVE1lWO7hE9O1pqSnDyuxnwjFlfnYc+MUld/D9Tteisb6JrTIVhASsLKXbmtdnCmdWeRHXGkaxfF6E+Yxk1OvnJ8YbRvEazrF8XoT5jGDOpKUTRl22nZAVR96nfNTfq1RT9U/55L+bm/s/bFurD7zO+am/VqioaoH4aj5md6UmMcuRoiWfQx5i/8AuKr7TMHqh4TDDRMgFCje86pyUof1mZuMOzTp+V9Nf70ULHpjgx4adPyvzkz96ODIG9X01+2APVGElGPTJG9XaT54TVJ+UryeyAEaw8xXinzR7QJ+HaMG6cryUsz2QlXSyEKONWXyf3YcaNH/ABHRw/xZn2SbAGvQQQRBIQQQQAQQQQBWdZxz5fjTPss2MDpawWYeWN+1jHvkrx1/ZZsYcuYV09paVYCkYk/EBfY1klmuzOLZE7sm6v0OWL0VcxaVXk2u+zneSPZlcSHudhvt2dvqMRalLSnFyagl2xMcL7nyeFEVrhyG2L4Enmr6HZ/4iPQWJfUySy6TtLe/qO01jZBuuOjpA8e2IhdaxIIYgsRxGcc+7d0V8Wup18vF6tDmorMSruW3nfCfu5QskkDcDDLlipVkk2u3nO4RwqcBmR0DnHyW8sV8T5mqMIJJUScvSC/CV2wtLnucnJ6yTEMKxIyHaX8g/jErS1UrkipU0hbH3vAQknYCU2vvtDxPmUxIRXJb9C7at0PLSzjm4VBTBNsYDHNzkcRYdMRunKT3OvBywWCHZPfJ4KS7Dt6orUnSVwT8UhhYADaAMhDyXPSFhE1+TBbEGxhOwodntsuL5QU3d2ZnhpdBcT0jar6IT5iY4TUp3L+kCPR9cJ6VnUyVD3OuatLXxgJvwLB+yI6XWMLW+/GLeIWWEq5ErygJfCnfcqe3XHPuhXDqSCO0gwxlzHSo5XAfZe/Ts8scTZ2G23f97dWzpycSJUNaJWmqyFp5zEqFgwGfCNh1l+L0D1xg9BV++Ic3K053+MN8bvrMe96vXGDNSTkjrGNWV2tPvM75qZ9WqKjqafhqPmZ3pyYtdar3md83M+rVFT1K/nqfmJ31kiM0uRaJadD/AIs/O1H2mZDwmIiZqsQpRRWViApS1YUrRhSVqKyACjJyYRVq7NH9cre2Sf1YoWJkmOCYhjoKd/favrTJP6kcHQ0/++1P5uUf1IAmlGE1GIVWiaj+/T+uRKP6sJq0VVbK+b/ppXsgCQ0qWlL6PXDrRf8AzPR4/wASd5KSdEBM0RVKBBriobQqmljixYgjyRYdDX0rQ8DPP/x5g9cAa1BBBEEhBBBABBBBAFc1i/GSfnFfZZsfOug5k6XNm4VYikYCkC6woglIG8pSoAbyI+itZPxkr5xX2WdHz8p8dQCXAZthGe3ONeWjd77mXMzcVpvWK9zuqM4kS0zV8nNGIKH4ssMSQuWW5zBwU4cu9sWjRInJAmJUFjHgUkAkFJLKezt1ROS5hMyUoqJdFwok4rPc7S93tvjifQtJCkEkCYFHwkc5r9ZHOFi4jY8Gtb3oYlmZNpfh+sl7IjtJ6JmXUFYcKblYbEB3pJ3sCk8UO14Ye4yDLAUFGYCQSCEhg/e2Uesjoi41Ok1TUrkTcPJpSSFBPPTiFybsR0CI00eFckFualQcGxs1nziZYNy33Ijm5qHPpf8Arf6lSniawJXbHhZgw4sLQlNRMBVzu9AOWcWWZTJwXc++bLeUj1R5PQyprMLC4zy3n1RweA+5rjmda3zS9yuiRMdOwEO5YefPqhVBZiSouWYBh2kP5IlDJ5yHe6Y4kyhhR4/rMV8N9zq8XTfz+w190qD4bYS1hcvtc3HVDmqWSQXJ5rKt8ZNvRKL9MOuTGGZ4w9UPcIPKJ3oCh0pBfyP2COnhuue9Th4+vLen3IJKy4Dm4fKFKVJVhuWUWyck8PvaJeVJDocXw5dWZOwfe0P9C0Mmck46hMpQsl0d/wAElwEp2Nmdwh4bXNl/Gvlvn9hnpPR5kyUqTMQdtsxiLDCfjFhn0s0QaVqDgOcrM7vw3xb9GopBOmieVLlh0hSQUoLAAEscRyS3HqhSooKeeoSqM4FqfGZhUlBG4FQKn4CxiZK3oTCbS1KvRyxyqHd8aThzAOIbWLdF+kRv2tBsnq9cY1V6CXTTZWIoViUGwF1DCoOSkgEDjfIxsetRsnq8xjLjKmjtF2itVyveJ3zcz0DFZ1ESTWBrnkZvlmSYsWkFfB53za/QMVzUT+dE/wCCv6yVHGXItEv3KDN7RxNnp8JPaIEoCQEpAAAYABgGyAHQ8eLMULiZmp3jtEJLmjeO0R6sQktA3DsgQBWN47Y4KhHipSfBHYIS5JI+KOwQAC6i18hbab245iO9XQ+laXgief8AbI9cIoUUqdJIZiG2G+W7IQpqmkDSlMkBgJM8gdDD1wBrUEEEQSEEEEAEEEEAVrWfv5Xzh+zTYwaZL587iPVG8605y/nD9nmxhy1jFMaxAN2B2dL+WN+S1vfcw5zkt9YnsmSfei2ST5o4KMKCM+eTwz4j1QvTqcILvY7OHTHK1AoUX+Mdg39MelSrfZHmJ/Gr7r90jxShiXZubmOjt8sLSEuEHvmzG8NnvBG/dCK0h13Pe8N3THlOpuTLnIvlk3TDrrvUirgq7L9jFlUksG5xIKnZCwFJO440hyDsbrhLklIWpaQ+TAjPhex6oWROQAorRjGIvfCUlrEKGzbcbYTmEc8pzbZm7cYrW/zL8Wuu9YjU02KYO9TzSb83bkAAwI3cIZiThwi1l7C4zO3bEyK4hCU3IIdQUBYsNo69kMAzJUksxd2Swvt5tvveKSS36GjDm2qe/wCo4CHCwMyoQ9QCFEpLKABfYkjI8YKypVMQXDBNsSQHUHyyL9EeTNuYtvGfUDeLKt+pxknv/E9ny+cnDZKkvx6D0F4QoJBOBswSevZ5Wh4hiEp52TjcFN0bbDqG6HuitL8hK5MSJasRKTjS6hvct5DENb/IvGXw7/uIiai2FOQVn4R39G7+JhNVMTiDZtaFpp8YDFkMuwDKCZzcQAU577h8nLt7OmjR3jJt7+QSJYC0gHalyBnzha+zzxsmtmSerzGMakIAmpuRdOZcPi2W9cbHrbknq8xjFml8SNeF/Syp6UPwaf8ANq8zRA6g/wA4X8yryzEeyJvS5+Cz/E/WAiF1A/HzPmh5V/wjNLkdYl7VeEFyhvV9I+2FlGIvS+k+RwhMtc2YsnBLQznCHUSTZKRa53iKFhasQUoxIdSnuHUeaEKUcjmcISOKhEQdJLcjkprOWUeUAIuQWCCbhuvdCKtP1AH8wnfnZJ9cJDWCeUlQoZrAgH32U7qdrPwMWUlWqIaY+pJ61FlhQs+RAByZybn7vDhSeJ7YgpusU7bRTfzsv2w70TpcT8STLXKmIw4kLY81T4VBQsoFj2RRF5NN6Kh+LZQ41RD6XkcKao9OUPXDUmHepV9Ly+FJP+tkxJU1iCCCIJCCCCACCCCAK3rTmjx/2SxGGEgrX4vqjddZUuUfOJ8qVD1xg51O0kSWpp1ydqRZ+Ko15XEULsz42D4nWv8AqfsLSFfi+vzQrMVzV+N64Qlak6S/u0zrXLDfpw8TqPX7ZCuqZK/WmCNyzMa/lGWWT+K769vm37iKlc4jLm/e8chfePx6MocHUev2U30p8j1TBANSdJDKSlPROpx5Qu/XE+ah3KrI6Ve6a9zhE0gOHDKZ3axO/wC+yOphDqcDJ7WLeaFpOpFfidcmXuLVEgEghi/Pbbsa8Lo1DrACCJJZyj36WL8WVYG1h5NrzMH1REsk0+f0/D7fUYMktezWxZ9TP6oS5JQCSEskHYyxd/jBx7Ikk6iVpcq5DgOXRfhbIDh5I5Gole7hdOk7xPa27mjLhFXmYdzrDKNdd6/chqieoYirm3DbA3DYRCqKlLl2yzB+480T/wDIyuZiqlX0zSj0E87rgRqHVnNdOjimYuYOxUtx9Lqh5iHcs8u2tV+Xp69CKQxYgjrsfLbsJhz7lXyaFKQoWscJwqewDnI5Dj05uzqBVv8AjaYvm/KA+SX64f0up1UkqBXTlBfmvUkN8UthZwAIeah3OXk9N/P7ldlK8EOrEAkZnEcvX5Ia1RIKkkHENm3si6nU1ZHOMtzmUmeNjZGXxI2WMNpuo81gEzZSb/2c0i2RAIsYh5nD7nbDwGnyKfRKBmAWxYg9w9i5HDojY9bck9XmMUyXqPPKsUyqC7pN5Ux7Fy3OGzfFx1rmBSUEcOosYx4+JGclwmiMaTKhpo/BJ/ip8sxAiI7n346Z82j01eyJPTx+CT+hH1qIjNQvx835qV6cz2RwlyLRLwoxVNatGzaifKEqYlBTKmE4sTEFaAzAXi0qiOWn4SPmT5Zg9kULFQXqnV3+ESr/ACVW6CRaBOq1UEKTy8u6gX98ewIZstubPF2VCRgCjr1SqSGNSnN+8L9u777BDjVfRi6afPQuYJhMuSpwCLFU0Nfoi1riGkn4ZP8Amaf0p0ASKoeaif8ANxwo5310iGKjD3uf30ueFFN8s+T7IA1mCCCIJCCCCACCCCAI2vpipXe4hbcQ44GGCNHTbc2Xx5idw9bnriwwQBDSaKYDdKCNwQkbDtfo7IdpkfIH6MPoIAZ8kfB9H2w30hOEmWqYtJwoDlmJbgHiUiH1wLUU9/A9YgCkL7qtCosk1PVLSPOqFR3RZBDpRVEAP3sgftRGHSJd+v1RadHIIlLJ8HhuiSDfkUi1AELZwCMnvfdGc6V7qdNTzFylS6slClAlIksSFEWdYLPwjUqOank0XHep2jdHypriXqpp3rWe1am8jQBpK+7HSv8Aiav/AGR5lxoWrc0VtNKqkFaUzQSEqPOACiGLW2R8qkR9Q9yE/wDCKTxVjsmrEQST34NV4Q8sH4MPhDsiTggCiVemFIWtGAc1SkviN2LOzQwmaRJ2HN+/XY9TQ905SLlzFqUkhKlqKTmC5JF9h4RGqVHRJHNtnR0mrLCD0qWT24rQjW6QVMSEkJAF7O+TbTDedMENzPewvE0iLY10/wDzSd+R9ciIzufn36f83J9ObElrIGo5u/mfWoiL7nZ99nn/AA5PpzoiXItEvCojlK+En5keWYr2Q/UYiyv4Uv5mX5Zk32RQsPFqhPFHKpv3cQmqb0dogD1cQlOr4XUfN0/nmxLGZ0dsQ1KPhVSdmGnHWBMPrEASKjEp3OA+lJvCk885HsiJMS/czL6TqOFNL8sz+ET0BqsEEEVJCCCCACCCCACCCOVLAzIHTaAOoIYVWmZEsErmpAGZFwOkh264aHWyi2VMkncFpPrgCaig90XWuShM2jKVKWpKQo2CU4mUOJLN2x3pTum08slMtJWQSCScIcbmBJ8kZvpZczSFVMngISCpD3LAJQkWTcmwFywc8IskVb7FPwsrrMWnRUlS0MEuCwuBuv5Ibz9W1guVyyCSb4kEbGJUAL9JgnSUJXKC+VxS1OkSyjN3vmUjFtBDixg0SM9K6NWgEhKmGdzbyxWp0tSgVMSA7m5i96b0Xy8sT+USlIySpwVGyksyFHbsIeKXNpZpBASSHzazta5Fs94hQIsiPpruNTMWiKbhyw7J6xHzxT6BnrDpSCPHR2WMafqlrHU6OkS6VJppiQVKBBJutZXhclJd1HZEULNugjOaTull0crKlc43wTuekb8CksXF+/yMSUzul0YdipwHILBTByWDtYAkuRChZZdNUHLy8AIFwbhwW2eWMx1r0bU0597k1CwzqMtImSwOl8RPAAmLUnulUilYEYyu9lADLMWJL8Gjib3TaRI5wWk/KwABix+M5AL5A5ZPaJVoOmZlMmzgQJoWl7gLSUEjexAtDynnnYYuGk+6DQTk8nUSsYJYXSRmU4kqOFQuCMTCKRWVdNyoEiZzF4SlKzzgVB0glg4YhjxzMWTKNHus9S9JNvsR9ciOu5BLC508KGIcnLs5FwZzZXhLTdIqZIXLRhBVhYksmy0q3Ps3QakUMymE4qVdSUhPJqDunGWJWGAdQfPbB6ko0PStOlMtKggJJVsJLhuKjt2xV5C/hk3/ALeR9bPh4qqOEY5j7WJDPtyAiGrVzETjNkmQoLlIQoTVqQ2Ba1BQKUlweUI/JiHV6ErkTU2YQC2bGGPuhe4fSb2wxE+tOSaNt4mTlfqCPFLrf+kHVOPrEQCWN4g6ZXwqq/yB/tk+uPVTK3bMpR/lzT55kc0kooMxc1aFTJhBUUgpSyU4Uhio7NrwA9UYmO5ZfSVZwp5A/TVEB7tQH50t2IGJVgdirEO0WLuQIx1VbPQcUsokS8YBwmYkrK0g/GYFJLeEIPkSjVIIIIqSEEEEARmmNNyqZJKySfBSHPDKKVXd0CYtMwykqlBCcRUqUo22sVBlFnsLwaUWVBaiVOSTzbquch5vZFRk06iZoKKkBUtacU6YFJuGYJeyuLdcXSKtik2unOwqFhWNLAzJmFivn4nNwEkm2bW2QjUzCoKLSn2YklS3U+HMXslRfLmndDJOk0JSklbOlJYYnukbMgOG6G8mqRMniZLUy5aJijiyKQwsSCRzVLt0xIH9RTi6k4LMUh1c7nMgAJ8JQv40cVxvsu+AuU4iClIZLZlRTb5QziPmaYloKTidXNLh1FDXI5wspShcCzKPRC2k9Iplc0rKlKQCSlyxWcRIyAVhKTs2dQHdYASVFbDIFlAEpSl2TniKntw27ENJS81LOEPhNiAGQ6g1rlWNuCQ24Iy9MpwFYCndSSMTF1gqBYM4whY/JAhqNOJBxBBKgSQpWd0sMrjIWci5gB5UTSlKiSAzJWMGQKQVZDw8Sc8gN9khLwJUciyQrmucJTcBthJO3IDiIjzpQAc1JcKdKnyDAerYW4RydKWLJIUSk4sSnCw7qzs7mwYZZkPAEgU4EkDFzhLcAOSFB2ADvcjiHAbOEVcxKxzg4SSkZ4SASCGzBze4wkNDIaQ5rYHdiSS7qBfF5VW+UeDc/hAsQEDnC/S7g2bK1i49UAfF5aVAYwrmlgLh0h0m4OK+6zNxjyrUTmkmaBLJ5ocHCAElyMJFusdcRsvSGAElIukhR33cG25g3Q8KprVJslAuGJISSoFiPii1gQPPADqodlAh5gwlQIQGxJAKCSQEseq+bAEk9TYwRimghayeTUnnBLgqyYKJuLEqbdDCmqzyZZJKsRBW4AszoKcNx3pzHXZlaOqwgoKCpTLUS4Aw80JFwe9OI5XxAbIAdqUAMRmJJbEeTSgqSSQDiIZrqAd79cey5wmkM2LCEAABklU0EzG8FlLe1ip8sosTTiDgHEoC1u+LbOLR0KgpW6WBBthdrdJJbpgQPUJWVgJRNOJSUYj8RBWOeAEhmAO3aY9kcpjYJmgKIxqJOIISlXAZ2HUBE7TV61S5akpIdTTC3ehIJLA5u1uzOIflZs1YCpamUoFSmU6UoSosCGscm2nDADumVOmBKOTWAgFSMRJSVAFgpRGTkEdDbmZ4FJcgqC+akuZijyi5Rxc1LkqF7vmAd0K0VRUjAgIWlAKio4SSAEqVhdQ2lh0kQtRpqJqvfEFw6kEhk4msFcMmOduMAM5ylFJwhSSThGJM1SiyUqUUhS3Yna2RjlYJBCQUgqUySlWNSUsRcr3KFwMwc2hWp0fNSpOCQ5CACo54lI5wfE1nKerOG34LqL4JCQplAFk/GSUkOTtBI64AfyqvCgSpiFFBB5jtMRc3BdwXcxYKTUWjrkpRJnzKef8AKUqZKnfSOJC+D9R2Var0NUO0qWkMEsoYQ6sIxHNwCp7RJSKKpRPxJDS8XhC6cn3vtHGIJssknuKkH3znjemaQ/akGOD3F1EgBCUh81TVEM+4O8XzUzWlUxQp6gutve5m1bfFV8psjtY7c0u63rDNoaWXMlmYlKpmBapaQVAFJKQ5IwOR3w3DfEEiemNXNCUYebS04OxGHGs8cJOXE2hue6RR0yRKpadfJpDJCQiUgbbAZdkY2Ndk4nNImaSbqmz52NXE8kUJfqiy6C1i0fVEImhVJMNhjVytOTu5RgqX+UCOMSkhqXT/ANYkA3pFtwmgnsKR54n9A90uhqVBBWqRMJACZwCQomwAWCUuTkCQTuilaV1HWBiSh0kOFI56SNhBTsimaS0Ryb40BQbIkgPxbMcInhItn01BGM9yTXxfK+4qlToIPILv72UgqMonwMIJSTkzZEAexQtZbNI02GbMT8okeKbjyGIufJi7acoVKabKQFrQLoJw8onwQo2Chse1yCzuKpV61SJZwzqOulq2vTLIfgpLpV0gmLIiimztVhYBRYAJFtg+5hpUan4sLlTBQJ4gG6eghx1xeE630Rzk1Y/8aZ7IVTrXQeBVD/xpv7sLY4Sjr1YJJJOZc80bYSpNUyhJHfOoqukZYUpA6AEjti/jWnR+6o/08792A60aO3z/APTzv3YWxwmfTtUMS0LPxcVmF8SSPIWPVHJ1SHHsEaArWnR3/UHgKaaT2YbxOS6NKkhQkVDEAh0oSWO9K1gpPAh4WOEyT+SI3HsEH8kRx8kavUU4QCo0tUQL80SVHqSJjnqEV9estPkKHSpPCjX64DhKSNUB8ryeyOhqin5Xk9kXEaxIPe6L0semmKR2kx0dMzfiaIrz42BPnMBwlNOqCCCCCQbG8LfyTRtTuGZ2BotB0hXK/F6Fnfl1MlHnj2WnSystFyJfzlUhXoPCxRW5WqUoBsAzJ25kAE57gOyF5eq8sf0acmyGVi3aB2RYDorTau9laMl+Mucr0Ux0nVfTKu+qaCX4kqYv02iLFELK1dljJCR0JA9UOUaFAyT5IkjqJpNXfaWSnxKRH74hVPc3qD+M0tVnxEol+2FikRv4J4HsjsaGPgnsiRHcrQe/0jpNX+ekD0IUHcnpPjT65fjVKvUBAmiN/Ax8GOTo4DMpHSQIlh3I9GfGlzleNPnepQib0DqPQUYUKemlpxEElTzVFsudMKiBwFogUUiZLlJ76bKHTMQPXDWZU0yc6inH+aj2xriKRAyQgdCQPVEVP1QoFqK10VIpRzJkSiSeLpvAGXL01RDOqkdUxJ80NputFAn+sIPQFHzCNjk6v0iO8padPiyZY8yYeS6RCe9QgdCQPNAGEfhuXUkIo0zp00kYOTlTAcTuDjIASxviJADO8bfU6ORUSOSqkImpUlPKJUMSSoMX+kHB4Q+ggDONK9xbRs28tM2Qc/e5hI+jMxW4BoqOke4VOQ5pqqVM3JmoVLP0kFT9gjdYIAwbQ+h9YNGnDIlFcvwUzJcyUehKlAp6gImV90PSgSUz9CzllmdMucB6Ch2GNggibBg+g9GaQ0jUc+jmUkrnFS5oUluaWCQpKSoktkN8EbxBEW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596"/>
            <a:ext cx="5553556" cy="41434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86183" y="164305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357298"/>
            <a:ext cx="8715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7200" b="1" cap="none" spc="0" dirty="0" smtClean="0">
                <a:ln/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72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  <a:t>   </a:t>
            </a:r>
            <a:b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kk-KZ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 pitchFamily="18" charset="0"/>
            </a:endParaRPr>
          </a:p>
          <a:p>
            <a:endParaRPr lang="kk-KZ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850109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rgbClr val="FF0000"/>
                </a:solidFill>
              </a:rPr>
              <a:t>Батырмасын</a:t>
            </a:r>
            <a:r>
              <a:rPr lang="ru-RU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rgbClr val="FF0000"/>
                </a:solidFill>
              </a:rPr>
              <a:t>басасың,</a:t>
            </a:r>
            <a:r>
              <a:rPr lang="ru-RU" sz="3600" b="1" dirty="0" smtClean="0">
                <a:ln/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/>
                <a:solidFill>
                  <a:srgbClr val="FF0000"/>
                </a:solidFill>
              </a:rPr>
            </a:br>
            <a:r>
              <a:rPr lang="ru-RU" sz="3600" b="1" dirty="0" err="1" smtClean="0">
                <a:ln/>
                <a:solidFill>
                  <a:srgbClr val="FF0000"/>
                </a:solidFill>
              </a:rPr>
              <a:t>Қажетті файлды</a:t>
            </a:r>
            <a:r>
              <a:rPr lang="ru-RU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rgbClr val="FF0000"/>
                </a:solidFill>
              </a:rPr>
              <a:t>ашасың.</a:t>
            </a:r>
            <a:r>
              <a:rPr lang="ru-RU" sz="3600" b="1" dirty="0" smtClean="0">
                <a:ln/>
                <a:solidFill>
                  <a:srgbClr val="FF0000"/>
                </a:solidFill>
              </a:rPr>
              <a:t>  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 </a:t>
            </a:r>
            <a:endParaRPr lang="kk-KZ" sz="3600" b="1" dirty="0" smtClean="0">
              <a:ln/>
              <a:solidFill>
                <a:schemeClr val="accent3"/>
              </a:solidFill>
              <a:latin typeface="KZ 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 pitchFamily="18" charset="0"/>
            </a:endParaRPr>
          </a:p>
          <a:p>
            <a:endParaRPr lang="kk-KZ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 pitchFamily="18" charset="0"/>
            </a:endParaRPr>
          </a:p>
        </p:txBody>
      </p:sp>
      <p:pic>
        <p:nvPicPr>
          <p:cNvPr id="1026" name="Picture 2" descr="http://im1-tub-kz.yandex.net/i?id=26379381-2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71612"/>
            <a:ext cx="1583534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285992"/>
            <a:ext cx="5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ru-RU" sz="3200" dirty="0" smtClean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ru-RU" sz="3200" dirty="0" smtClean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ru-RU" sz="3200" dirty="0" err="1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Ақпаратты сақтап таратқан,</a:t>
            </a:r>
            <a:r>
              <a:rPr lang="ru-RU" sz="32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ru-RU" sz="3200" dirty="0" err="1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Жұртты өзіне қаратқан </a:t>
            </a:r>
            <a:r>
              <a:rPr lang="ru-RU" sz="32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.    </a:t>
            </a:r>
            <a:endParaRPr lang="ru-RU" sz="3200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9" name="Picture 10" descr="GUVERC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143380"/>
            <a:ext cx="2728717" cy="2035844"/>
          </a:xfrm>
          <a:prstGeom prst="roundRect">
            <a:avLst>
              <a:gd name="adj" fmla="val 346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643702" y="600076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Компьютер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285860"/>
            <a:ext cx="842262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9600" b="1" i="1" cap="none" spc="0" dirty="0" smtClean="0">
                <a:ln/>
                <a:solidFill>
                  <a:srgbClr val="FF0000"/>
                </a:solidFill>
                <a:effectLst/>
              </a:rPr>
              <a:t>“Ойланда </a:t>
            </a:r>
          </a:p>
          <a:p>
            <a:pPr algn="ctr"/>
            <a:r>
              <a:rPr lang="kk-KZ" sz="9600" b="1" i="1" cap="none" spc="0" dirty="0" smtClean="0">
                <a:ln/>
                <a:solidFill>
                  <a:srgbClr val="FF0000"/>
                </a:solidFill>
                <a:effectLst/>
              </a:rPr>
              <a:t>тап “</a:t>
            </a:r>
            <a:endParaRPr lang="ru-RU" sz="96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421561" y="4779964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421563" y="1350962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0600" y="6486525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486525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86525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350964" y="4637086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350962" y="1493814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школьные картинки к презентаци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572008"/>
            <a:ext cx="128588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on.kz/userdata/25120/blogpost_photos/c9405b54c8c21eacbd17cc0a7f73760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-4138" b="1453"/>
          <a:stretch>
            <a:fillRect/>
          </a:stretch>
        </p:blipFill>
        <p:spPr bwMode="auto">
          <a:xfrm rot="18709522">
            <a:off x="1941159" y="946819"/>
            <a:ext cx="2689914" cy="1619194"/>
          </a:xfrm>
          <a:prstGeom prst="rect">
            <a:avLst/>
          </a:prstGeom>
          <a:noFill/>
        </p:spPr>
      </p:pic>
      <p:pic>
        <p:nvPicPr>
          <p:cNvPr id="1028" name="Picture 4" descr="http://im7-tub-kz.yandex.net/i?id=14403256-4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2"/>
            <a:ext cx="1785950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-285776"/>
            <a:ext cx="7143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dirty="0" smtClean="0"/>
              <a:t>,,,,  ,   ,,,, </a:t>
            </a:r>
          </a:p>
          <a:p>
            <a:r>
              <a:rPr lang="kk-KZ" sz="6000" dirty="0"/>
              <a:t> </a:t>
            </a:r>
            <a:r>
              <a:rPr lang="kk-KZ" sz="6000" dirty="0" smtClean="0"/>
              <a:t>             ,, </a:t>
            </a:r>
            <a:endParaRPr lang="ru-RU" sz="6000" dirty="0"/>
          </a:p>
        </p:txBody>
      </p:sp>
      <p:pic>
        <p:nvPicPr>
          <p:cNvPr id="1032" name="Picture 8" descr="http://im5-tub-kz.yandex.net/i?id=186904750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35796" t="45000" r="38295" b="20370"/>
          <a:stretch>
            <a:fillRect/>
          </a:stretch>
        </p:blipFill>
        <p:spPr bwMode="auto">
          <a:xfrm>
            <a:off x="4714876" y="1571612"/>
            <a:ext cx="1357322" cy="12144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00892" y="1785926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428736"/>
            <a:ext cx="1714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 Ю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4" name="Picture 10" descr="http://im7-tub-kz.yandex.net/i?id=52475727-69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0" y="1714488"/>
            <a:ext cx="1428750" cy="1428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286644" y="714357"/>
            <a:ext cx="1357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dirty="0" smtClean="0"/>
              <a:t>,,,</a:t>
            </a:r>
            <a:endParaRPr lang="ru-RU" sz="6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714752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8000" b="1" cap="none" spc="0" dirty="0" smtClean="0">
                <a:ln/>
                <a:solidFill>
                  <a:srgbClr val="002060"/>
                </a:solidFill>
                <a:effectLst/>
              </a:rPr>
              <a:t>КОМПЬЮТЕР</a:t>
            </a:r>
            <a:endParaRPr lang="ru-RU" sz="80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im3-tub-kz.yandex.net/i?id=199329322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8889" r="30555" b="15000"/>
          <a:stretch>
            <a:fillRect/>
          </a:stretch>
        </p:blipFill>
        <p:spPr bwMode="auto">
          <a:xfrm>
            <a:off x="285720" y="428604"/>
            <a:ext cx="1571636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1643042" y="-285776"/>
            <a:ext cx="3110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dirty="0" smtClean="0"/>
              <a:t> ,,,</a:t>
            </a:r>
            <a:endParaRPr lang="ru-RU" sz="6000" dirty="0"/>
          </a:p>
        </p:txBody>
      </p:sp>
      <p:pic>
        <p:nvPicPr>
          <p:cNvPr id="40966" name="Picture 6" descr="http://im2-tub-kz.yandex.net/i?id=167363534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0000"/>
          <a:stretch>
            <a:fillRect/>
          </a:stretch>
        </p:blipFill>
        <p:spPr bwMode="auto">
          <a:xfrm>
            <a:off x="3071802" y="357166"/>
            <a:ext cx="1714512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714349" y="3244334"/>
            <a:ext cx="8257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0" b="1" dirty="0" smtClean="0">
                <a:ln/>
                <a:solidFill>
                  <a:srgbClr val="0070C0"/>
                </a:solidFill>
                <a:latin typeface="KZ Times New Roman" pitchFamily="18" charset="0"/>
              </a:rPr>
              <a:t>МОНИТОР</a:t>
            </a:r>
            <a:endParaRPr lang="ru-RU" sz="11000" b="1" dirty="0">
              <a:ln/>
              <a:solidFill>
                <a:srgbClr val="0070C0"/>
              </a:solidFill>
              <a:latin typeface="KZ Times New Roman" pitchFamily="18" charset="0"/>
            </a:endParaRPr>
          </a:p>
        </p:txBody>
      </p:sp>
      <p:pic>
        <p:nvPicPr>
          <p:cNvPr id="9218" name="Picture 2" descr="https://encrypted-tbn2.gstatic.com/images?q=tbn:ANd9GcRbI-uyHsfnF6MW2M3JtEJ6XUSxfS3iYapKiSOliyRA4L7FJtEz"/>
          <p:cNvPicPr>
            <a:picLocks noChangeAspect="1" noChangeArrowheads="1"/>
          </p:cNvPicPr>
          <p:nvPr/>
        </p:nvPicPr>
        <p:blipFill>
          <a:blip r:embed="rId6"/>
          <a:srcRect b="552"/>
          <a:stretch>
            <a:fillRect/>
          </a:stretch>
        </p:blipFill>
        <p:spPr bwMode="auto">
          <a:xfrm>
            <a:off x="5286380" y="285728"/>
            <a:ext cx="2143140" cy="250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00958" y="0"/>
            <a:ext cx="928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/>
              <a:t>,,,,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000108"/>
            <a:ext cx="84296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“</a:t>
            </a:r>
            <a:r>
              <a:rPr lang="kk-K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kk-KZ" sz="96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Кім </a:t>
            </a:r>
          </a:p>
          <a:p>
            <a:pPr algn="ctr"/>
            <a:r>
              <a:rPr lang="kk-KZ" sz="96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жылдам?”</a:t>
            </a:r>
            <a:endParaRPr lang="ru-RU" sz="96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 pitchFamily="18" charset="0"/>
            </a:endParaRPr>
          </a:p>
        </p:txBody>
      </p:sp>
      <p:pic>
        <p:nvPicPr>
          <p:cNvPr id="4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8" y="6423025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86525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0600" y="6486525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350963" y="4494211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350963" y="1350961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421561" y="4779964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421563" y="1350962"/>
            <a:ext cx="307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encrypted-tbn3.gstatic.com/images?q=tbn:ANd9GcRK_ugh0Foa6v-dS7NcDPsOsUcTBl71B7A32VdvWIlezGA7iFY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00504"/>
            <a:ext cx="2105025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bg2"/>
                          </a:solidFill>
                        </a:rPr>
                        <a:t>Өзбек    тілінде </a:t>
                      </a:r>
                      <a:endParaRPr lang="ru-RU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bg2"/>
                          </a:solidFill>
                        </a:rPr>
                        <a:t> Қазақ   тілінде</a:t>
                      </a:r>
                      <a:endParaRPr lang="ru-RU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Ахборот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Жүйелі блок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Сичқонча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Операциялық жүйе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Тизимли</a:t>
                      </a:r>
                      <a:r>
                        <a:rPr lang="kk-KZ" sz="3200" baseline="0" dirty="0" smtClean="0">
                          <a:solidFill>
                            <a:srgbClr val="7030A0"/>
                          </a:solidFill>
                        </a:rPr>
                        <a:t> блок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Модем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Операцияли тизим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Ақпарат</a:t>
                      </a:r>
                      <a:endParaRPr lang="ru-RU" sz="3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Клавиатура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Дербес компьютер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Модем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Тышқан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Шахсий компьютер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Мәтіналғы 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Сканер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7030A0"/>
                          </a:solidFill>
                        </a:rPr>
                        <a:t>Пернетақта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357299"/>
            <a:ext cx="867511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kk-KZ" sz="7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kk-KZ" sz="7200" b="1" i="1" cap="all" spc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“Сиқырлы сандар” </a:t>
            </a:r>
            <a:endParaRPr lang="ru-RU" sz="7200" b="1" i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29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21429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286388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57214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92893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42926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sh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57214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balalar.ucoz.com/images/444_matem1k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8550">
            <a:off x="2807618" y="1021677"/>
            <a:ext cx="1465276" cy="1465276"/>
          </a:xfrm>
          <a:prstGeom prst="rect">
            <a:avLst/>
          </a:prstGeom>
          <a:noFill/>
        </p:spPr>
      </p:pic>
      <p:pic>
        <p:nvPicPr>
          <p:cNvPr id="18" name="Picture 4" descr="http://balalar.ucoz.com/images/tsifra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06364">
            <a:off x="7440967" y="3280195"/>
            <a:ext cx="1273087" cy="1423246"/>
          </a:xfrm>
          <a:prstGeom prst="rect">
            <a:avLst/>
          </a:prstGeom>
          <a:noFill/>
        </p:spPr>
      </p:pic>
      <p:pic>
        <p:nvPicPr>
          <p:cNvPr id="6150" name="Picture 6" descr="http://www.partypacks.co.uk/images/products/product_67130_1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14151">
            <a:off x="6481454" y="909296"/>
            <a:ext cx="1757618" cy="1757618"/>
          </a:xfrm>
          <a:prstGeom prst="rect">
            <a:avLst/>
          </a:prstGeom>
          <a:noFill/>
        </p:spPr>
      </p:pic>
      <p:pic>
        <p:nvPicPr>
          <p:cNvPr id="6152" name="Picture 8" descr="http://img0.liveinternet.ru/images/foto/c/9/apps/2/547/2547576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87047">
            <a:off x="1202569" y="3001727"/>
            <a:ext cx="1137167" cy="1481501"/>
          </a:xfrm>
          <a:prstGeom prst="rect">
            <a:avLst/>
          </a:prstGeom>
          <a:noFill/>
        </p:spPr>
      </p:pic>
      <p:pic>
        <p:nvPicPr>
          <p:cNvPr id="6154" name="Picture 10" descr="http://im0-tub-kz.yandex.net/i?id=209488487-7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5000636"/>
            <a:ext cx="1285884" cy="1428750"/>
          </a:xfrm>
          <a:prstGeom prst="rect">
            <a:avLst/>
          </a:prstGeom>
          <a:noFill/>
        </p:spPr>
      </p:pic>
      <p:pic>
        <p:nvPicPr>
          <p:cNvPr id="6156" name="Picture 12" descr="http://img3.proshkolu.ru/content/media/pic/std/2000000/1379000/1378866-c77359fcbd5dab3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9085">
            <a:off x="5117540" y="336466"/>
            <a:ext cx="999125" cy="1665210"/>
          </a:xfrm>
          <a:prstGeom prst="rect">
            <a:avLst/>
          </a:prstGeom>
          <a:noFill/>
        </p:spPr>
      </p:pic>
      <p:pic>
        <p:nvPicPr>
          <p:cNvPr id="6158" name="Picture 14" descr="http://img0.liveinternet.ru/images/foto/c/9/apps/2/547/2547570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357813">
            <a:off x="857224" y="714356"/>
            <a:ext cx="1327164" cy="1729028"/>
          </a:xfrm>
          <a:prstGeom prst="rect">
            <a:avLst/>
          </a:prstGeom>
          <a:noFill/>
        </p:spPr>
      </p:pic>
      <p:pic>
        <p:nvPicPr>
          <p:cNvPr id="6160" name="Picture 16" descr="http://s005.radikal.ru/i212/1211/e6/d754c5d0b898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255890">
            <a:off x="1004847" y="4842306"/>
            <a:ext cx="1665393" cy="1492151"/>
          </a:xfrm>
          <a:prstGeom prst="rect">
            <a:avLst/>
          </a:prstGeom>
          <a:noFill/>
        </p:spPr>
      </p:pic>
      <p:pic>
        <p:nvPicPr>
          <p:cNvPr id="6162" name="Picture 18" descr="http://i078.radikal.ru/1309/29/b8d01f2cfa7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518280">
            <a:off x="6274868" y="4773293"/>
            <a:ext cx="1490625" cy="185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85775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uz-Cyrl-UZ" sz="8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8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8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Сиқырлы сандар  </a:t>
            </a:r>
            <a:r>
              <a:rPr lang="uz-Cyrl-UZ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972" name="Group 108"/>
          <p:cNvGraphicFramePr>
            <a:graphicFrameLocks noGrp="1"/>
          </p:cNvGraphicFramePr>
          <p:nvPr/>
        </p:nvGraphicFramePr>
        <p:xfrm>
          <a:off x="323850" y="1000109"/>
          <a:ext cx="3676646" cy="1785950"/>
        </p:xfrm>
        <a:graphic>
          <a:graphicData uri="http://schemas.openxmlformats.org/drawingml/2006/table">
            <a:tbl>
              <a:tblPr/>
              <a:tblGrid>
                <a:gridCol w="603510"/>
                <a:gridCol w="645861"/>
                <a:gridCol w="584981"/>
                <a:gridCol w="678949"/>
                <a:gridCol w="570423"/>
                <a:gridCol w="592922"/>
              </a:tblGrid>
              <a:tr h="1048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kk-K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kk-K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kk-K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kk-K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kk-K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kk-K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1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0" y="3763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Arial" pitchFamily="34" charset="0"/>
            </a:endParaRPr>
          </a:p>
        </p:txBody>
      </p:sp>
      <p:graphicFrame>
        <p:nvGraphicFramePr>
          <p:cNvPr id="37159" name="Group 295"/>
          <p:cNvGraphicFramePr>
            <a:graphicFrameLocks noGrp="1"/>
          </p:cNvGraphicFramePr>
          <p:nvPr/>
        </p:nvGraphicFramePr>
        <p:xfrm>
          <a:off x="285720" y="3213100"/>
          <a:ext cx="3360232" cy="1895486"/>
        </p:xfrm>
        <a:graphic>
          <a:graphicData uri="http://schemas.openxmlformats.org/drawingml/2006/table">
            <a:tbl>
              <a:tblPr/>
              <a:tblGrid>
                <a:gridCol w="560920"/>
                <a:gridCol w="578559"/>
                <a:gridCol w="532699"/>
                <a:gridCol w="543282"/>
                <a:gridCol w="504476"/>
                <a:gridCol w="640296"/>
              </a:tblGrid>
              <a:tr h="7159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38" name="Rectangle 74"/>
          <p:cNvSpPr>
            <a:spLocks noChangeArrowheads="1"/>
          </p:cNvSpPr>
          <p:nvPr/>
        </p:nvSpPr>
        <p:spPr bwMode="auto">
          <a:xfrm>
            <a:off x="0" y="411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Arial" pitchFamily="34" charset="0"/>
            </a:endParaRPr>
          </a:p>
        </p:txBody>
      </p:sp>
      <p:graphicFrame>
        <p:nvGraphicFramePr>
          <p:cNvPr id="37091" name="Group 227"/>
          <p:cNvGraphicFramePr>
            <a:graphicFrameLocks noGrp="1"/>
          </p:cNvGraphicFramePr>
          <p:nvPr/>
        </p:nvGraphicFramePr>
        <p:xfrm>
          <a:off x="5000628" y="928671"/>
          <a:ext cx="3714777" cy="1857388"/>
        </p:xfrm>
        <a:graphic>
          <a:graphicData uri="http://schemas.openxmlformats.org/drawingml/2006/table">
            <a:tbl>
              <a:tblPr/>
              <a:tblGrid>
                <a:gridCol w="620633"/>
                <a:gridCol w="620632"/>
                <a:gridCol w="617627"/>
                <a:gridCol w="614621"/>
                <a:gridCol w="623638"/>
                <a:gridCol w="617626"/>
              </a:tblGrid>
              <a:tr h="76320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4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ш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т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қ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80" name="Rectangle 216"/>
          <p:cNvSpPr>
            <a:spLocks noChangeArrowheads="1"/>
          </p:cNvSpPr>
          <p:nvPr/>
        </p:nvSpPr>
        <p:spPr bwMode="auto">
          <a:xfrm>
            <a:off x="0" y="391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Arial" pitchFamily="34" charset="0"/>
            </a:endParaRPr>
          </a:p>
        </p:txBody>
      </p:sp>
      <p:graphicFrame>
        <p:nvGraphicFramePr>
          <p:cNvPr id="37154" name="Group 290"/>
          <p:cNvGraphicFramePr>
            <a:graphicFrameLocks noGrp="1"/>
          </p:cNvGraphicFramePr>
          <p:nvPr/>
        </p:nvGraphicFramePr>
        <p:xfrm>
          <a:off x="5286380" y="3214687"/>
          <a:ext cx="3286147" cy="2000264"/>
        </p:xfrm>
        <a:graphic>
          <a:graphicData uri="http://schemas.openxmlformats.org/drawingml/2006/table">
            <a:tbl>
              <a:tblPr/>
              <a:tblGrid>
                <a:gridCol w="442583"/>
                <a:gridCol w="494696"/>
                <a:gridCol w="468262"/>
                <a:gridCol w="584574"/>
                <a:gridCol w="648016"/>
                <a:gridCol w="648016"/>
              </a:tblGrid>
              <a:tr h="91774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155" name="Rectangle 291"/>
          <p:cNvSpPr>
            <a:spLocks noChangeArrowheads="1"/>
          </p:cNvSpPr>
          <p:nvPr/>
        </p:nvSpPr>
        <p:spPr bwMode="auto">
          <a:xfrm>
            <a:off x="0" y="385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Arial" pitchFamily="34" charset="0"/>
            </a:endParaRPr>
          </a:p>
        </p:txBody>
      </p:sp>
      <p:pic>
        <p:nvPicPr>
          <p:cNvPr id="11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8645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8645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285728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78645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8645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shi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786454"/>
            <a:ext cx="452421" cy="4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36496288_blue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458100" cy="1198549"/>
          </a:xfrm>
        </p:spPr>
        <p:txBody>
          <a:bodyPr>
            <a:normAutofit/>
          </a:bodyPr>
          <a:lstStyle/>
          <a:p>
            <a:r>
              <a:rPr lang="kk-KZ" sz="6600" dirty="0" smtClean="0">
                <a:latin typeface="KZ Times New Roman" pitchFamily="18" charset="0"/>
              </a:rPr>
              <a:t>    </a:t>
            </a:r>
            <a:endParaRPr lang="ru-RU" sz="8000" dirty="0">
              <a:solidFill>
                <a:srgbClr val="FFFF00"/>
              </a:solidFill>
              <a:latin typeface="KZ 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571472" y="1643049"/>
          <a:ext cx="8215370" cy="378621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07685"/>
                <a:gridCol w="4107685"/>
              </a:tblGrid>
              <a:tr h="606508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Білімділер  тобы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Ойшылдар тобы</a:t>
                      </a:r>
                      <a:endParaRPr lang="ru-RU" sz="2800" dirty="0"/>
                    </a:p>
                  </a:txBody>
                  <a:tcPr/>
                </a:tc>
              </a:tr>
              <a:tr h="753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i="1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KZ Times New Roman" pitchFamily="18" charset="0"/>
                        </a:rPr>
                        <a:t>Жұмбақты  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i="1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KZ Times New Roman" pitchFamily="18" charset="0"/>
                        </a:rPr>
                        <a:t>Жұмбақты  тап</a:t>
                      </a:r>
                    </a:p>
                  </a:txBody>
                  <a:tcPr/>
                </a:tc>
              </a:tr>
              <a:tr h="606508"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Ойланда  тап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Ойланда тап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</a:tr>
              <a:tr h="606508"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Кім  жылдам ?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Кім  жылдам ?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</a:tr>
              <a:tr h="606508"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Сиқырлы  сандар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Сиқырлы сандар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</a:tr>
              <a:tr h="606508"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Кроссворд  шешу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Кроссворд  шешу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KZ 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5715016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FFFF00"/>
                </a:solidFill>
                <a:latin typeface="KZ Times New Roman" pitchFamily="18" charset="0"/>
              </a:rPr>
              <a:t>Орташа балл -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786454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FFFF00"/>
                </a:solidFill>
                <a:latin typeface="KZ Times New Roman" pitchFamily="18" charset="0"/>
              </a:rPr>
              <a:t>Орташа балл -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8572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7200" b="1" cap="none" spc="0" dirty="0" smtClean="0">
                <a:ln/>
                <a:solidFill>
                  <a:srgbClr val="FFFF00"/>
                </a:solidFill>
                <a:effectLst/>
                <a:latin typeface="KZ Times New Roman" pitchFamily="18" charset="0"/>
              </a:rPr>
              <a:t>Бағалау  тақтасы.</a:t>
            </a:r>
            <a:endParaRPr lang="ru-RU" sz="72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458100" cy="1198549"/>
          </a:xfrm>
        </p:spPr>
        <p:txBody>
          <a:bodyPr>
            <a:normAutofit/>
          </a:bodyPr>
          <a:lstStyle/>
          <a:p>
            <a:r>
              <a:rPr lang="kk-KZ" sz="6600" dirty="0" smtClean="0">
                <a:latin typeface="KZ Times New Roman" pitchFamily="18" charset="0"/>
              </a:rPr>
              <a:t>    </a:t>
            </a:r>
            <a:endParaRPr lang="ru-RU" sz="8000" dirty="0">
              <a:solidFill>
                <a:srgbClr val="FFFF00"/>
              </a:solidFill>
              <a:latin typeface="KZ 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8572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7200" b="1" cap="none" spc="0" dirty="0" smtClean="0">
                <a:ln/>
                <a:solidFill>
                  <a:srgbClr val="FFFF00"/>
                </a:solidFill>
                <a:effectLst/>
                <a:latin typeface="KZ Times New Roman" pitchFamily="18" charset="0"/>
              </a:rPr>
              <a:t>.</a:t>
            </a:r>
            <a:endParaRPr lang="ru-RU" sz="72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35842" name="Picture 2" descr="http://veselajashkola.ru/wp-content/uploads/2011/10/shkolnye_kartinki_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95628"/>
            <a:ext cx="5500726" cy="544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86808" cy="5262979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kk-KZ" sz="9600" b="1" dirty="0" smtClean="0">
              <a:ln/>
              <a:solidFill>
                <a:srgbClr val="7030A0"/>
              </a:solidFill>
            </a:endParaRPr>
          </a:p>
          <a:p>
            <a:pPr algn="ctr"/>
            <a:r>
              <a:rPr lang="kk-KZ" sz="12000" b="1" i="1" dirty="0" smtClean="0">
                <a:ln/>
                <a:solidFill>
                  <a:srgbClr val="FF0000"/>
                </a:solidFill>
                <a:latin typeface="KZ Times New Roman" pitchFamily="18" charset="0"/>
              </a:rPr>
              <a:t>6 “Б”  сынып </a:t>
            </a:r>
          </a:p>
        </p:txBody>
      </p:sp>
      <p:pic>
        <p:nvPicPr>
          <p:cNvPr id="3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4939374" y="1252588"/>
            <a:ext cx="2565738" cy="22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728717" cy="2035844"/>
          </a:xfrm>
          <a:prstGeom prst="rect">
            <a:avLst/>
          </a:prstGeom>
          <a:noFill/>
        </p:spPr>
      </p:pic>
      <p:pic>
        <p:nvPicPr>
          <p:cNvPr id="5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69996">
            <a:off x="2268094" y="784686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92057">
            <a:off x="1423963" y="1616660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601778">
            <a:off x="1048073" y="2890002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59236" y="3941369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6059">
            <a:off x="3525810" y="401325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16426" y="5012939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87995" y="5693755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6059">
            <a:off x="4740258" y="329885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6059">
            <a:off x="6026141" y="615639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6059">
            <a:off x="6811959" y="2044397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6059">
            <a:off x="6526207" y="3473157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702441" y="5693753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916887" y="5227253"/>
            <a:ext cx="1247988" cy="10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8435" name="Рисунок 5" descr="кни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643446"/>
            <a:ext cx="2725746" cy="19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550" y="333375"/>
            <a:ext cx="6985000" cy="5543550"/>
            <a:chOff x="1695" y="801"/>
            <a:chExt cx="2463" cy="2412"/>
          </a:xfrm>
        </p:grpSpPr>
        <p:pic>
          <p:nvPicPr>
            <p:cNvPr id="18440" name="Picture 5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9" y="960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6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99348">
              <a:off x="3600" y="1347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7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949090">
              <a:off x="3696" y="187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8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218239">
              <a:off x="3567" y="232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9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503688">
              <a:off x="2784" y="819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0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3622714">
              <a:off x="2370" y="88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1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83" y="112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12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6859391">
              <a:off x="1743" y="1473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3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9586296">
              <a:off x="1695" y="1857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4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872" y="2355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5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33100">
              <a:off x="2160" y="2640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6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101983">
              <a:off x="2640" y="283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17" descr="GUVERC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63350">
              <a:off x="3135" y="2721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286000" y="1428736"/>
            <a:ext cx="4572016" cy="321470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i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НАЗАРЛАРЫҢЫЗҒА</a:t>
            </a:r>
          </a:p>
          <a:p>
            <a:pPr algn="ctr"/>
            <a:r>
              <a:rPr lang="ru-RU" sz="3600" b="1" i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РАХМЕТ!</a:t>
            </a:r>
            <a:endParaRPr lang="ru-RU" sz="3600" b="1" i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8438" name="Picture 18" descr="GUVERC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27057">
            <a:off x="5076825" y="2205038"/>
            <a:ext cx="238125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V25AN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7244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8929750" cy="4524315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Сабақтың   тақрыбы:</a:t>
            </a:r>
          </a:p>
          <a:p>
            <a:pPr algn="ctr"/>
            <a:r>
              <a:rPr lang="kk-KZ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“Ақпараттық        әлемінде”  </a:t>
            </a:r>
          </a:p>
          <a:p>
            <a:pPr algn="ctr"/>
            <a:r>
              <a:rPr lang="kk-KZ" sz="8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сайыс сабақ.</a:t>
            </a:r>
            <a:endParaRPr lang="ru-RU" sz="8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728717" cy="203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8929750" cy="4585871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Сабақтың  мақсаты: </a:t>
            </a:r>
          </a:p>
          <a:p>
            <a:pPr marL="742950" indent="-742950">
              <a:buAutoNum type="arabicPeriod"/>
            </a:pPr>
            <a:r>
              <a:rPr lang="kk-KZ" sz="3200" b="1" dirty="0" smtClean="0">
                <a:ln w="11430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Ақпарат  тақрыбында  алған </a:t>
            </a:r>
          </a:p>
          <a:p>
            <a:pPr marL="742950" indent="-742950"/>
            <a:r>
              <a:rPr lang="kk-KZ" sz="3200" b="1" dirty="0" smtClean="0">
                <a:ln w="11430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     білімдерін қалыптастыру;</a:t>
            </a:r>
          </a:p>
          <a:p>
            <a:pPr marL="742950" indent="-742950"/>
            <a:r>
              <a:rPr lang="kk-KZ" sz="3200" b="1" dirty="0" smtClean="0">
                <a:ln w="11430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2.  Оқушылардың  пәнге  деген қызығушылықтарын  арттыру;</a:t>
            </a:r>
          </a:p>
          <a:p>
            <a:pPr marL="742950" indent="-742950"/>
            <a:r>
              <a:rPr lang="kk-KZ" sz="3200" b="1" dirty="0" smtClean="0">
                <a:ln w="11430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3. Оқушылардың бір – біріне деген достығын  арттырып,  сыйластыққа тәрбиелеу.</a:t>
            </a:r>
          </a:p>
          <a:p>
            <a:pPr marL="742950" indent="-742950">
              <a:buAutoNum type="arabicPeriod"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728717" cy="203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  <a:t>   </a:t>
            </a:r>
            <a:b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00105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/>
            </a:r>
            <a:b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</a:br>
            <a:r>
              <a:rPr lang="kk-KZ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Сабақтың </a:t>
            </a:r>
            <a:r>
              <a:rPr lang="kk-KZ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түрі:  </a:t>
            </a:r>
            <a: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сайыс сабақ.</a:t>
            </a:r>
            <a:b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</a:br>
            <a:r>
              <a:rPr lang="kk-KZ" sz="36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Сабақтың әдісі:   </a:t>
            </a:r>
            <a: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сұрақ - жауап, топпен жұмыс.  </a:t>
            </a:r>
            <a:b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</a:br>
            <a:r>
              <a:rPr lang="kk-KZ" sz="36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Сабақтың көрнекілігі:  </a:t>
            </a:r>
            <a: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интерактивті тақта,  компьютерлер,  үлестірмелі қағаздар.  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728717" cy="203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  <a:t>   </a:t>
            </a:r>
            <a:b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5728"/>
            <a:ext cx="8001056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   </a:t>
            </a:r>
            <a:r>
              <a:rPr lang="kk-KZ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Сабақтың  барысы</a:t>
            </a:r>
            <a:r>
              <a:rPr lang="kk-KZ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:  </a:t>
            </a:r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</a:t>
            </a:r>
          </a:p>
          <a:p>
            <a:r>
              <a:rPr lang="kk-K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</a:t>
            </a:r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Ұйымдастыру  кезеңі. </a:t>
            </a:r>
          </a:p>
          <a:p>
            <a:r>
              <a:rPr lang="kk-K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Сайыс шартымен өту.</a:t>
            </a:r>
          </a:p>
          <a:p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Сайыс  5  кезеңнен тұрады.</a:t>
            </a:r>
          </a:p>
          <a:p>
            <a:pPr marL="742950" indent="-742950"/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 Үйге тапсырманы сұрау. </a:t>
            </a:r>
            <a:r>
              <a:rPr lang="kk-KZ" sz="2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(компюьтермен жұмыс) </a:t>
            </a:r>
          </a:p>
          <a:p>
            <a:pPr marL="742950" indent="-742950"/>
            <a:r>
              <a:rPr lang="kk-KZ" sz="3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Жаңа сабақ: </a:t>
            </a:r>
          </a:p>
          <a:p>
            <a:pPr marL="742950" indent="-742950"/>
            <a:r>
              <a:rPr lang="kk-KZ" sz="2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топтарға бөлу</a:t>
            </a:r>
          </a:p>
          <a:p>
            <a:pPr marL="742950" indent="-742950">
              <a:buAutoNum type="arabicPeriod"/>
            </a:pPr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Жұмбақты тап.</a:t>
            </a:r>
          </a:p>
          <a:p>
            <a:pPr marL="742950" indent="-742950">
              <a:buAutoNum type="arabicPeriod"/>
            </a:pPr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Ойланда тап.</a:t>
            </a:r>
          </a:p>
          <a:p>
            <a:pPr marL="742950" indent="-742950">
              <a:buAutoNum type="arabicPeriod"/>
            </a:pPr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Кім жылдам.</a:t>
            </a:r>
          </a:p>
          <a:p>
            <a:pPr marL="742950" indent="-742950">
              <a:buAutoNum type="arabicPeriod"/>
            </a:pPr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Сиқырлы </a:t>
            </a:r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сандар.</a:t>
            </a:r>
          </a:p>
          <a:p>
            <a:pPr marL="742950" indent="-742950">
              <a:buAutoNum type="arabicPeriod"/>
            </a:pPr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Кроссвордты шеш.</a:t>
            </a:r>
          </a:p>
          <a:p>
            <a: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728717" cy="203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286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Үй тапсырмасын пысықтау. </a:t>
            </a:r>
          </a:p>
          <a:p>
            <a:pPr algn="ctr"/>
            <a:r>
              <a:rPr lang="kk-KZ" sz="6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kk-KZ" sz="4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Мәтіндерді компьютерге еңгізу.</a:t>
            </a:r>
            <a:endParaRPr lang="ru-RU" sz="4800" dirty="0"/>
          </a:p>
        </p:txBody>
      </p:sp>
      <p:pic>
        <p:nvPicPr>
          <p:cNvPr id="3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728717" cy="203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571612"/>
            <a:ext cx="75724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8000" b="1" i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“Жұмбақтарды тап” </a:t>
            </a:r>
            <a:endParaRPr lang="ru-RU" sz="8000" b="1" i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0" descr="GUVERC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школьные картинки к презентаци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662244" cy="276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  <a:t>   </a:t>
            </a:r>
            <a:br>
              <a:rPr lang="kk-KZ" dirty="0" smtClean="0">
                <a:solidFill>
                  <a:srgbClr val="FF0000"/>
                </a:solidFill>
                <a:latin typeface="KZ 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0010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   Төрт бұрышты әйнек,</a:t>
            </a:r>
          </a:p>
          <a:p>
            <a:r>
              <a:rPr lang="kk-KZ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   Тұнып тұрған әлек.</a:t>
            </a:r>
          </a:p>
          <a:p>
            <a:r>
              <a:rPr lang="kk-KZ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                            </a:t>
            </a:r>
          </a:p>
        </p:txBody>
      </p:sp>
      <p:pic>
        <p:nvPicPr>
          <p:cNvPr id="2052" name="Picture 4" descr="http://im7-tub-kz.yandex.net/i?id=317940696-5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5000" r="33981" b="6999"/>
          <a:stretch>
            <a:fillRect/>
          </a:stretch>
        </p:blipFill>
        <p:spPr bwMode="auto">
          <a:xfrm>
            <a:off x="6286512" y="857232"/>
            <a:ext cx="150019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500826" y="2214554"/>
            <a:ext cx="1428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(Монитор)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00307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Бұтақ орнында мың бір инесі</a:t>
            </a:r>
          </a:p>
          <a:p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 Компьютер жаны оның мекені </a:t>
            </a:r>
          </a:p>
        </p:txBody>
      </p:sp>
      <p:pic>
        <p:nvPicPr>
          <p:cNvPr id="2056" name="Picture 8" descr="http://im0-tub-kz.yandex.net/i?id=99610915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928934"/>
            <a:ext cx="1476375" cy="14287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643314"/>
            <a:ext cx="57864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 pitchFamily="18" charset="0"/>
            </a:endParaRPr>
          </a:p>
          <a:p>
            <a:r>
              <a:rPr lang="kk-KZ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Компьютер  мен енеді,</a:t>
            </a:r>
          </a:p>
          <a:p>
            <a:r>
              <a:rPr lang="kk-KZ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Қағазға басып береді.</a:t>
            </a:r>
          </a:p>
          <a:p>
            <a:endParaRPr lang="kk-KZ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 pitchFamily="18" charset="0"/>
            </a:endParaRPr>
          </a:p>
        </p:txBody>
      </p:sp>
      <p:pic>
        <p:nvPicPr>
          <p:cNvPr id="7170" name="Picture 2" descr="http://go3.imgsmail.ru/imgpreview?key=http%3A//www.thg.ru/consumer/20041026/images/canon_pixma_ip2000.jpg&amp;mb=imgdb_preview_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572008"/>
            <a:ext cx="1857375" cy="1952625"/>
          </a:xfrm>
          <a:prstGeom prst="rect">
            <a:avLst/>
          </a:prstGeom>
          <a:noFill/>
        </p:spPr>
      </p:pic>
      <p:pic>
        <p:nvPicPr>
          <p:cNvPr id="11" name="Picture 10" descr="GUVERC~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78704">
            <a:off x="7064088" y="-126529"/>
            <a:ext cx="2256862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288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Сиқырлы сандар   </vt:lpstr>
      <vt:lpstr>    </vt:lpstr>
      <vt:lpstr>    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123</cp:revision>
  <dcterms:created xsi:type="dcterms:W3CDTF">2014-01-20T10:21:05Z</dcterms:created>
  <dcterms:modified xsi:type="dcterms:W3CDTF">2014-01-23T11:01:53Z</dcterms:modified>
</cp:coreProperties>
</file>