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3" r:id="rId4"/>
    <p:sldId id="259" r:id="rId5"/>
    <p:sldId id="260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143" autoAdjust="0"/>
  </p:normalViewPr>
  <p:slideViewPr>
    <p:cSldViewPr>
      <p:cViewPr varScale="1">
        <p:scale>
          <a:sx n="82" d="100"/>
          <a:sy n="82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4EA614-059F-4282-B7F3-2C885BB2CBE3}" type="datetimeFigureOut">
              <a:rPr lang="ru-RU" smtClean="0"/>
              <a:t>15.12.2014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448A7B-84A7-4C3B-BB4C-DBC667EEFC1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gdb.rferl.org/FC637392-E383-4942-9179-AF8CD7500651_cx7_cy1_cw74_mw1024_s_n_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kk-KZ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Зар заман</a:t>
            </a:r>
            <a:r>
              <a:rPr lang="en-US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r>
              <a:rPr lang="kk-KZ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мектебі ақындары</a:t>
            </a:r>
            <a:endParaRPr lang="ru-RU" i="1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загруженное (2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844824"/>
            <a:ext cx="2520280" cy="3360373"/>
          </a:xfrm>
        </p:spPr>
      </p:pic>
      <p:sp>
        <p:nvSpPr>
          <p:cNvPr id="9" name="TextBox 8"/>
          <p:cNvSpPr txBox="1"/>
          <p:nvPr/>
        </p:nvSpPr>
        <p:spPr>
          <a:xfrm>
            <a:off x="251520" y="5445224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itchFamily="34" charset="0"/>
                <a:cs typeface="Arial" pitchFamily="34" charset="0"/>
              </a:rPr>
              <a:t>Д. Бабатайұлы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www.tarih.spring.kz/files/0000019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844824"/>
            <a:ext cx="2520280" cy="336037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419872" y="54452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itchFamily="34" charset="0"/>
                <a:cs typeface="Arial" pitchFamily="34" charset="0"/>
              </a:rPr>
              <a:t>Ш. Қанайұлы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https://encrypted-tbn2.gstatic.com/images?q=tbn:ANd9GcTW4hgJVGl-7lEkv9jvmc1CyK1S-6rG8B8Wjdjpt6XzHFHc0vusqcud4l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1844824"/>
            <a:ext cx="2448272" cy="3348375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444208" y="544522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Arial" pitchFamily="34" charset="0"/>
                <a:cs typeface="Arial" pitchFamily="34" charset="0"/>
              </a:rPr>
              <a:t>М. Мөңкеұлы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59832" y="5805264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                 Орындаған: Жеңісбек А. </a:t>
            </a:r>
          </a:p>
          <a:p>
            <a:pPr algn="ctr"/>
            <a:r>
              <a:rPr lang="kk-KZ" dirty="0" smtClean="0"/>
              <a:t>                      Тексерген: Ахметжанова 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>
            <a:normAutofit fontScale="55000" lnSpcReduction="20000"/>
          </a:bodyPr>
          <a:lstStyle/>
          <a:p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Дулат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Бабатайұлы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, бұрынғы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Семей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облысы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Аягөз ауданының Қызылжолда деген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атамекенінде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1802 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туған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Жаздық мекені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Ақжайлау, Сандықтас.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1871 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атамекенінде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қайтыс болған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kk-KZ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XIX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ғасырдағы қазақ әдебиетінде Дулаттың өзіндік үлкен орны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бар.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Өйткені, ол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өзінің толғау-жырларында көптеген келелі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мәселелерді көтеріп, өз заманынының шындығын бірқыдыру бере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білді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кісілерге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арнаған «Кеңесбайға», «Бараққа»,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«Ел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аралаған ишанға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т. б.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өлеңдерінде ақын сол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кездегі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тірліктің ұсқынсыз жақтарын өлтіре шенеп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кейде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өткір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сатира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дәрежесіне дейін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көтере білді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Дулаттың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өлеңдері ауызша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тараумен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қатар,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1880 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Қазан қаласында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Өсиет нама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атпен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кітап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шыкты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Бұнда ақынның замана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толғаулары енгізілген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Ақынның шығармаларын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аузынан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жазып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бізге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жеткізген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халық ақыны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Шәкір Әбенов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4048" y="1916832"/>
            <a:ext cx="3840427" cy="2880320"/>
          </a:xfr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>
            <a:normAutofit fontScale="55000" lnSpcReduction="20000"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Ақын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 заманындағы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осы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патшаның отарлау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саясатынан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зардап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шеккен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халқының қайғысын тереңнен сезініп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мұңын жырымен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жазып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қамын ойлап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кейінгі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ұрпақты тәрбиелеуде маңызды толғаулар айтады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Сырымды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менің сұрасаң,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Тұманның суық суындай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Кеудеме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қайғы толған соң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Тұнық жырмен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жуынам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 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Сорғалаған нөсердей,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Жырын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тыңда Дулаттың,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толғанады.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Дулат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шығармашылығында елеулі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орын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алатын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батырлар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үлгісіндегі, Отанды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қорғауға арналған патриоттық мәні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бар 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Еспенбет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атты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толғау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Бұл шығармашылығында жетім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бала,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батырдың қалмақтармен соғыста көрсеткен ерлігін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сөз қылады.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Дастанның бір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ерекшелігі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тек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батырдың жеке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түлғасы ғана емес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сонымен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бірге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халық бейнесі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қоса суреттеліп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отырады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 жорыққа атанған қалың топты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табиғаттың жойқын күшіне балап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ерекше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шабытпен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әсерлі жырлайды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Жөңкерілген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қалың қол,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Жүйткіген желге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ұқсайды.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Көрінісі кей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кезде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 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Толқыған гүлге ұқсайды.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Мұнар түнеп бұлт көшкен,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Асқар белге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ұқсайды,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Кенетінен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етсе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 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Тас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қопарып, тау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бұзған, </a:t>
            </a:r>
            <a:br>
              <a:rPr lang="ru-RU" dirty="0" err="1" smtClean="0"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latin typeface="Arial" pitchFamily="34" charset="0"/>
                <a:cs typeface="Arial" pitchFamily="34" charset="0"/>
              </a:rPr>
              <a:t>Аққан селге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ұқсайды.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332656"/>
            <a:ext cx="3008313" cy="6264696"/>
          </a:xfrm>
        </p:spPr>
        <p:txBody>
          <a:bodyPr>
            <a:normAutofit lnSpcReduction="10000"/>
          </a:bodyPr>
          <a:lstStyle/>
          <a:p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Шортанбай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Қанайұлы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(1818-1881) – 19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ғасырда өз дәуірінің шындығын бүге-шігесіне дейін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көрсете білген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бірден-бір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 дәуіріндегі қоғамдық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әлеуметтік өмірдің әр саласын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кеңінен қамтып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көркем бейнелеген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ірі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суреткер.Шортанбай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өмірі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шығармашылығы жөнінде қолда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бар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деректер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тым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шағын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Бұларға қарағанда ақын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1818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Оңтүстік Қазақстан облысына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қарасты Түркістан ауданының Қаратау бойында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туып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Арқадағы Қарқаралы өңірінде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1881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қайтыс болған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 өлеңдерін тұңғыш жариялаған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академик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В.Радловтан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кейін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Қазан қаласында оның өлеңдер жинағы басылып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жарық көрсе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кешегі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Кеңес өкіметі тұсында шығармалары әр алуан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жинақтарда басылып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келді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Мұның бәрі ақынның өлең, жырларының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жүрегінен өшпестей орын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тепкенінің айқын куәсі болып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Содержимое 4" descr="yu76_92924242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404664"/>
            <a:ext cx="2376264" cy="3309796"/>
          </a:xfrm>
        </p:spPr>
      </p:pic>
      <p:pic>
        <p:nvPicPr>
          <p:cNvPr id="14338" name="Picture 2" descr="http://baq.kz/foto/d0773173fc7d3c74646e8ca97617c5e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2924944"/>
            <a:ext cx="2304256" cy="3218341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5472608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Мұрат </a:t>
            </a:r>
            <a:r>
              <a:rPr lang="ru-RU" b="1" i="1" dirty="0" err="1" smtClean="0">
                <a:latin typeface="Arial" pitchFamily="34" charset="0"/>
                <a:cs typeface="Arial" pitchFamily="34" charset="0"/>
              </a:rPr>
              <a:t>Мөңкеұлы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(1843-1906) -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айтыскер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жырау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Қазіргі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Атырау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облысы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Қызылқоға ауданы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Қарабау ауылында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дүниеге келген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Жасынан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жетім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қалып, ағасы Матайдың қолында тәрбиеленген.Ауыл молдасынан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білім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алған.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Есет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Абыл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ақыннан өнеге алып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өзі Мұрын жырау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Сеңгірбайұлына ұстаздық еткен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Мұрат Мөңкеұлы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жасында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Жылқышы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20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жасында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бала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Ораз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25-інде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Жаскелең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Жантолы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Шолпан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Тыныштық сынды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ақындармен айтысып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жеңіп шыққан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өзінің өжет мінезі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қағытпаға жүйріктігі, тапқырлығымен әрдайым жеңіске жеткен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139705237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692696"/>
            <a:ext cx="4176464" cy="2983188"/>
          </a:xfrm>
        </p:spPr>
      </p:pic>
      <p:pic>
        <p:nvPicPr>
          <p:cNvPr id="28674" name="Picture 2" descr="http://upload.wikimedia.org/wikipedia/commons/7/77/Diez_und_Depe_Gho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789040"/>
            <a:ext cx="1944216" cy="293470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Қазақ халқының талантты</a:t>
            </a:r>
            <a:r>
              <a:rPr lang="ru-RU" dirty="0" smtClean="0"/>
              <a:t> </a:t>
            </a:r>
            <a:r>
              <a:rPr lang="ru-RU" dirty="0" err="1" smtClean="0"/>
              <a:t>ұлдарының бірі</a:t>
            </a:r>
            <a:r>
              <a:rPr lang="ru-RU" dirty="0" smtClean="0"/>
              <a:t>, </a:t>
            </a:r>
            <a:r>
              <a:rPr lang="ru-RU" dirty="0" err="1" smtClean="0"/>
              <a:t>көрнекті ақын, төкпе жырау</a:t>
            </a:r>
            <a:r>
              <a:rPr lang="ru-RU" dirty="0" smtClean="0"/>
              <a:t> </a:t>
            </a:r>
            <a:r>
              <a:rPr lang="ru-RU" dirty="0" err="1" smtClean="0"/>
              <a:t>Мұрат Мөңкеұлының туғанына биыл</a:t>
            </a:r>
            <a:r>
              <a:rPr lang="ru-RU" dirty="0" smtClean="0"/>
              <a:t> – 170 </a:t>
            </a:r>
            <a:r>
              <a:rPr lang="ru-RU" dirty="0" err="1" smtClean="0"/>
              <a:t>жыл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/>
              <a:t>Мұрат </a:t>
            </a:r>
            <a:r>
              <a:rPr lang="ru-RU" dirty="0" err="1" smtClean="0"/>
              <a:t>Мөңкеұлы </a:t>
            </a:r>
            <a:r>
              <a:rPr lang="ru-RU" dirty="0" smtClean="0"/>
              <a:t>1843 </a:t>
            </a:r>
            <a:r>
              <a:rPr lang="ru-RU" dirty="0" err="1" smtClean="0"/>
              <a:t>жылы</a:t>
            </a:r>
            <a:r>
              <a:rPr lang="ru-RU" dirty="0" smtClean="0"/>
              <a:t> Атырау </a:t>
            </a:r>
            <a:r>
              <a:rPr lang="ru-RU" dirty="0" err="1" smtClean="0"/>
              <a:t>облысы</a:t>
            </a:r>
            <a:r>
              <a:rPr lang="ru-RU" dirty="0" smtClean="0"/>
              <a:t>, </a:t>
            </a:r>
            <a:r>
              <a:rPr lang="ru-RU" dirty="0" err="1" smtClean="0"/>
              <a:t>Қызылқоға ауданы</a:t>
            </a:r>
            <a:r>
              <a:rPr lang="ru-RU" dirty="0" smtClean="0"/>
              <a:t>, </a:t>
            </a:r>
            <a:r>
              <a:rPr lang="ru-RU" dirty="0" err="1" smtClean="0"/>
              <a:t>Қарабау аулында</a:t>
            </a:r>
            <a:r>
              <a:rPr lang="ru-RU" dirty="0" smtClean="0"/>
              <a:t> </a:t>
            </a:r>
            <a:r>
              <a:rPr lang="ru-RU" dirty="0" err="1" smtClean="0"/>
              <a:t>туған</a:t>
            </a:r>
            <a:r>
              <a:rPr lang="ru-RU" dirty="0" smtClean="0"/>
              <a:t>. </a:t>
            </a:r>
            <a:r>
              <a:rPr lang="ru-RU" dirty="0" err="1" smtClean="0"/>
              <a:t>Әкесі Мөңке шыр</a:t>
            </a:r>
            <a:r>
              <a:rPr lang="ru-RU" dirty="0" smtClean="0"/>
              <a:t> </a:t>
            </a:r>
            <a:r>
              <a:rPr lang="ru-RU" dirty="0" err="1" smtClean="0"/>
              <a:t>жұқпаған кедей</a:t>
            </a:r>
            <a:r>
              <a:rPr lang="ru-RU" dirty="0" smtClean="0"/>
              <a:t> </a:t>
            </a:r>
            <a:r>
              <a:rPr lang="ru-RU" dirty="0" err="1" smtClean="0"/>
              <a:t>болыпты</a:t>
            </a:r>
            <a:r>
              <a:rPr lang="ru-RU" dirty="0" smtClean="0"/>
              <a:t>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Мұрат </a:t>
            </a:r>
            <a:r>
              <a:rPr lang="ru-RU" dirty="0" err="1" smtClean="0"/>
              <a:t>Кіші</a:t>
            </a:r>
            <a:r>
              <a:rPr lang="ru-RU" dirty="0" smtClean="0"/>
              <a:t> </a:t>
            </a:r>
            <a:r>
              <a:rPr lang="ru-RU" dirty="0" err="1" smtClean="0"/>
              <a:t>жүздің </a:t>
            </a:r>
            <a:r>
              <a:rPr lang="ru-RU" dirty="0" smtClean="0"/>
              <a:t>он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ата</a:t>
            </a:r>
            <a:r>
              <a:rPr lang="ru-RU" dirty="0" smtClean="0"/>
              <a:t> </a:t>
            </a:r>
            <a:r>
              <a:rPr lang="ru-RU" dirty="0" err="1" smtClean="0"/>
              <a:t>Байұлының Беріш</a:t>
            </a:r>
            <a:r>
              <a:rPr lang="ru-RU" dirty="0" smtClean="0"/>
              <a:t> </a:t>
            </a:r>
            <a:r>
              <a:rPr lang="ru-RU" dirty="0" err="1" smtClean="0"/>
              <a:t>руынан</a:t>
            </a:r>
            <a:r>
              <a:rPr lang="ru-RU" dirty="0" smtClean="0"/>
              <a:t> </a:t>
            </a:r>
            <a:r>
              <a:rPr lang="ru-RU" dirty="0" err="1" smtClean="0"/>
              <a:t>тарайды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Ақындық өнері Мұратқа нағашы-ларынан тараған.</a:t>
            </a:r>
            <a:r>
              <a:rPr lang="ru-RU" dirty="0" smtClean="0"/>
              <a:t> </a:t>
            </a:r>
            <a:r>
              <a:rPr lang="ru-RU" dirty="0" err="1" smtClean="0"/>
              <a:t>Ақынның анасының аты</a:t>
            </a:r>
            <a:r>
              <a:rPr lang="ru-RU" dirty="0" smtClean="0"/>
              <a:t> – </a:t>
            </a:r>
            <a:r>
              <a:rPr lang="ru-RU" dirty="0" err="1" smtClean="0"/>
              <a:t>Қырықжылқы.</a:t>
            </a:r>
            <a:r>
              <a:rPr lang="ru-RU" dirty="0" smtClean="0"/>
              <a:t> </a:t>
            </a:r>
            <a:r>
              <a:rPr lang="ru-RU" dirty="0" err="1" smtClean="0"/>
              <a:t>Адай</a:t>
            </a:r>
            <a:r>
              <a:rPr lang="ru-RU" dirty="0" smtClean="0"/>
              <a:t> </a:t>
            </a:r>
            <a:r>
              <a:rPr lang="ru-RU" dirty="0" err="1" smtClean="0"/>
              <a:t>руынан</a:t>
            </a:r>
            <a:r>
              <a:rPr lang="ru-RU" dirty="0" smtClean="0"/>
              <a:t> </a:t>
            </a:r>
            <a:r>
              <a:rPr lang="ru-RU" dirty="0" err="1" smtClean="0"/>
              <a:t>екен</a:t>
            </a:r>
            <a:r>
              <a:rPr lang="ru-RU" dirty="0" smtClean="0"/>
              <a:t>. </a:t>
            </a:r>
            <a:r>
              <a:rPr lang="ru-RU" dirty="0" err="1" smtClean="0"/>
              <a:t>Шежіреші</a:t>
            </a:r>
            <a:r>
              <a:rPr lang="ru-RU" dirty="0" smtClean="0"/>
              <a:t> </a:t>
            </a:r>
            <a:r>
              <a:rPr lang="ru-RU" dirty="0" err="1" smtClean="0"/>
              <a:t>Б.Қорқытов анасы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дерек</a:t>
            </a:r>
            <a:r>
              <a:rPr lang="ru-RU" dirty="0" smtClean="0"/>
              <a:t> </a:t>
            </a:r>
            <a:r>
              <a:rPr lang="ru-RU" dirty="0" err="1" smtClean="0"/>
              <a:t>жазған: «Мұраттың </a:t>
            </a:r>
            <a:r>
              <a:rPr lang="ru-RU" dirty="0" smtClean="0"/>
              <a:t>бала </a:t>
            </a:r>
            <a:r>
              <a:rPr lang="ru-RU" dirty="0" err="1" smtClean="0"/>
              <a:t>күнінен ақындықты аңсауына бір</a:t>
            </a:r>
            <a:r>
              <a:rPr lang="ru-RU" dirty="0" smtClean="0"/>
              <a:t> </a:t>
            </a:r>
            <a:r>
              <a:rPr lang="ru-RU" dirty="0" err="1" smtClean="0"/>
              <a:t>жөннен себеп</a:t>
            </a:r>
            <a:r>
              <a:rPr lang="ru-RU" dirty="0" smtClean="0"/>
              <a:t> </a:t>
            </a:r>
            <a:r>
              <a:rPr lang="ru-RU" dirty="0" err="1" smtClean="0"/>
              <a:t>болған</a:t>
            </a:r>
            <a:r>
              <a:rPr lang="ru-RU" dirty="0" smtClean="0"/>
              <a:t>, оны </a:t>
            </a:r>
            <a:r>
              <a:rPr lang="ru-RU" dirty="0" err="1" smtClean="0"/>
              <a:t>алғаш ақындыққа баулыған сол</a:t>
            </a:r>
            <a:r>
              <a:rPr lang="ru-RU" dirty="0" smtClean="0"/>
              <a:t> </a:t>
            </a:r>
            <a:r>
              <a:rPr lang="ru-RU" dirty="0" err="1" smtClean="0"/>
              <a:t>шешесі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». </a:t>
            </a:r>
            <a:r>
              <a:rPr lang="ru-RU" dirty="0" err="1" smtClean="0"/>
              <a:t>Мөңкенің үлкен ұлы </a:t>
            </a:r>
            <a:r>
              <a:rPr lang="ru-RU" dirty="0" smtClean="0"/>
              <a:t>Матай да </a:t>
            </a:r>
            <a:r>
              <a:rPr lang="ru-RU" dirty="0" err="1" smtClean="0"/>
              <a:t>ақын болған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Мұраттың </a:t>
            </a:r>
            <a:r>
              <a:rPr lang="ru-RU" dirty="0" smtClean="0"/>
              <a:t>бала </a:t>
            </a:r>
            <a:r>
              <a:rPr lang="ru-RU" dirty="0" err="1" smtClean="0"/>
              <a:t>кезінен</a:t>
            </a:r>
            <a:r>
              <a:rPr lang="ru-RU" dirty="0" smtClean="0"/>
              <a:t> </a:t>
            </a:r>
            <a:r>
              <a:rPr lang="ru-RU" dirty="0" err="1" smtClean="0"/>
              <a:t>сөзге үйірлігі туралы</a:t>
            </a:r>
            <a:r>
              <a:rPr lang="ru-RU" dirty="0" smtClean="0"/>
              <a:t> ел </a:t>
            </a:r>
            <a:r>
              <a:rPr lang="ru-RU" dirty="0" err="1" smtClean="0"/>
              <a:t>аузында</a:t>
            </a:r>
            <a:r>
              <a:rPr lang="ru-RU" dirty="0" smtClean="0"/>
              <a:t>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аңыз </a:t>
            </a:r>
            <a:r>
              <a:rPr lang="ru-RU" dirty="0" smtClean="0"/>
              <a:t>бар: «</a:t>
            </a:r>
            <a:r>
              <a:rPr lang="ru-RU" dirty="0" err="1" smtClean="0"/>
              <a:t>Бірде</a:t>
            </a:r>
            <a:r>
              <a:rPr lang="ru-RU" dirty="0" smtClean="0"/>
              <a:t> </a:t>
            </a:r>
            <a:r>
              <a:rPr lang="ru-RU" dirty="0" err="1" smtClean="0"/>
              <a:t>елдің белді</a:t>
            </a:r>
            <a:r>
              <a:rPr lang="ru-RU" dirty="0" smtClean="0"/>
              <a:t> </a:t>
            </a:r>
            <a:r>
              <a:rPr lang="ru-RU" dirty="0" err="1" smtClean="0"/>
              <a:t>адамдарының бірі</a:t>
            </a:r>
            <a:r>
              <a:rPr lang="ru-RU" dirty="0" smtClean="0"/>
              <a:t> </a:t>
            </a:r>
            <a:r>
              <a:rPr lang="ru-RU" dirty="0" err="1" smtClean="0"/>
              <a:t>Барақат жолдастарымен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жақтан жолау­шылап</a:t>
            </a:r>
            <a:r>
              <a:rPr lang="ru-RU" dirty="0" smtClean="0"/>
              <a:t> </a:t>
            </a:r>
            <a:r>
              <a:rPr lang="ru-RU" dirty="0" err="1" smtClean="0"/>
              <a:t>келе</a:t>
            </a:r>
            <a:r>
              <a:rPr lang="ru-RU" dirty="0" smtClean="0"/>
              <a:t> </a:t>
            </a:r>
            <a:r>
              <a:rPr lang="ru-RU" dirty="0" err="1" smtClean="0"/>
              <a:t>жатып</a:t>
            </a:r>
            <a:r>
              <a:rPr lang="ru-RU" dirty="0" smtClean="0"/>
              <a:t>, </a:t>
            </a:r>
            <a:r>
              <a:rPr lang="ru-RU" dirty="0" err="1" smtClean="0"/>
              <a:t>қой соңында жүрген Мұратты көріп, серіктеріне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smtClean="0"/>
              <a:t>Осы бала </a:t>
            </a:r>
            <a:r>
              <a:rPr lang="ru-RU" dirty="0" err="1" smtClean="0"/>
              <a:t>ептеп</a:t>
            </a:r>
            <a:r>
              <a:rPr lang="ru-RU" dirty="0" smtClean="0"/>
              <a:t> </a:t>
            </a:r>
            <a:r>
              <a:rPr lang="ru-RU" dirty="0" err="1" smtClean="0"/>
              <a:t>өлең айтады</a:t>
            </a:r>
            <a:r>
              <a:rPr lang="ru-RU" dirty="0" smtClean="0"/>
              <a:t> </a:t>
            </a:r>
            <a:r>
              <a:rPr lang="ru-RU" dirty="0" err="1" smtClean="0"/>
              <a:t>дейді</a:t>
            </a:r>
            <a:r>
              <a:rPr lang="ru-RU" dirty="0" smtClean="0"/>
              <a:t>, </a:t>
            </a:r>
            <a:r>
              <a:rPr lang="ru-RU" dirty="0" err="1" smtClean="0"/>
              <a:t>байқап көрелік</a:t>
            </a:r>
            <a:r>
              <a:rPr lang="ru-RU" dirty="0" smtClean="0"/>
              <a:t>, –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Мұраттың жанына</a:t>
            </a:r>
            <a:r>
              <a:rPr lang="ru-RU" dirty="0" smtClean="0"/>
              <a:t> </a:t>
            </a:r>
            <a:r>
              <a:rPr lang="ru-RU" dirty="0" err="1" smtClean="0"/>
              <a:t>келіп</a:t>
            </a:r>
            <a:r>
              <a:rPr lang="ru-RU" dirty="0" smtClean="0"/>
              <a:t>, </a:t>
            </a:r>
            <a:r>
              <a:rPr lang="ru-RU" dirty="0" err="1" smtClean="0"/>
              <a:t>ат</a:t>
            </a:r>
            <a:r>
              <a:rPr lang="ru-RU" dirty="0" smtClean="0"/>
              <a:t> </a:t>
            </a:r>
            <a:r>
              <a:rPr lang="ru-RU" dirty="0" err="1" smtClean="0"/>
              <a:t>үстінде тұрып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err="1" smtClean="0"/>
              <a:t>Ойнайды</a:t>
            </a:r>
            <a:r>
              <a:rPr lang="ru-RU" dirty="0" smtClean="0"/>
              <a:t> </a:t>
            </a:r>
            <a:r>
              <a:rPr lang="ru-RU" dirty="0" err="1" smtClean="0"/>
              <a:t>Қарасуда құты балық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Жолықпай бұл баладан</a:t>
            </a:r>
            <a:r>
              <a:rPr lang="ru-RU" dirty="0" smtClean="0"/>
              <a:t> </a:t>
            </a:r>
            <a:r>
              <a:rPr lang="ru-RU" dirty="0" err="1" smtClean="0"/>
              <a:t>құтылалық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Томпаңдап қой соңында жүгіресің,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Әкеңді жас</a:t>
            </a:r>
            <a:r>
              <a:rPr lang="ru-RU" dirty="0" smtClean="0"/>
              <a:t> </a:t>
            </a:r>
            <a:r>
              <a:rPr lang="ru-RU" dirty="0" err="1" smtClean="0"/>
              <a:t>басыңнан жұтып алып</a:t>
            </a:r>
            <a:r>
              <a:rPr lang="ru-RU" dirty="0" smtClean="0"/>
              <a:t>, – </a:t>
            </a:r>
            <a:r>
              <a:rPr lang="ru-RU" dirty="0" err="1" smtClean="0"/>
              <a:t>дейді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60648"/>
            <a:ext cx="3008313" cy="5865515"/>
          </a:xfrm>
        </p:spPr>
        <p:txBody>
          <a:bodyPr>
            <a:normAutofit lnSpcReduction="10000"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Ресей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империясы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отарлаушыларының озбырлығы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сұрқия саясаты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заман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ақындарының өлең-жырларында жан-жақты суреттеледі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 халқының шұрайлы жерлерін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тартып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ұрпағын аздырып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діннен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аулақтату сықылды империялық пиғылдың жүзеге асуына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қарсыласу қозғалысы Зар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заман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ақындарының қайраткерлік поэзиясын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өмірге әкелді.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Бұрынғы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жыраулар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поэзиясымен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үндесіп жататын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өршіл рух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әсіресе, Мұрат Мөңкеұлының жырларынан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айқын байқалады.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Зар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заман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ақындары шығармаларындағы ұлттық болмысты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қазақы қадыр-қасиетті сақтап қалуға үндеген ой-пікірлер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жанайқаймен, шарасыздықпен, соңғы төзімді сарқа айтылғандығымен ерекшеленеді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Мұндай өлеңдерден бодандықтың бұғауына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бас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игісі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келмеген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ұлт қайраткерлерінің өршіл үні айқын аңғарылады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 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Diez_und_Depe_Ghoz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652120" y="260648"/>
            <a:ext cx="2160240" cy="3390377"/>
          </a:xfrm>
        </p:spPr>
      </p:pic>
      <p:pic>
        <p:nvPicPr>
          <p:cNvPr id="32770" name="Picture 2" descr="https://pp.vk.me/c317021/v317021702/55e2/hxyA8dBWZJ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717032"/>
            <a:ext cx="4565476" cy="2985701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baq.kz/foto/434_933cf916dc3d6e19777703f8db4aa28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7632848" cy="60486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Назарларыңызға Рахмет!!!</a:t>
            </a:r>
            <a:endParaRPr lang="ru-RU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</TotalTime>
  <Words>386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“Зар заман” мектебі ақындары</vt:lpstr>
      <vt:lpstr>Слайд 2</vt:lpstr>
      <vt:lpstr>Слайд 3</vt:lpstr>
      <vt:lpstr>Слайд 4</vt:lpstr>
      <vt:lpstr>Слайд 5</vt:lpstr>
      <vt:lpstr>Слайд 6</vt:lpstr>
      <vt:lpstr>Слайд 7</vt:lpstr>
      <vt:lpstr>Назарларыңызға Рахмет!!!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“Зар заман” мектебі ақындары</dc:title>
  <dc:creator>Admin</dc:creator>
  <cp:lastModifiedBy>Admin</cp:lastModifiedBy>
  <cp:revision>9</cp:revision>
  <dcterms:created xsi:type="dcterms:W3CDTF">2014-12-15T16:06:31Z</dcterms:created>
  <dcterms:modified xsi:type="dcterms:W3CDTF">2014-12-15T17:07:05Z</dcterms:modified>
</cp:coreProperties>
</file>