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3" r:id="rId1"/>
    <p:sldMasterId id="2147483941" r:id="rId2"/>
    <p:sldMasterId id="2147483950" r:id="rId3"/>
    <p:sldMasterId id="2147483966" r:id="rId4"/>
    <p:sldMasterId id="2147484028" r:id="rId5"/>
  </p:sldMasterIdLst>
  <p:notesMasterIdLst>
    <p:notesMasterId r:id="rId15"/>
  </p:notesMasterIdLst>
  <p:sldIdLst>
    <p:sldId id="478" r:id="rId6"/>
    <p:sldId id="467" r:id="rId7"/>
    <p:sldId id="484" r:id="rId8"/>
    <p:sldId id="479" r:id="rId9"/>
    <p:sldId id="480" r:id="rId10"/>
    <p:sldId id="481" r:id="rId11"/>
    <p:sldId id="482" r:id="rId12"/>
    <p:sldId id="483" r:id="rId13"/>
    <p:sldId id="485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ADE"/>
  </p:clrMru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5" autoAdjust="0"/>
    <p:restoredTop sz="94699" autoAdjust="0"/>
  </p:normalViewPr>
  <p:slideViewPr>
    <p:cSldViewPr>
      <p:cViewPr varScale="1">
        <p:scale>
          <a:sx n="69" d="100"/>
          <a:sy n="69" d="100"/>
        </p:scale>
        <p:origin x="-133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7B2D6C-DCC4-4E56-95E0-35FDA7212E18}" type="doc">
      <dgm:prSet loTypeId="urn:microsoft.com/office/officeart/2005/8/layout/matrix2" loCatId="matrix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C2C91F3-266E-4275-A0AA-EFF8B4F29B41}">
      <dgm:prSet phldrT="[Текст]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ru-RU" b="1" cap="none" spc="0" dirty="0" err="1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Таратушылы</a:t>
          </a:r>
          <a:r>
            <a:rPr lang="kk-KZ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қ</a:t>
          </a:r>
          <a:endParaRPr lang="ru-RU" b="1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45643F7B-DDEF-4133-B6B6-1D53A3AE5977}" type="parTrans" cxnId="{D3D3674F-2E1C-4745-A85E-334372EB15D8}">
      <dgm:prSet/>
      <dgm:spPr/>
      <dgm:t>
        <a:bodyPr/>
        <a:lstStyle/>
        <a:p>
          <a:endParaRPr lang="ru-RU"/>
        </a:p>
      </dgm:t>
    </dgm:pt>
    <dgm:pt modelId="{CCB62BEA-B965-436A-9D65-EE7F8E851C8C}" type="sibTrans" cxnId="{D3D3674F-2E1C-4745-A85E-334372EB15D8}">
      <dgm:prSet/>
      <dgm:spPr/>
      <dgm:t>
        <a:bodyPr/>
        <a:lstStyle/>
        <a:p>
          <a:endParaRPr lang="ru-RU"/>
        </a:p>
      </dgm:t>
    </dgm:pt>
    <dgm:pt modelId="{3244E77B-6806-40F4-ADCF-13783A7F60F7}">
      <dgm:prSet phldrT="[Текст]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algn="ctr"/>
          <a:r>
            <a:rPr lang="kk-KZ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Өндіру</a:t>
          </a:r>
          <a:endParaRPr lang="ru-RU" b="1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A259D939-1EC6-4B2E-ADCA-48DF60C2858D}" type="parTrans" cxnId="{DAEBD2C8-706A-42CF-83AC-14512AA6DAA9}">
      <dgm:prSet/>
      <dgm:spPr/>
      <dgm:t>
        <a:bodyPr/>
        <a:lstStyle/>
        <a:p>
          <a:endParaRPr lang="ru-RU"/>
        </a:p>
      </dgm:t>
    </dgm:pt>
    <dgm:pt modelId="{A2CA3F31-51AC-445B-8FCB-C98B11E53D67}" type="sibTrans" cxnId="{DAEBD2C8-706A-42CF-83AC-14512AA6DAA9}">
      <dgm:prSet/>
      <dgm:spPr/>
      <dgm:t>
        <a:bodyPr/>
        <a:lstStyle/>
        <a:p>
          <a:endParaRPr lang="ru-RU"/>
        </a:p>
      </dgm:t>
    </dgm:pt>
    <dgm:pt modelId="{0E3A2FB3-E654-402A-89E5-7B10C8BF943B}">
      <dgm:prSet phldrT="[Текст]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kk-KZ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Айырбас</a:t>
          </a:r>
          <a:endParaRPr lang="ru-RU" b="1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A1794D62-EC71-4B07-839B-513478A750D4}" type="parTrans" cxnId="{30104321-8A72-4589-B8BF-B8E35163431B}">
      <dgm:prSet/>
      <dgm:spPr/>
      <dgm:t>
        <a:bodyPr/>
        <a:lstStyle/>
        <a:p>
          <a:endParaRPr lang="ru-RU"/>
        </a:p>
      </dgm:t>
    </dgm:pt>
    <dgm:pt modelId="{28AF5359-E1C1-4AFC-9C99-987F3C67F940}" type="sibTrans" cxnId="{30104321-8A72-4589-B8BF-B8E35163431B}">
      <dgm:prSet/>
      <dgm:spPr/>
      <dgm:t>
        <a:bodyPr/>
        <a:lstStyle/>
        <a:p>
          <a:endParaRPr lang="ru-RU"/>
        </a:p>
      </dgm:t>
    </dgm:pt>
    <dgm:pt modelId="{B126B383-C292-4837-8C82-CC4272139699}">
      <dgm:prSet phldrT="[Текст]"/>
      <dgm:spPr/>
      <dgm:t>
        <a:bodyPr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r>
            <a:rPr lang="kk-KZ" b="1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Қажеттіліктер</a:t>
          </a:r>
          <a:endParaRPr lang="ru-RU" b="1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gm:t>
    </dgm:pt>
    <dgm:pt modelId="{BC46F1A8-98AC-406B-BB86-6F7000711415}" type="parTrans" cxnId="{E366B42F-1312-4013-AC11-05845A364480}">
      <dgm:prSet/>
      <dgm:spPr/>
      <dgm:t>
        <a:bodyPr/>
        <a:lstStyle/>
        <a:p>
          <a:endParaRPr lang="ru-RU"/>
        </a:p>
      </dgm:t>
    </dgm:pt>
    <dgm:pt modelId="{D32A51A5-76F6-479E-AB56-C8E5776B5E2E}" type="sibTrans" cxnId="{E366B42F-1312-4013-AC11-05845A364480}">
      <dgm:prSet/>
      <dgm:spPr/>
      <dgm:t>
        <a:bodyPr/>
        <a:lstStyle/>
        <a:p>
          <a:endParaRPr lang="ru-RU"/>
        </a:p>
      </dgm:t>
    </dgm:pt>
    <dgm:pt modelId="{45E7E8F7-5C72-4FB7-8B73-44C33799F9AC}" type="pres">
      <dgm:prSet presAssocID="{D57B2D6C-DCC4-4E56-95E0-35FDA7212E18}" presName="matrix" presStyleCnt="0">
        <dgm:presLayoutVars>
          <dgm:chMax val="1"/>
          <dgm:dir/>
          <dgm:resizeHandles val="exact"/>
        </dgm:presLayoutVars>
      </dgm:prSet>
      <dgm:spPr/>
    </dgm:pt>
    <dgm:pt modelId="{6E98E69E-3989-4EAC-A517-DCC680F4905B}" type="pres">
      <dgm:prSet presAssocID="{D57B2D6C-DCC4-4E56-95E0-35FDA7212E18}" presName="axisShape" presStyleLbl="bgShp" presStyleIdx="0" presStyleCnt="1"/>
      <dgm:spPr/>
    </dgm:pt>
    <dgm:pt modelId="{453E69C6-8C1C-4C3B-83AC-1E9AB9F3BFEF}" type="pres">
      <dgm:prSet presAssocID="{D57B2D6C-DCC4-4E56-95E0-35FDA7212E18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7166A1-43EA-45EA-A039-302C97088784}" type="pres">
      <dgm:prSet presAssocID="{D57B2D6C-DCC4-4E56-95E0-35FDA7212E18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0726E8-647B-4FAC-AA3E-91C61B532259}" type="pres">
      <dgm:prSet presAssocID="{D57B2D6C-DCC4-4E56-95E0-35FDA7212E18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18AB60-6D90-46DF-8B88-8413E5683827}" type="pres">
      <dgm:prSet presAssocID="{D57B2D6C-DCC4-4E56-95E0-35FDA7212E18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D3674F-2E1C-4745-A85E-334372EB15D8}" srcId="{D57B2D6C-DCC4-4E56-95E0-35FDA7212E18}" destId="{3C2C91F3-266E-4275-A0AA-EFF8B4F29B41}" srcOrd="0" destOrd="0" parTransId="{45643F7B-DDEF-4133-B6B6-1D53A3AE5977}" sibTransId="{CCB62BEA-B965-436A-9D65-EE7F8E851C8C}"/>
    <dgm:cxn modelId="{02985E03-E339-4AEB-81C9-F6D83D9D8746}" type="presOf" srcId="{3244E77B-6806-40F4-ADCF-13783A7F60F7}" destId="{2C7166A1-43EA-45EA-A039-302C97088784}" srcOrd="0" destOrd="0" presId="urn:microsoft.com/office/officeart/2005/8/layout/matrix2"/>
    <dgm:cxn modelId="{7B5EE983-4B19-4A2D-98C7-1F447F56D237}" type="presOf" srcId="{D57B2D6C-DCC4-4E56-95E0-35FDA7212E18}" destId="{45E7E8F7-5C72-4FB7-8B73-44C33799F9AC}" srcOrd="0" destOrd="0" presId="urn:microsoft.com/office/officeart/2005/8/layout/matrix2"/>
    <dgm:cxn modelId="{906E243E-71D2-4B7D-BBFF-20EE4978A80F}" type="presOf" srcId="{3C2C91F3-266E-4275-A0AA-EFF8B4F29B41}" destId="{453E69C6-8C1C-4C3B-83AC-1E9AB9F3BFEF}" srcOrd="0" destOrd="0" presId="urn:microsoft.com/office/officeart/2005/8/layout/matrix2"/>
    <dgm:cxn modelId="{B6B03460-10C0-4623-B76E-7D8C39F2CAA6}" type="presOf" srcId="{0E3A2FB3-E654-402A-89E5-7B10C8BF943B}" destId="{080726E8-647B-4FAC-AA3E-91C61B532259}" srcOrd="0" destOrd="0" presId="urn:microsoft.com/office/officeart/2005/8/layout/matrix2"/>
    <dgm:cxn modelId="{30104321-8A72-4589-B8BF-B8E35163431B}" srcId="{D57B2D6C-DCC4-4E56-95E0-35FDA7212E18}" destId="{0E3A2FB3-E654-402A-89E5-7B10C8BF943B}" srcOrd="2" destOrd="0" parTransId="{A1794D62-EC71-4B07-839B-513478A750D4}" sibTransId="{28AF5359-E1C1-4AFC-9C99-987F3C67F940}"/>
    <dgm:cxn modelId="{76346769-EA23-4FA1-AD42-BE2C04F5D477}" type="presOf" srcId="{B126B383-C292-4837-8C82-CC4272139699}" destId="{CA18AB60-6D90-46DF-8B88-8413E5683827}" srcOrd="0" destOrd="0" presId="urn:microsoft.com/office/officeart/2005/8/layout/matrix2"/>
    <dgm:cxn modelId="{E366B42F-1312-4013-AC11-05845A364480}" srcId="{D57B2D6C-DCC4-4E56-95E0-35FDA7212E18}" destId="{B126B383-C292-4837-8C82-CC4272139699}" srcOrd="3" destOrd="0" parTransId="{BC46F1A8-98AC-406B-BB86-6F7000711415}" sibTransId="{D32A51A5-76F6-479E-AB56-C8E5776B5E2E}"/>
    <dgm:cxn modelId="{DAEBD2C8-706A-42CF-83AC-14512AA6DAA9}" srcId="{D57B2D6C-DCC4-4E56-95E0-35FDA7212E18}" destId="{3244E77B-6806-40F4-ADCF-13783A7F60F7}" srcOrd="1" destOrd="0" parTransId="{A259D939-1EC6-4B2E-ADCA-48DF60C2858D}" sibTransId="{A2CA3F31-51AC-445B-8FCB-C98B11E53D67}"/>
    <dgm:cxn modelId="{DF25341C-A884-4B56-A5A4-71166B8B2FC0}" type="presParOf" srcId="{45E7E8F7-5C72-4FB7-8B73-44C33799F9AC}" destId="{6E98E69E-3989-4EAC-A517-DCC680F4905B}" srcOrd="0" destOrd="0" presId="urn:microsoft.com/office/officeart/2005/8/layout/matrix2"/>
    <dgm:cxn modelId="{7AC7DD71-E23D-49B3-8375-445C70FC87F9}" type="presParOf" srcId="{45E7E8F7-5C72-4FB7-8B73-44C33799F9AC}" destId="{453E69C6-8C1C-4C3B-83AC-1E9AB9F3BFEF}" srcOrd="1" destOrd="0" presId="urn:microsoft.com/office/officeart/2005/8/layout/matrix2"/>
    <dgm:cxn modelId="{93707591-22EF-45A6-BBED-1269FFB6EECF}" type="presParOf" srcId="{45E7E8F7-5C72-4FB7-8B73-44C33799F9AC}" destId="{2C7166A1-43EA-45EA-A039-302C97088784}" srcOrd="2" destOrd="0" presId="urn:microsoft.com/office/officeart/2005/8/layout/matrix2"/>
    <dgm:cxn modelId="{8F97BE6E-0538-4720-9C4D-2E7AF80B2A6D}" type="presParOf" srcId="{45E7E8F7-5C72-4FB7-8B73-44C33799F9AC}" destId="{080726E8-647B-4FAC-AA3E-91C61B532259}" srcOrd="3" destOrd="0" presId="urn:microsoft.com/office/officeart/2005/8/layout/matrix2"/>
    <dgm:cxn modelId="{29341AFF-D2A7-4C15-BC8C-2E8A4A736693}" type="presParOf" srcId="{45E7E8F7-5C72-4FB7-8B73-44C33799F9AC}" destId="{CA18AB60-6D90-46DF-8B88-8413E5683827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98E69E-3989-4EAC-A517-DCC680F4905B}">
      <dsp:nvSpPr>
        <dsp:cNvPr id="0" name=""/>
        <dsp:cNvSpPr/>
      </dsp:nvSpPr>
      <dsp:spPr>
        <a:xfrm>
          <a:off x="1280368" y="0"/>
          <a:ext cx="4064000" cy="4064000"/>
        </a:xfrm>
        <a:prstGeom prst="quadArrow">
          <a:avLst>
            <a:gd name="adj1" fmla="val 2000"/>
            <a:gd name="adj2" fmla="val 4000"/>
            <a:gd name="adj3" fmla="val 5000"/>
          </a:avLst>
        </a:prstGeom>
        <a:blipFill rotWithShape="0">
          <a:blip xmlns:r="http://schemas.openxmlformats.org/officeDocument/2006/relationships" r:embed="rId1">
            <a:duotone>
              <a:schemeClr val="accent1">
                <a:tint val="40000"/>
                <a:hueOff val="0"/>
                <a:satOff val="0"/>
                <a:lumOff val="0"/>
                <a:alphaOff val="0"/>
                <a:shade val="40000"/>
              </a:schemeClr>
              <a:schemeClr val="accent1">
                <a:tint val="40000"/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453E69C6-8C1C-4C3B-83AC-1E9AB9F3BFEF}">
      <dsp:nvSpPr>
        <dsp:cNvPr id="0" name=""/>
        <dsp:cNvSpPr/>
      </dsp:nvSpPr>
      <dsp:spPr>
        <a:xfrm>
          <a:off x="1544528" y="264160"/>
          <a:ext cx="1625600" cy="162560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cap="none" spc="0" dirty="0" err="1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Таратушылы</a:t>
          </a:r>
          <a:r>
            <a:rPr lang="kk-KZ" sz="14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қ</a:t>
          </a:r>
          <a:endParaRPr lang="ru-RU" sz="1400" b="1" kern="1200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sp:txBody>
      <dsp:txXfrm>
        <a:off x="1544528" y="264160"/>
        <a:ext cx="1625600" cy="1625600"/>
      </dsp:txXfrm>
    </dsp:sp>
    <dsp:sp modelId="{2C7166A1-43EA-45EA-A039-302C97088784}">
      <dsp:nvSpPr>
        <dsp:cNvPr id="0" name=""/>
        <dsp:cNvSpPr/>
      </dsp:nvSpPr>
      <dsp:spPr>
        <a:xfrm>
          <a:off x="3454608" y="264160"/>
          <a:ext cx="1625600" cy="162560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4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Өндіру</a:t>
          </a:r>
          <a:endParaRPr lang="ru-RU" sz="1400" b="1" kern="1200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sp:txBody>
      <dsp:txXfrm>
        <a:off x="3454608" y="264160"/>
        <a:ext cx="1625600" cy="1625600"/>
      </dsp:txXfrm>
    </dsp:sp>
    <dsp:sp modelId="{080726E8-647B-4FAC-AA3E-91C61B532259}">
      <dsp:nvSpPr>
        <dsp:cNvPr id="0" name=""/>
        <dsp:cNvSpPr/>
      </dsp:nvSpPr>
      <dsp:spPr>
        <a:xfrm>
          <a:off x="1544528" y="2174240"/>
          <a:ext cx="1625600" cy="162560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4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Айырбас</a:t>
          </a:r>
          <a:endParaRPr lang="ru-RU" sz="1400" b="1" kern="1200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sp:txBody>
      <dsp:txXfrm>
        <a:off x="1544528" y="2174240"/>
        <a:ext cx="1625600" cy="1625600"/>
      </dsp:txXfrm>
    </dsp:sp>
    <dsp:sp modelId="{CA18AB60-6D90-46DF-8B88-8413E5683827}">
      <dsp:nvSpPr>
        <dsp:cNvPr id="0" name=""/>
        <dsp:cNvSpPr/>
      </dsp:nvSpPr>
      <dsp:spPr>
        <a:xfrm>
          <a:off x="3454608" y="2174240"/>
          <a:ext cx="1625600" cy="1625600"/>
        </a:xfrm>
        <a:prstGeom prst="round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shade val="40000"/>
              </a:schemeClr>
              <a:schemeClr val="accent1">
                <a:hueOff val="0"/>
                <a:satOff val="0"/>
                <a:lumOff val="0"/>
                <a:alphaOff val="0"/>
                <a:tint val="42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  <a:scene3d>
            <a:camera prst="orthographicFront"/>
            <a:lightRig rig="balanced" dir="t">
              <a:rot lat="0" lon="0" rev="2100000"/>
            </a:lightRig>
          </a:scene3d>
          <a:sp3d extrusionH="57150" prstMaterial="metal">
            <a:bevelT w="38100" h="25400"/>
            <a:contourClr>
              <a:schemeClr val="bg2"/>
            </a:contourClr>
          </a:sp3d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400" b="1" kern="1200" cap="none" spc="0" dirty="0" smtClean="0">
              <a:ln w="50800"/>
              <a:solidFill>
                <a:schemeClr val="bg1">
                  <a:shade val="50000"/>
                </a:schemeClr>
              </a:solidFill>
              <a:effectLst/>
            </a:rPr>
            <a:t>Қажеттіліктер</a:t>
          </a:r>
          <a:endParaRPr lang="ru-RU" sz="1400" b="1" kern="1200" cap="none" spc="0" dirty="0">
            <a:ln w="50800"/>
            <a:solidFill>
              <a:schemeClr val="bg1">
                <a:shade val="50000"/>
              </a:schemeClr>
            </a:solidFill>
            <a:effectLst/>
          </a:endParaRPr>
        </a:p>
      </dsp:txBody>
      <dsp:txXfrm>
        <a:off x="3454608" y="2174240"/>
        <a:ext cx="1625600" cy="1625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9CF1D6E-9F92-41B6-9D88-C5CA9DF13E85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A10666B-0714-47CB-8A66-C6F5FF126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B5210-7669-4A35-8277-E3E263D8A503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5B465-E1DB-49AF-A609-D054608DC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33EE9A4-D83B-45F1-BF4D-1BAA051DA9BF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533D962-6EF0-4D69-A979-5A596DF94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ый треугольник 5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Нашивка 7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Нашивка 8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67A3FD-738D-438F-BB76-5D73EF5220EE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357841-C76B-43C3-9450-D7F891055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73BBBB5-8872-4CD6-BA39-01245CEEDEB0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11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76D47E-E5EF-41E4-AF36-C8BAFB3CD7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410776-DEA4-4251-800A-004854557232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47216A-A380-4A69-8F8B-31EC1D3CC6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Полилиния 3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ый треугольник 4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61F7661-0300-4B44-AEF9-A1755F65FB5A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853853-2E95-4AC8-BB0A-51DC07D149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FB0FEF-DCE2-4491-B1DC-961F0309E2C8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59D2C45-1FD9-4E85-8FB4-E0EC58E2B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71BA3A8-18C0-4D9E-BA17-2BF9F8E34DA5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20EFED3-DFF6-4216-9DA1-BEC6095961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A639A-7AC9-438F-864C-0A6B8D0A786A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FCA97-7E47-48B9-9F1F-3684DB2FD3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84C0B5-0088-4E5A-BD42-BE2692D0F47A}" type="datetimeFigureOut">
              <a:rPr lang="ru-RU" smtClean="0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2C87AB6-5BA5-4B49-BD90-641B0945A3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1C87F017-D40C-452D-B617-CBA5A8F46519}" type="datetimeFigureOut">
              <a:rPr lang="ru-RU" smtClean="0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4F980CA5-6756-4DFB-9C4D-F63195A85A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7496831-F72C-47CF-AD3A-788A34B04795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937AAA78-5664-4582-A21C-F9A64D513B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1329E9-DFC2-4AB5-8888-9A6871848AB8}" type="datetimeFigureOut">
              <a:rPr lang="ru-RU" smtClean="0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AD1067-D6EB-4993-B732-EA732A3112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5E76004-D54A-499F-8DEB-DC50271B7B84}" type="datetimeFigureOut">
              <a:rPr lang="ru-RU" smtClean="0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BDAD0E-E221-4F8F-9AB1-2B7A0A10AA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880064-EB9C-4BA5-B02A-039456F08C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194168-0577-43E2-9B1B-83EBBD46016B}" type="datetimeFigureOut">
              <a:rPr lang="ru-RU" smtClean="0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FFA087-2536-488D-A5F6-3B94BAE19D30}" type="datetimeFigureOut">
              <a:rPr lang="ru-RU" smtClean="0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BF14A-97CB-4DF9-B370-3570660958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43AC33-6521-45C4-9C9E-A1EA9F145069}" type="datetimeFigureOut">
              <a:rPr lang="ru-RU" smtClean="0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A94433-2852-41A6-B6FF-EEAD062CFA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E756AA3F-5970-4794-9437-CFC24D10FBAC}" type="datetimeFigureOut">
              <a:rPr lang="ru-RU" smtClean="0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FB6CFA3-64BB-486D-8638-4C455B34575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BF786B-6754-40A5-A11D-15CBD2CBDAD1}" type="datetimeFigureOut">
              <a:rPr lang="ru-RU" smtClean="0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44251C0-2A0A-48CD-8E7A-FDAAA27AF8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B76E5A-1A5B-4ABF-9957-3E1943230B33}" type="datetimeFigureOut">
              <a:rPr lang="ru-RU" smtClean="0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EB2C0E-E5D1-40DA-8FDC-24A70B6783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01941C-9ED0-4CC8-9264-8D25E7867E7D}" type="datetimeFigureOut">
              <a:rPr lang="ru-RU" smtClean="0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A4677C-4B98-4289-BC45-0A0528B522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5562600" y="6400800"/>
            <a:ext cx="3001963" cy="274638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5E150A-9D7C-428F-A110-CB30ECAEFA90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295400" y="6400800"/>
            <a:ext cx="4211638" cy="274638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39175" y="6515100"/>
            <a:ext cx="463550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45FDCFA-BC48-4132-A783-C6506EE73C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89762D-825B-41B4-91DF-C0D5722402F6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DAB3378E-4AEA-42B3-BAA0-8500C4DE7A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>
          <a:xfrm>
            <a:off x="5562600" y="6400800"/>
            <a:ext cx="3001963" cy="274638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72E3B3-5B62-4AFD-A15D-9F59FAC76A15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295400" y="6400800"/>
            <a:ext cx="4211638" cy="274638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E225CE-A697-45D7-954F-8B04DD994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Дата 6"/>
          <p:cNvSpPr>
            <a:spLocks noGrp="1"/>
          </p:cNvSpPr>
          <p:nvPr>
            <p:ph type="dt" sz="half" idx="10"/>
          </p:nvPr>
        </p:nvSpPr>
        <p:spPr>
          <a:xfrm>
            <a:off x="5562600" y="6400800"/>
            <a:ext cx="3001963" cy="274638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04D8A2-486C-4CE4-9E6E-211113D0A5F7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11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1295400" y="6400800"/>
            <a:ext cx="4211638" cy="274638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2635079-4723-49EC-88C7-41C6FF459F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>
          <a:xfrm>
            <a:off x="5562600" y="6400800"/>
            <a:ext cx="3001963" cy="274638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244CF2-59D9-4F9E-9942-570C8FC410A8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295400" y="6400800"/>
            <a:ext cx="4211638" cy="274638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39175" y="6515100"/>
            <a:ext cx="463550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1F9001-A021-449B-B41E-3C96B8B056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6895C4A-F2EB-4C17-9F6F-C0DDCFB146E3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B13ECF53-0122-4544-AB55-ED320AB73E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7E07C-2A0D-407B-A530-CA2A84BE16CF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B6A43-C8CA-471A-9E44-41BA1C18D4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B56BF3-61F7-4116-B50C-1C6AC492BCC2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55B4AA-7938-40EF-BB17-FC441069F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0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9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" name="Дата 7"/>
          <p:cNvSpPr>
            <a:spLocks noGrp="1"/>
          </p:cNvSpPr>
          <p:nvPr>
            <p:ph type="dt" sz="half" idx="2"/>
          </p:nvPr>
        </p:nvSpPr>
        <p:spPr>
          <a:xfrm>
            <a:off x="5562600" y="6508750"/>
            <a:ext cx="3001963" cy="274638"/>
          </a:xfrm>
          <a:prstGeom prst="rect">
            <a:avLst/>
          </a:prstGeom>
        </p:spPr>
        <p:txBody>
          <a:bodyPr vert="horz" rtlCol="0"/>
          <a:lstStyle>
            <a:lvl1pPr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88D8CBDE-81AC-4805-B074-AA161E979E0F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4"/>
          </p:nvPr>
        </p:nvSpPr>
        <p:spPr>
          <a:xfrm>
            <a:off x="8639175" y="6508750"/>
            <a:ext cx="463550" cy="274638"/>
          </a:xfrm>
          <a:prstGeom prst="rect">
            <a:avLst/>
          </a:prstGeom>
        </p:spPr>
        <p:txBody>
          <a:bodyPr vert="horz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60D6FAB7-FAAF-47CE-9B77-7D8C970E8F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1600200" y="6508750"/>
            <a:ext cx="3906838" cy="274638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00" r:id="rId8"/>
  </p:sldLayoutIdLst>
  <p:txStyles>
    <p:titleStyle>
      <a:lvl1pPr marL="53975" indent="-53975" algn="r" rtl="0" eaLnBrk="0" fontAlgn="base" hangingPunct="0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Arial" charset="0"/>
          <a:ea typeface="+mj-ea"/>
          <a:cs typeface="+mj-cs"/>
        </a:defRPr>
      </a:lvl1pPr>
      <a:lvl2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Arial" charset="0"/>
        </a:defRPr>
      </a:lvl2pPr>
      <a:lvl3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Arial" charset="0"/>
        </a:defRPr>
      </a:lvl3pPr>
      <a:lvl4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Arial" charset="0"/>
        </a:defRPr>
      </a:lvl4pPr>
      <a:lvl5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Arial" charset="0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9pPr>
      <a:extLst/>
    </p:titleStyle>
    <p:bodyStyle>
      <a:lvl1pPr marL="292100" indent="-292100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28600" algn="l" rtl="0" eaLnBrk="0" fontAlgn="base" hangingPunct="0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822325" indent="-190500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004888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187450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12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3" name="Дата 4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528F514E-6A17-4E64-A13B-F9B308E7EABC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24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66F1524A-4596-41D5-B901-3EDE69FA3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14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9DB06BE-A86A-4117-B631-D3EFA8BDA03B}" type="datetimeFigureOut">
              <a:rPr lang="ru-RU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E9AE22-90F9-49D5-8132-B3531B0C3D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C87D842-F6F7-48E3-8F5F-E106B47D91C8}" type="datetimeFigureOut">
              <a:rPr lang="ru-RU" smtClean="0"/>
              <a:pPr>
                <a:defRPr/>
              </a:pPr>
              <a:t>17.11.2013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5AA71A4-EE56-4471-855A-833C4D0C93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  <p:sldLayoutId id="2147484036" r:id="rId8"/>
    <p:sldLayoutId id="2147484037" r:id="rId9"/>
    <p:sldLayoutId id="2147484038" r:id="rId10"/>
    <p:sldLayoutId id="214748403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367591269_ten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99592" y="1844824"/>
            <a:ext cx="7413120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k-KZ" sz="8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Экономикалық</a:t>
            </a:r>
          </a:p>
          <a:p>
            <a:pPr algn="ctr"/>
            <a:r>
              <a:rPr lang="kk-KZ" sz="8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әлеуметтану</a:t>
            </a:r>
            <a:endParaRPr lang="ru-RU" sz="8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1" name="Text Box 3"/>
          <p:cNvSpPr txBox="1">
            <a:spLocks noChangeArrowheads="1"/>
          </p:cNvSpPr>
          <p:nvPr/>
        </p:nvSpPr>
        <p:spPr bwMode="auto">
          <a:xfrm>
            <a:off x="3470213" y="228600"/>
            <a:ext cx="25464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Экономика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980728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–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қоғамдық және жеке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кажеттліктерді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қанағаттандыру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және материалдық игіліктер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үшін жасалатын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адам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қызметінің бөлімі</a:t>
            </a:r>
            <a:r>
              <a:rPr lang="en-US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1259632" y="2276872"/>
          <a:ext cx="662473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20891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  <a:r>
              <a:rPr lang="ru-RU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Экономикалық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әлеуметтану жалпы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әлеуметтану ғылымының қоғамның экономикалық өмірін зерттейтін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арнаулы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теориясы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болып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саналады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Бұл арнаулы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теория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жалпы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әлеуметтанудың қарқынды дамуымен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және оның экономикалық процестерімен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тығыз байланысының негізінде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пайда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болды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Осыған орай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экономикалық әлеуметтанудың объектісіне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зерттеушінің қалауына қарай алынған қандай 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болмасын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экономикалық және әлеуметтік тұрғыда бір-бірімен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тығыз байланысқан құбылыстар 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мен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процестер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жатады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Ал,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экономикалық әлеуметтанудың пәніне қоғамның экономикалық дамуының әлеуметтік аспектілері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жатады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Бұған экономиканың алуан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түрлі салалары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әлеуметтік инститіттар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(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фирмалар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акционерлік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қоғамдар 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(АО)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корпорациялар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банктер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т.б.),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алуан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түрлі адамдар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бірлігі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(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мысалы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өндіріс, еңбек ұжымдары, өндірістік бірлестіктер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топтар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бригадалар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т.б.) ;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экономикалық процестер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өндңрңс саласындағы қатынастар (үстемдік ету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–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бағыну, басқару-орындау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),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еңбеккерлердің өндірісті басқаруға қатынасуы, жұмыс күшінің тұрақсыздығы, ауысуы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миграция,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мамандықты іріктеп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алу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еңбек ұжымдарының әлеуметтік қорлары 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мен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ресурстық мүмкіншіліктері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адам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және алуан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түрлі топтардың экономикалық іс-әрекеттің себеп-дәлелдері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экономикалық 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сана,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экономикалық ойлау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экономикалық-материалдық жағдайы, көңіл-күй, тәртіп, мұқтаждық, талап-тілек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әлеуметтік құндылықтардың еңбектің өнімділігіне, тауардың сапсының артуына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әсері, 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т.б.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жатады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332656"/>
            <a:ext cx="77768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Нарыққа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өту кезеңінде экономикалық өмір социологиялық зерттеудің ең маңызды объектілерінің біріне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айналды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Экономикалық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социология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жеке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ғылыми пән ретінде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өндірістік қатынастарға экономикалық факторлармен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қатар адам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факторы да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әсер ететіндігін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көрсеткен басқару тәжірибесіне жауап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ретінде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ХХ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ғасырдың ортасында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АҚШ-та пайда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болды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Рисунок 5" descr="загруженно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3573016"/>
            <a:ext cx="4968552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47868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Экономикалық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өмірге социологиялық тұрғыдан қарау,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оны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адамдар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арасындағы қатынастардың бір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саласы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ретінде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қарастыру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біздің түсінігімізді айтарлықтай кеңейтіп тереңдете түседі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Ол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бүгінгі күнде заман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талабына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сай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болып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отырған нарық, өндіріс, тұтыну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т.б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процестердің экономикалық саралау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саласында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қандай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бір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қосымша немесе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қосалқы құрал болып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саналмайды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Экономикалық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социология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экономиканы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ондағы әреект етуші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әлеуметтік топтардың белсенділігімен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олардың мүдделерімен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жүріс-тұрысы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мен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өзара әрекеттесуімен қозғау алатын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әлеуметтік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процесс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ретінде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сипаттайды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4048" y="302359"/>
            <a:ext cx="399593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Экономикалық 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теория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көп жағдайда материалдық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қаржылық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ақпараттық ресурстардың дайын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өнім 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мен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қызметке айналу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қатынастарын зерттейді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Социология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өз кезегінде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тікелей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адамның іс-әрекетіне және әлеуметтік байланыстарға көбірек көңіл бөледі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Экономика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екі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ғылымның 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зерттеу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объектісі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болып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табылады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алайда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әрбір пән экономикалық құбылыстарды зерттеп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білуде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өз көзқарастарын ұсынып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әр түрлі міндеттер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қояды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мәліметтерді жинау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мен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талдауда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өз әдістерін қолданады</a:t>
            </a:r>
            <a:r>
              <a:rPr lang="ru-RU" sz="2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</p:txBody>
      </p:sp>
      <p:pic>
        <p:nvPicPr>
          <p:cNvPr id="3" name="Рисунок 2" descr="image199192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980728"/>
            <a:ext cx="4104456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260648"/>
            <a:ext cx="536408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В.В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Радаев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атап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көрсеткендей, "экономикалық 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теория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үйреншікті нәрсеге 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редукция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шығарады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ал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экономикалық 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социология -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үйреншікті нәрсеге проблемалық сипат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береді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”.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Экономистер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жай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адамға қиын </a:t>
            </a:r>
            <a:r>
              <a:rPr lang="ru-RU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материялдарды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(бағалардың қалыптасуы, қаржы ағымдарының қозғалысы 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т.б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.)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түсіндіре отырып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дұрыс мағына логикасына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кәдімгі адамдардың жүріс-тұрысына әкеліп тірейді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Социологтар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керісінше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күнделікті өмірде біз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дұрыс мағына деңгейінде қабылдайтын, 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"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жай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ғана” істермен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айналысады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Неге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тұтынушылар әр түрлі дүкендерге барады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және бірдей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затқа әр түрлі ақша төлейді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 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Неге "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қатардағылар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” мен "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басшылар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”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табысының арасындағы үлкен айырмашылықты қалыпты нәрсе деп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қабылдайды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Социологтар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бұл сұрақтарға жауап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іздей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отырып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адамның жүріс-тұрысын күрделі әлеуметтік байланыстардың нәтижесі деп</a:t>
            </a:r>
            <a:r>
              <a:rPr lang="ru-RU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қарастырады.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" name="Рисунок 2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548680"/>
            <a:ext cx="3024336" cy="56886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4"/>
            <a:ext cx="78843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Өндірістегі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әлеуметтік реттеу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басқару құралдары депондағы экономикалық тұрақты тәртіп жүйесі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мен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алуан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түрлі әлеуметтік топтардың өзара байланысын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әлеуметтікфакторлардың іс-әрекетін реттеуді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айтады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Сөйтіп бұл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механизм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әлеуметтік-экономикалық объектілердің іштей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бірлігін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өндіргіш күштер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мен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өндірістік қатынастардың дамуын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сәйкестендіріп отырады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  <a:p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Енбекті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өндіріс ұжымдарын әлеуметтік құралдар арқылы басқару, реттеудің негізіндеқызметкерлердің белгілі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бір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типі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қалыптасады.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Қалыптасқан бұл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тип,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бір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жағынан, олардың ең жоғары адамгершілік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қасиеттерін танытса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екінші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жағынан, олардың кейбір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жағымсыз қылықтарын </a:t>
            </a:r>
            <a:r>
              <a:rPr lang="ru-RU" sz="2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де </a:t>
            </a:r>
            <a:r>
              <a:rPr lang="ru-RU" sz="2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ашады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7693"/>
            <a:ext cx="889248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Жоғары адамгершілік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қасиеттерге еңбек сүйгіштік, сенімділік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әділеттілік, еңбекке саналықпен қарау, еңбекті сапалы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әрі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тез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істеу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адамның еңбек процесінде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өзінше шешім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қабылдауы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жауапкершілік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белсенділік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т.с.с.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жатады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Ал,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керісінше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кейбір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еңбеккерлер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мен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қызметкерлердің өзінің Отан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ел,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халық алдында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борышына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немқұрайлы, тапсырылған жұмысты, қызметті қалай болса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солай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істеу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оларға жауапсыз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қарау сияқты келеңсіз мінез-құлықтары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да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орын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алып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отырды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  <a:p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Осыларға сәйкес әрбір жұмысшы 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мен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қызметкердің типін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анықтау үшін экономикалық әлеуметтану олардың әрқайсысының барлыққасиеттерін терең талдап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содан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кейін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оның мінез-құлқының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тәртібінің өндірісте қай жағыбасым екенін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салыстыру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өлшемі арқылы адам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типін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анықтайды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Осыған орай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өндірісте алуан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түрлі еңбек ұжымдары, топтары</a:t>
            </a:r>
            <a:r>
              <a:rPr lang="ru-RU" sz="2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2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қайта құрылып, қалыптастырылады.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4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4_Апекс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9_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9_Литейная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8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8_Открытая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5_Апекс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767</TotalTime>
  <Words>721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9</vt:i4>
      </vt:variant>
    </vt:vector>
  </HeadingPairs>
  <TitlesOfParts>
    <vt:vector size="25" baseType="lpstr">
      <vt:lpstr>Arial</vt:lpstr>
      <vt:lpstr>Franklin Gothic Medium</vt:lpstr>
      <vt:lpstr>Franklin Gothic Book</vt:lpstr>
      <vt:lpstr>Wingdings 2</vt:lpstr>
      <vt:lpstr>Calibri</vt:lpstr>
      <vt:lpstr>Wingdings</vt:lpstr>
      <vt:lpstr>Wingdings 3</vt:lpstr>
      <vt:lpstr>Times New Roman</vt:lpstr>
      <vt:lpstr>Cambria</vt:lpstr>
      <vt:lpstr>Verdana</vt:lpstr>
      <vt:lpstr>Lucida Sans Unicode</vt:lpstr>
      <vt:lpstr>4_Апекс</vt:lpstr>
      <vt:lpstr>9_Литейная</vt:lpstr>
      <vt:lpstr>8_Открытая</vt:lpstr>
      <vt:lpstr>5_Апекс</vt:lpstr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Никс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Косарецкий С.Н.</dc:creator>
  <cp:lastModifiedBy>Рамазан</cp:lastModifiedBy>
  <cp:revision>81</cp:revision>
  <dcterms:created xsi:type="dcterms:W3CDTF">2007-04-08T14:38:38Z</dcterms:created>
  <dcterms:modified xsi:type="dcterms:W3CDTF">2013-11-17T09:47:06Z</dcterms:modified>
</cp:coreProperties>
</file>