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E:\магжа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E:\воатыдо4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E: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E: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ьолотл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8358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рооапр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3083" name="Picture 11" descr="E:\проп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E:\миммип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93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 descr="E:\ккк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E:\зщзщш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E:\екекевы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E:\герспарнпрсап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PresentationFormat>Экран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НУРЗИЛА92</dc:creator>
  <cp:lastModifiedBy>user</cp:lastModifiedBy>
  <cp:revision>3</cp:revision>
  <dcterms:created xsi:type="dcterms:W3CDTF">2013-01-24T06:53:22Z</dcterms:created>
  <dcterms:modified xsi:type="dcterms:W3CDTF">2013-01-24T07:22:12Z</dcterms:modified>
</cp:coreProperties>
</file>