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9" r:id="rId4"/>
    <p:sldId id="258" r:id="rId5"/>
    <p:sldId id="257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4CD9598-9454-49CC-A366-D560C114D847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501B2C7-C408-4068-B127-53B99460B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55848"/>
            <a:ext cx="8367464" cy="1673352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5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– </a:t>
            </a:r>
            <a:r>
              <a:rPr lang="ru-RU" sz="2500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жеңіл атлетикадан</a:t>
            </a:r>
            <a:r>
              <a:rPr lang="ru-RU" sz="25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 </a:t>
            </a:r>
            <a:br>
              <a:rPr lang="ru-RU" sz="25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</a:br>
            <a:r>
              <a:rPr lang="ru-RU" sz="2500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КСРО-ның еңбек сіңірген </a:t>
            </a:r>
            <a:r>
              <a:rPr lang="ru-RU" sz="25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спорт </a:t>
            </a:r>
            <a:r>
              <a:rPr lang="ru-RU" sz="2500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cademy.kz" pitchFamily="2" charset="0"/>
              </a:rPr>
              <a:t>шебері</a:t>
            </a:r>
            <a:endParaRPr lang="ru-RU" sz="25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cademy.kz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6672"/>
            <a:ext cx="9973616" cy="22196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5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cademy.kz" pitchFamily="2" charset="0"/>
              </a:rPr>
              <a:t>Тұяқов Әмин Елемесұлы</a:t>
            </a:r>
            <a:endParaRPr lang="ru-RU" sz="55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cademy.kz" pitchFamily="2" charset="0"/>
            </a:endParaRPr>
          </a:p>
          <a:p>
            <a:endParaRPr lang="ru-RU" sz="5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cademy.kz" pitchFamily="2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k-KZ" dirty="0" smtClean="0"/>
              <a:t>Өмірбаяны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6"/>
            <a:ext cx="4824536" cy="4572000"/>
          </a:xfrm>
        </p:spPr>
        <p:txBody>
          <a:bodyPr>
            <a:normAutofit fontScale="92500"/>
          </a:bodyPr>
          <a:lstStyle/>
          <a:p>
            <a:r>
              <a:rPr lang="ru-RU" dirty="0" err="1" smtClean="0"/>
              <a:t>Әмин Елемесұлы Тұяқов </a:t>
            </a:r>
            <a:r>
              <a:rPr lang="ru-RU" dirty="0" smtClean="0"/>
              <a:t>12.2.1938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Маңғыстау облысы</a:t>
            </a:r>
            <a:r>
              <a:rPr lang="ru-RU" dirty="0" smtClean="0"/>
              <a:t> </a:t>
            </a:r>
            <a:r>
              <a:rPr lang="ru-RU" dirty="0" err="1" smtClean="0"/>
              <a:t>Маңғыстау ауданы</a:t>
            </a:r>
            <a:r>
              <a:rPr lang="ru-RU" dirty="0" smtClean="0"/>
              <a:t> </a:t>
            </a:r>
            <a:r>
              <a:rPr lang="ru-RU" dirty="0" err="1" smtClean="0"/>
              <a:t>Шайыр</a:t>
            </a:r>
            <a:r>
              <a:rPr lang="ru-RU" dirty="0" smtClean="0"/>
              <a:t> </a:t>
            </a:r>
            <a:r>
              <a:rPr lang="ru-RU" dirty="0" err="1" smtClean="0"/>
              <a:t>ауылында</a:t>
            </a:r>
            <a:r>
              <a:rPr lang="ru-RU" dirty="0" smtClean="0"/>
              <a:t> </a:t>
            </a:r>
            <a:r>
              <a:rPr lang="ru-RU" dirty="0" err="1" smtClean="0"/>
              <a:t>туылған</a:t>
            </a:r>
            <a:r>
              <a:rPr lang="ru-RU" dirty="0" smtClean="0"/>
              <a:t>. </a:t>
            </a:r>
            <a:r>
              <a:rPr lang="ru-RU" dirty="0" err="1" smtClean="0"/>
              <a:t>Ол</a:t>
            </a:r>
            <a:r>
              <a:rPr lang="ru-RU" dirty="0" smtClean="0"/>
              <a:t>  </a:t>
            </a:r>
            <a:r>
              <a:rPr lang="ru-RU" dirty="0" err="1" smtClean="0"/>
              <a:t>жеңіл атлетикадан</a:t>
            </a:r>
            <a:r>
              <a:rPr lang="ru-RU" dirty="0" smtClean="0"/>
              <a:t> </a:t>
            </a:r>
            <a:r>
              <a:rPr lang="ru-RU" dirty="0" err="1" smtClean="0"/>
              <a:t>КСРО-ның еңбек сіңірген </a:t>
            </a:r>
            <a:r>
              <a:rPr lang="ru-RU" dirty="0" smtClean="0"/>
              <a:t>спорт </a:t>
            </a:r>
            <a:r>
              <a:rPr lang="ru-RU" dirty="0" err="1" smtClean="0"/>
              <a:t>шебері</a:t>
            </a:r>
            <a:r>
              <a:rPr lang="ru-RU" dirty="0" smtClean="0"/>
              <a:t> (1965), </a:t>
            </a:r>
            <a:r>
              <a:rPr lang="ru-RU" dirty="0" err="1" smtClean="0"/>
              <a:t>ҚР-ның еңбек сіңірген қайраткері </a:t>
            </a:r>
            <a:r>
              <a:rPr lang="ru-RU" dirty="0" smtClean="0"/>
              <a:t>(1997).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628800"/>
            <a:ext cx="2857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2400" cy="914400"/>
          </a:xfrm>
        </p:spPr>
        <p:txBody>
          <a:bodyPr/>
          <a:lstStyle/>
          <a:p>
            <a:pPr algn="ctr"/>
            <a:r>
              <a:rPr lang="kk-KZ" dirty="0" smtClean="0"/>
              <a:t>Әминнің жетістіктері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340768"/>
            <a:ext cx="6516216" cy="518457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1962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жылы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Мәскеуде өткен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КСРО чемпионаты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қазақстандық желаяқ үшін өте сәтті болды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Ол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100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метрлік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қашықтықта қола жүлдегер атанса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, 200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метрлік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қашықтықта тамаша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нәтиже көрсетті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</a:t>
            </a:r>
          </a:p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Ағайынды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Серафим мен Георгий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Знаменскийлерді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еске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түсіруге арналған халықаралық дәстүрлі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турнир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болған 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Оған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13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елден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спортшылар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келді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КСРО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намысын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қорғаған Әмин тағы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да топ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жарды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Көрсеткіші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— 20,9 секунд.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1963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жылдың ең жауапты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жарыстарының бірі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КСРО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халықтарының үшінші спартакиадасы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болатын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Әмин Мәскеуде тұрғандықтан, негізінен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сол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қаланың намысы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үшін өнер көрсетті.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Сөйтсе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де,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алған ұпайлары Қазақстан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мен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Мәскеу қаласы қоржынына қатар түсті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Ол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100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метрлік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қашықтықта екінші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, ал, 200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метрлік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қашықтықта үшінші орынға шықты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Құрамында Ә.Тұяқов жүгірген Мәскеу құрамасы спартакиаданың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алтын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жүлдесін иемденді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1965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жылғы КСРО-ның қысқы біріншілігінде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60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метрлік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қашықтықта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6,4 секунд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көрсеткішпен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бас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бәйгені еншіледі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emy.kz" pitchFamily="2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.kz" pitchFamily="2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1419225" cy="1943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05064"/>
            <a:ext cx="1584176" cy="1944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60648"/>
            <a:ext cx="7772400" cy="4572000"/>
          </a:xfrm>
        </p:spPr>
        <p:txBody>
          <a:bodyPr>
            <a:normAutofit/>
          </a:bodyPr>
          <a:lstStyle/>
          <a:p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Жүгіруден қазақ жастары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арасында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Ғұсман Қосанов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17-ші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Олимпиялық ойындарда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(1960, Рим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қаласы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) 4*100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метрлік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эстафеташылар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бәсекесінде күміс жүлдегер атанды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    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қысқа спринттік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қашықтыққа жүгіруші Әмин Тұяқов 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1966 ж. </a:t>
            </a:r>
            <a:r>
              <a:rPr lang="ru-RU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Еуропа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кубогін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еншіледі</a:t>
            </a:r>
            <a:r>
              <a:rPr lang="ru-RU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10583">
            <a:off x="865328" y="4460337"/>
            <a:ext cx="3144011" cy="2097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50341">
            <a:off x="5650142" y="4189354"/>
            <a:ext cx="2946725" cy="2115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cademy.kz" pitchFamily="2" charset="0"/>
              </a:rPr>
              <a:t>Желден</a:t>
            </a:r>
            <a:r>
              <a:rPr lang="ru-RU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cademy.kz" pitchFamily="2" charset="0"/>
              </a:rPr>
              <a:t> </a:t>
            </a:r>
            <a:r>
              <a:rPr lang="ru-RU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cademy.kz" pitchFamily="2" charset="0"/>
              </a:rPr>
              <a:t>озған желаяқ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cademy.kz" pitchFamily="2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1419225" cy="1943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348880"/>
            <a:ext cx="2857500" cy="357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988840"/>
            <a:ext cx="1584176" cy="1944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437112"/>
            <a:ext cx="1440160" cy="2088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365104"/>
            <a:ext cx="1584176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Джолай\Desktop\3333333333333333333333333333333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55576" y="404664"/>
            <a:ext cx="3844615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Джолай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32040" y="365817"/>
            <a:ext cx="3486602" cy="2021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Джолай\Desktop\11111111111111111111111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04048" y="3501008"/>
            <a:ext cx="3600400" cy="2461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Джолай\Desktop\333333333333333333333333333333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430510" y="1518742"/>
            <a:ext cx="6297613" cy="3781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Джолай\Desktop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348660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Джолай\Desktop\1111111111111111111111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752020" y="2816932"/>
            <a:ext cx="396044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42</TotalTime>
  <Words>221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Метро</vt:lpstr>
      <vt:lpstr>– жеңіл атлетикадан  КСРО-ның еңбек сіңірген спорт шебері</vt:lpstr>
      <vt:lpstr>Өмірбаяны</vt:lpstr>
      <vt:lpstr>Әминнің жетістіктері</vt:lpstr>
      <vt:lpstr>Слайд 4</vt:lpstr>
      <vt:lpstr>Желден озған желаяқ</vt:lpstr>
      <vt:lpstr>Слайд 6</vt:lpstr>
      <vt:lpstr>Слайд 7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– жеңіл атлетикадан  КСРО-ның еңбек сіңірген спорт шебері</dc:title>
  <dc:creator>Джолай</dc:creator>
  <cp:lastModifiedBy>Джолай</cp:lastModifiedBy>
  <cp:revision>5</cp:revision>
  <dcterms:created xsi:type="dcterms:W3CDTF">2013-02-24T19:25:04Z</dcterms:created>
  <dcterms:modified xsi:type="dcterms:W3CDTF">2013-02-27T02:24:50Z</dcterms:modified>
</cp:coreProperties>
</file>