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ms-office.legacyDiagramTex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75" r:id="rId2"/>
    <p:sldId id="274" r:id="rId3"/>
    <p:sldId id="276" r:id="rId4"/>
    <p:sldId id="267" r:id="rId5"/>
    <p:sldId id="266" r:id="rId6"/>
    <p:sldId id="269" r:id="rId7"/>
    <p:sldId id="264" r:id="rId8"/>
    <p:sldId id="277" r:id="rId9"/>
    <p:sldId id="271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CC"/>
    <a:srgbClr val="CCCCFF"/>
    <a:srgbClr val="FFFFCC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5172" autoAdjust="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0DF7C-A91B-4461-BE71-288E39F8370A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/>
      <dgm:spPr/>
    </dgm:pt>
    <dgm:pt modelId="{8ED2ACB0-3D90-4AF2-AE4C-10F65E076D2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Times New Roman" pitchFamily="18" charset="0"/>
            </a:rPr>
            <a:t>Табиғи газ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Times New Roman" pitchFamily="18" charset="0"/>
            </a:rPr>
            <a:t>қорына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Times New Roman" pitchFamily="18" charset="0"/>
            </a:rPr>
            <a:t>ең бай елдер</a:t>
          </a:r>
          <a:r>
            <a:rPr kumimoji="0" lang="kk-KZ" b="0" i="0" u="none" strike="noStrike" cap="none" normalizeH="0" baseline="0" dirty="0" smtClean="0">
              <a:ln/>
              <a:effectLst/>
              <a:latin typeface="Arial" charset="0"/>
            </a:rPr>
            <a:t> 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0636D5F5-191B-4E6E-99B0-F6AD115A1D0D}" type="parTrans" cxnId="{4BE875E4-1F2D-48B6-918D-38A054D469A5}">
      <dgm:prSet/>
      <dgm:spPr/>
      <dgm:t>
        <a:bodyPr/>
        <a:lstStyle/>
        <a:p>
          <a:endParaRPr lang="ru-RU"/>
        </a:p>
      </dgm:t>
    </dgm:pt>
    <dgm:pt modelId="{6222BF18-D969-4016-A248-116371F78BCF}" type="sibTrans" cxnId="{4BE875E4-1F2D-48B6-918D-38A054D469A5}">
      <dgm:prSet/>
      <dgm:spPr/>
      <dgm:t>
        <a:bodyPr/>
        <a:lstStyle/>
        <a:p>
          <a:endParaRPr lang="ru-RU"/>
        </a:p>
      </dgm:t>
    </dgm:pt>
    <dgm:pt modelId="{45C4AA97-7573-4A14-89F9-AE7D1D369D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Қазақстан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7E3976A-2E31-496E-B90F-41D76460A67C}" type="parTrans" cxnId="{26EEBE49-CCCE-422C-BE5B-86B9E4B52796}">
      <dgm:prSet/>
      <dgm:spPr/>
      <dgm:t>
        <a:bodyPr/>
        <a:lstStyle/>
        <a:p>
          <a:endParaRPr lang="ru-RU"/>
        </a:p>
      </dgm:t>
    </dgm:pt>
    <dgm:pt modelId="{0D3F1A83-0E78-4C7C-AE5B-FF3E6BADAE83}" type="sibTrans" cxnId="{26EEBE49-CCCE-422C-BE5B-86B9E4B52796}">
      <dgm:prSet/>
      <dgm:spPr/>
      <dgm:t>
        <a:bodyPr/>
        <a:lstStyle/>
        <a:p>
          <a:endParaRPr lang="ru-RU"/>
        </a:p>
      </dgm:t>
    </dgm:pt>
    <dgm:pt modelId="{2C2F4FE9-29B9-41CB-9EAA-27D7686FE0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Ресей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2EA87FB-BEA4-4392-B59B-07E86C4A852A}" type="parTrans" cxnId="{913E4A1A-6129-473F-BCA0-7ED465BE3BAA}">
      <dgm:prSet/>
      <dgm:spPr/>
      <dgm:t>
        <a:bodyPr/>
        <a:lstStyle/>
        <a:p>
          <a:endParaRPr lang="ru-RU"/>
        </a:p>
      </dgm:t>
    </dgm:pt>
    <dgm:pt modelId="{4A663D84-953A-4B56-94D1-7025076D8D4A}" type="sibTrans" cxnId="{913E4A1A-6129-473F-BCA0-7ED465BE3BAA}">
      <dgm:prSet/>
      <dgm:spPr/>
      <dgm:t>
        <a:bodyPr/>
        <a:lstStyle/>
        <a:p>
          <a:endParaRPr lang="ru-RU"/>
        </a:p>
      </dgm:t>
    </dgm:pt>
    <dgm:pt modelId="{F35D28B2-63DD-40A3-8052-48531210E9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Иран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221B733-F420-4CE5-BA3B-1699B45E8D1A}" type="parTrans" cxnId="{F60B857F-DB4E-4FA5-B188-B0E2BD684724}">
      <dgm:prSet/>
      <dgm:spPr/>
      <dgm:t>
        <a:bodyPr/>
        <a:lstStyle/>
        <a:p>
          <a:endParaRPr lang="ru-RU"/>
        </a:p>
      </dgm:t>
    </dgm:pt>
    <dgm:pt modelId="{CFFA8B23-0F0D-4170-AD7D-3C7434510260}" type="sibTrans" cxnId="{F60B857F-DB4E-4FA5-B188-B0E2BD684724}">
      <dgm:prSet/>
      <dgm:spPr/>
      <dgm:t>
        <a:bodyPr/>
        <a:lstStyle/>
        <a:p>
          <a:endParaRPr lang="ru-RU"/>
        </a:p>
      </dgm:t>
    </dgm:pt>
    <dgm:pt modelId="{EBD1B18F-BE34-4D4F-99F9-3694E5C3B4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Ирак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8529BD5A-7DE9-432A-9BC1-2ED0FFF3C450}" type="parTrans" cxnId="{7C487967-06A1-4A65-AAA3-36F83CD2516F}">
      <dgm:prSet/>
      <dgm:spPr/>
      <dgm:t>
        <a:bodyPr/>
        <a:lstStyle/>
        <a:p>
          <a:endParaRPr lang="ru-RU"/>
        </a:p>
      </dgm:t>
    </dgm:pt>
    <dgm:pt modelId="{A4BE1BFE-3DD5-4275-9FA9-12FB38976C14}" type="sibTrans" cxnId="{7C487967-06A1-4A65-AAA3-36F83CD2516F}">
      <dgm:prSet/>
      <dgm:spPr/>
      <dgm:t>
        <a:bodyPr/>
        <a:lstStyle/>
        <a:p>
          <a:endParaRPr lang="ru-RU"/>
        </a:p>
      </dgm:t>
    </dgm:pt>
    <dgm:pt modelId="{5A60603A-C476-488E-B5B2-AD066A6137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Кувейт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FC4EA14-4DC2-43AF-B1F9-50CE495541CF}" type="parTrans" cxnId="{881028D6-6D45-4345-8DEA-B3A544A4EDA4}">
      <dgm:prSet/>
      <dgm:spPr/>
      <dgm:t>
        <a:bodyPr/>
        <a:lstStyle/>
        <a:p>
          <a:endParaRPr lang="ru-RU"/>
        </a:p>
      </dgm:t>
    </dgm:pt>
    <dgm:pt modelId="{2608BC2F-F5E3-4043-A66A-232ED503BD07}" type="sibTrans" cxnId="{881028D6-6D45-4345-8DEA-B3A544A4EDA4}">
      <dgm:prSet/>
      <dgm:spPr/>
      <dgm:t>
        <a:bodyPr/>
        <a:lstStyle/>
        <a:p>
          <a:endParaRPr lang="ru-RU"/>
        </a:p>
      </dgm:t>
    </dgm:pt>
    <dgm:pt modelId="{FD68AB11-415B-45F9-A29F-765CB922C6F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Сауд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Арабиясы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58893F1-40EE-4DBA-8F74-923D6FD9631A}" type="parTrans" cxnId="{19CEA4A9-A66A-489C-B758-E889EB489135}">
      <dgm:prSet/>
      <dgm:spPr/>
      <dgm:t>
        <a:bodyPr/>
        <a:lstStyle/>
        <a:p>
          <a:endParaRPr lang="ru-RU"/>
        </a:p>
      </dgm:t>
    </dgm:pt>
    <dgm:pt modelId="{101EF4D8-298F-447C-AF92-5CA2054373AA}" type="sibTrans" cxnId="{19CEA4A9-A66A-489C-B758-E889EB489135}">
      <dgm:prSet/>
      <dgm:spPr/>
      <dgm:t>
        <a:bodyPr/>
        <a:lstStyle/>
        <a:p>
          <a:endParaRPr lang="ru-RU"/>
        </a:p>
      </dgm:t>
    </dgm:pt>
    <dgm:pt modelId="{8CF8F2EC-B66B-44E4-9DC9-AC1D76C47B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Катар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E19AC6AD-CCE3-49FD-A7DB-5BFD11C23A89}" type="parTrans" cxnId="{6ADD15D6-F86F-4A15-8B3D-9C9B14BF1DB3}">
      <dgm:prSet/>
      <dgm:spPr/>
      <dgm:t>
        <a:bodyPr/>
        <a:lstStyle/>
        <a:p>
          <a:endParaRPr lang="ru-RU"/>
        </a:p>
      </dgm:t>
    </dgm:pt>
    <dgm:pt modelId="{F4605B25-D270-443B-B937-2115200FDCB8}" type="sibTrans" cxnId="{6ADD15D6-F86F-4A15-8B3D-9C9B14BF1DB3}">
      <dgm:prSet/>
      <dgm:spPr/>
      <dgm:t>
        <a:bodyPr/>
        <a:lstStyle/>
        <a:p>
          <a:endParaRPr lang="ru-RU"/>
        </a:p>
      </dgm:t>
    </dgm:pt>
    <dgm:pt modelId="{32E1FD48-87EF-4EF1-94B6-3CCEA5FD13BA}" type="pres">
      <dgm:prSet presAssocID="{D140DF7C-A91B-4461-BE71-288E39F837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B6C86B-3D2F-4088-84DD-C3D6425070A2}" type="pres">
      <dgm:prSet presAssocID="{8ED2ACB0-3D90-4AF2-AE4C-10F65E076D2F}" presName="centerShape" presStyleLbl="node0" presStyleIdx="0" presStyleCnt="1"/>
      <dgm:spPr/>
      <dgm:t>
        <a:bodyPr/>
        <a:lstStyle/>
        <a:p>
          <a:endParaRPr lang="ru-RU"/>
        </a:p>
      </dgm:t>
    </dgm:pt>
    <dgm:pt modelId="{99DC05B8-4CD8-4F52-81B3-C93B5386AA12}" type="pres">
      <dgm:prSet presAssocID="{F7E3976A-2E31-496E-B90F-41D76460A67C}" presName="Name9" presStyleLbl="parChTrans1D2" presStyleIdx="0" presStyleCnt="7"/>
      <dgm:spPr/>
      <dgm:t>
        <a:bodyPr/>
        <a:lstStyle/>
        <a:p>
          <a:endParaRPr lang="ru-RU"/>
        </a:p>
      </dgm:t>
    </dgm:pt>
    <dgm:pt modelId="{F0DDD4DF-B5E4-45A2-8E29-AA6CFF509479}" type="pres">
      <dgm:prSet presAssocID="{F7E3976A-2E31-496E-B90F-41D76460A67C}" presName="connTx" presStyleLbl="parChTrans1D2" presStyleIdx="0" presStyleCnt="7"/>
      <dgm:spPr/>
      <dgm:t>
        <a:bodyPr/>
        <a:lstStyle/>
        <a:p>
          <a:endParaRPr lang="ru-RU"/>
        </a:p>
      </dgm:t>
    </dgm:pt>
    <dgm:pt modelId="{62F04C3B-0D2D-4BF6-B508-E145C77A88F2}" type="pres">
      <dgm:prSet presAssocID="{45C4AA97-7573-4A14-89F9-AE7D1D369D2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37BEB-DCE0-42DC-8523-30ADF9491B1E}" type="pres">
      <dgm:prSet presAssocID="{C2EA87FB-BEA4-4392-B59B-07E86C4A852A}" presName="Name9" presStyleLbl="parChTrans1D2" presStyleIdx="1" presStyleCnt="7"/>
      <dgm:spPr/>
      <dgm:t>
        <a:bodyPr/>
        <a:lstStyle/>
        <a:p>
          <a:endParaRPr lang="ru-RU"/>
        </a:p>
      </dgm:t>
    </dgm:pt>
    <dgm:pt modelId="{053D7142-56C9-43AF-B945-5A005641290F}" type="pres">
      <dgm:prSet presAssocID="{C2EA87FB-BEA4-4392-B59B-07E86C4A852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A9495B4E-ACB9-4CE6-BA9A-944B4DA32C19}" type="pres">
      <dgm:prSet presAssocID="{2C2F4FE9-29B9-41CB-9EAA-27D7686FE0F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6F38-891E-4A3F-BC63-76694C1DCA2F}" type="pres">
      <dgm:prSet presAssocID="{F221B733-F420-4CE5-BA3B-1699B45E8D1A}" presName="Name9" presStyleLbl="parChTrans1D2" presStyleIdx="2" presStyleCnt="7"/>
      <dgm:spPr/>
      <dgm:t>
        <a:bodyPr/>
        <a:lstStyle/>
        <a:p>
          <a:endParaRPr lang="ru-RU"/>
        </a:p>
      </dgm:t>
    </dgm:pt>
    <dgm:pt modelId="{EFCCEF9C-9E17-47D6-A2FB-4AA01B556143}" type="pres">
      <dgm:prSet presAssocID="{F221B733-F420-4CE5-BA3B-1699B45E8D1A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E092A2E-786A-477C-9078-2AA9E936CE9F}" type="pres">
      <dgm:prSet presAssocID="{F35D28B2-63DD-40A3-8052-48531210E9A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D0A17-C70B-4BF9-9B34-D84D784B03FA}" type="pres">
      <dgm:prSet presAssocID="{8529BD5A-7DE9-432A-9BC1-2ED0FFF3C450}" presName="Name9" presStyleLbl="parChTrans1D2" presStyleIdx="3" presStyleCnt="7"/>
      <dgm:spPr/>
      <dgm:t>
        <a:bodyPr/>
        <a:lstStyle/>
        <a:p>
          <a:endParaRPr lang="ru-RU"/>
        </a:p>
      </dgm:t>
    </dgm:pt>
    <dgm:pt modelId="{C3A0B143-81B3-496C-9A7C-C24F1612EB7F}" type="pres">
      <dgm:prSet presAssocID="{8529BD5A-7DE9-432A-9BC1-2ED0FFF3C450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D728EC6-D146-436F-9928-6CFAD39D1EB0}" type="pres">
      <dgm:prSet presAssocID="{EBD1B18F-BE34-4D4F-99F9-3694E5C3B4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04A30-1841-46E3-8905-676822B6A8A9}" type="pres">
      <dgm:prSet presAssocID="{BFC4EA14-4DC2-43AF-B1F9-50CE495541CF}" presName="Name9" presStyleLbl="parChTrans1D2" presStyleIdx="4" presStyleCnt="7"/>
      <dgm:spPr/>
      <dgm:t>
        <a:bodyPr/>
        <a:lstStyle/>
        <a:p>
          <a:endParaRPr lang="ru-RU"/>
        </a:p>
      </dgm:t>
    </dgm:pt>
    <dgm:pt modelId="{1AA5F79A-F527-478B-B2F7-B0A47F3D8250}" type="pres">
      <dgm:prSet presAssocID="{BFC4EA14-4DC2-43AF-B1F9-50CE495541CF}" presName="connTx" presStyleLbl="parChTrans1D2" presStyleIdx="4" presStyleCnt="7"/>
      <dgm:spPr/>
      <dgm:t>
        <a:bodyPr/>
        <a:lstStyle/>
        <a:p>
          <a:endParaRPr lang="ru-RU"/>
        </a:p>
      </dgm:t>
    </dgm:pt>
    <dgm:pt modelId="{A134E1CA-88ED-4266-8780-B8F91CE1E23E}" type="pres">
      <dgm:prSet presAssocID="{5A60603A-C476-488E-B5B2-AD066A6137F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0CB60-6836-4C46-9D0E-E8943C9F9936}" type="pres">
      <dgm:prSet presAssocID="{A58893F1-40EE-4DBA-8F74-923D6FD9631A}" presName="Name9" presStyleLbl="parChTrans1D2" presStyleIdx="5" presStyleCnt="7"/>
      <dgm:spPr/>
      <dgm:t>
        <a:bodyPr/>
        <a:lstStyle/>
        <a:p>
          <a:endParaRPr lang="ru-RU"/>
        </a:p>
      </dgm:t>
    </dgm:pt>
    <dgm:pt modelId="{A3EE08F6-1D53-4AFF-B0D5-9E6DA0DF98F8}" type="pres">
      <dgm:prSet presAssocID="{A58893F1-40EE-4DBA-8F74-923D6FD9631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91AAF758-6C36-4950-BA82-C4A139871787}" type="pres">
      <dgm:prSet presAssocID="{FD68AB11-415B-45F9-A29F-765CB922C6F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B064B-ECA3-4816-BA1D-A5828301624F}" type="pres">
      <dgm:prSet presAssocID="{E19AC6AD-CCE3-49FD-A7DB-5BFD11C23A89}" presName="Name9" presStyleLbl="parChTrans1D2" presStyleIdx="6" presStyleCnt="7"/>
      <dgm:spPr/>
      <dgm:t>
        <a:bodyPr/>
        <a:lstStyle/>
        <a:p>
          <a:endParaRPr lang="ru-RU"/>
        </a:p>
      </dgm:t>
    </dgm:pt>
    <dgm:pt modelId="{B870D2A0-3293-4380-846F-6DF8FE16B190}" type="pres">
      <dgm:prSet presAssocID="{E19AC6AD-CCE3-49FD-A7DB-5BFD11C23A8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D21A745-7574-4918-98AA-99C3CE96D9E6}" type="pres">
      <dgm:prSet presAssocID="{8CF8F2EC-B66B-44E4-9DC9-AC1D76C47B1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716FDC-9BC7-4E83-ACD4-8F1974CC5659}" type="presOf" srcId="{8ED2ACB0-3D90-4AF2-AE4C-10F65E076D2F}" destId="{69B6C86B-3D2F-4088-84DD-C3D6425070A2}" srcOrd="0" destOrd="0" presId="urn:microsoft.com/office/officeart/2005/8/layout/radial1"/>
    <dgm:cxn modelId="{A1F11F42-E439-4250-B714-A84E0D08FA9E}" type="presOf" srcId="{D140DF7C-A91B-4461-BE71-288E39F8370A}" destId="{32E1FD48-87EF-4EF1-94B6-3CCEA5FD13BA}" srcOrd="0" destOrd="0" presId="urn:microsoft.com/office/officeart/2005/8/layout/radial1"/>
    <dgm:cxn modelId="{40A2FCC6-AD8E-48A5-AFAA-EDB39F9E06A7}" type="presOf" srcId="{C2EA87FB-BEA4-4392-B59B-07E86C4A852A}" destId="{91D37BEB-DCE0-42DC-8523-30ADF9491B1E}" srcOrd="0" destOrd="0" presId="urn:microsoft.com/office/officeart/2005/8/layout/radial1"/>
    <dgm:cxn modelId="{4134362A-A6B1-438D-9336-70748580F21A}" type="presOf" srcId="{8529BD5A-7DE9-432A-9BC1-2ED0FFF3C450}" destId="{E5DD0A17-C70B-4BF9-9B34-D84D784B03FA}" srcOrd="0" destOrd="0" presId="urn:microsoft.com/office/officeart/2005/8/layout/radial1"/>
    <dgm:cxn modelId="{7F84EFAC-134D-4E22-A5E9-D1071C5C90A3}" type="presOf" srcId="{8529BD5A-7DE9-432A-9BC1-2ED0FFF3C450}" destId="{C3A0B143-81B3-496C-9A7C-C24F1612EB7F}" srcOrd="1" destOrd="0" presId="urn:microsoft.com/office/officeart/2005/8/layout/radial1"/>
    <dgm:cxn modelId="{2B9853F6-5A3B-4DE1-8B4F-BE98532640FF}" type="presOf" srcId="{EBD1B18F-BE34-4D4F-99F9-3694E5C3B46F}" destId="{FD728EC6-D146-436F-9928-6CFAD39D1EB0}" srcOrd="0" destOrd="0" presId="urn:microsoft.com/office/officeart/2005/8/layout/radial1"/>
    <dgm:cxn modelId="{881028D6-6D45-4345-8DEA-B3A544A4EDA4}" srcId="{8ED2ACB0-3D90-4AF2-AE4C-10F65E076D2F}" destId="{5A60603A-C476-488E-B5B2-AD066A6137FE}" srcOrd="4" destOrd="0" parTransId="{BFC4EA14-4DC2-43AF-B1F9-50CE495541CF}" sibTransId="{2608BC2F-F5E3-4043-A66A-232ED503BD07}"/>
    <dgm:cxn modelId="{86740530-FD54-46CD-AC0E-CFC8C626793C}" type="presOf" srcId="{FD68AB11-415B-45F9-A29F-765CB922C6F1}" destId="{91AAF758-6C36-4950-BA82-C4A139871787}" srcOrd="0" destOrd="0" presId="urn:microsoft.com/office/officeart/2005/8/layout/radial1"/>
    <dgm:cxn modelId="{7C487967-06A1-4A65-AAA3-36F83CD2516F}" srcId="{8ED2ACB0-3D90-4AF2-AE4C-10F65E076D2F}" destId="{EBD1B18F-BE34-4D4F-99F9-3694E5C3B46F}" srcOrd="3" destOrd="0" parTransId="{8529BD5A-7DE9-432A-9BC1-2ED0FFF3C450}" sibTransId="{A4BE1BFE-3DD5-4275-9FA9-12FB38976C14}"/>
    <dgm:cxn modelId="{5054B2BB-4720-4B2E-BE67-B88437E2C532}" type="presOf" srcId="{A58893F1-40EE-4DBA-8F74-923D6FD9631A}" destId="{A3EE08F6-1D53-4AFF-B0D5-9E6DA0DF98F8}" srcOrd="1" destOrd="0" presId="urn:microsoft.com/office/officeart/2005/8/layout/radial1"/>
    <dgm:cxn modelId="{3FEEDF3A-DE2A-4E92-81D3-A13B487AEC63}" type="presOf" srcId="{E19AC6AD-CCE3-49FD-A7DB-5BFD11C23A89}" destId="{B870D2A0-3293-4380-846F-6DF8FE16B190}" srcOrd="1" destOrd="0" presId="urn:microsoft.com/office/officeart/2005/8/layout/radial1"/>
    <dgm:cxn modelId="{B709CCE3-4BDF-4367-BA8F-8B99034E026D}" type="presOf" srcId="{F7E3976A-2E31-496E-B90F-41D76460A67C}" destId="{99DC05B8-4CD8-4F52-81B3-C93B5386AA12}" srcOrd="0" destOrd="0" presId="urn:microsoft.com/office/officeart/2005/8/layout/radial1"/>
    <dgm:cxn modelId="{59F2F3DF-909A-449F-A7BA-13105276B544}" type="presOf" srcId="{F221B733-F420-4CE5-BA3B-1699B45E8D1A}" destId="{DB6A6F38-891E-4A3F-BC63-76694C1DCA2F}" srcOrd="0" destOrd="0" presId="urn:microsoft.com/office/officeart/2005/8/layout/radial1"/>
    <dgm:cxn modelId="{A1853045-E166-41F2-91C9-92FE53819FC3}" type="presOf" srcId="{BFC4EA14-4DC2-43AF-B1F9-50CE495541CF}" destId="{47A04A30-1841-46E3-8905-676822B6A8A9}" srcOrd="0" destOrd="0" presId="urn:microsoft.com/office/officeart/2005/8/layout/radial1"/>
    <dgm:cxn modelId="{B2391C07-E7A2-4B47-9EA1-6C7ECB08EC79}" type="presOf" srcId="{F7E3976A-2E31-496E-B90F-41D76460A67C}" destId="{F0DDD4DF-B5E4-45A2-8E29-AA6CFF509479}" srcOrd="1" destOrd="0" presId="urn:microsoft.com/office/officeart/2005/8/layout/radial1"/>
    <dgm:cxn modelId="{52970E5E-4F4F-4885-A03D-5681EFEAA458}" type="presOf" srcId="{BFC4EA14-4DC2-43AF-B1F9-50CE495541CF}" destId="{1AA5F79A-F527-478B-B2F7-B0A47F3D8250}" srcOrd="1" destOrd="0" presId="urn:microsoft.com/office/officeart/2005/8/layout/radial1"/>
    <dgm:cxn modelId="{699F1CAF-1F7E-4235-9FC1-102FADE8A2C2}" type="presOf" srcId="{8CF8F2EC-B66B-44E4-9DC9-AC1D76C47B10}" destId="{8D21A745-7574-4918-98AA-99C3CE96D9E6}" srcOrd="0" destOrd="0" presId="urn:microsoft.com/office/officeart/2005/8/layout/radial1"/>
    <dgm:cxn modelId="{688B1E58-79D7-44FB-8D86-D465DC9D7880}" type="presOf" srcId="{E19AC6AD-CCE3-49FD-A7DB-5BFD11C23A89}" destId="{AC3B064B-ECA3-4816-BA1D-A5828301624F}" srcOrd="0" destOrd="0" presId="urn:microsoft.com/office/officeart/2005/8/layout/radial1"/>
    <dgm:cxn modelId="{F60B857F-DB4E-4FA5-B188-B0E2BD684724}" srcId="{8ED2ACB0-3D90-4AF2-AE4C-10F65E076D2F}" destId="{F35D28B2-63DD-40A3-8052-48531210E9A9}" srcOrd="2" destOrd="0" parTransId="{F221B733-F420-4CE5-BA3B-1699B45E8D1A}" sibTransId="{CFFA8B23-0F0D-4170-AD7D-3C7434510260}"/>
    <dgm:cxn modelId="{26EEBE49-CCCE-422C-BE5B-86B9E4B52796}" srcId="{8ED2ACB0-3D90-4AF2-AE4C-10F65E076D2F}" destId="{45C4AA97-7573-4A14-89F9-AE7D1D369D23}" srcOrd="0" destOrd="0" parTransId="{F7E3976A-2E31-496E-B90F-41D76460A67C}" sibTransId="{0D3F1A83-0E78-4C7C-AE5B-FF3E6BADAE83}"/>
    <dgm:cxn modelId="{209F8A7C-89EF-42C7-B947-9BF105E9CF6F}" type="presOf" srcId="{C2EA87FB-BEA4-4392-B59B-07E86C4A852A}" destId="{053D7142-56C9-43AF-B945-5A005641290F}" srcOrd="1" destOrd="0" presId="urn:microsoft.com/office/officeart/2005/8/layout/radial1"/>
    <dgm:cxn modelId="{698D3FFC-EA24-446A-BCA7-E0268A473626}" type="presOf" srcId="{F35D28B2-63DD-40A3-8052-48531210E9A9}" destId="{DE092A2E-786A-477C-9078-2AA9E936CE9F}" srcOrd="0" destOrd="0" presId="urn:microsoft.com/office/officeart/2005/8/layout/radial1"/>
    <dgm:cxn modelId="{F1BAE372-10A3-454C-AE84-3E6BF19CB4FF}" type="presOf" srcId="{45C4AA97-7573-4A14-89F9-AE7D1D369D23}" destId="{62F04C3B-0D2D-4BF6-B508-E145C77A88F2}" srcOrd="0" destOrd="0" presId="urn:microsoft.com/office/officeart/2005/8/layout/radial1"/>
    <dgm:cxn modelId="{49F4B7C2-B401-460F-8F50-86CBAB3D76D8}" type="presOf" srcId="{A58893F1-40EE-4DBA-8F74-923D6FD9631A}" destId="{B820CB60-6836-4C46-9D0E-E8943C9F9936}" srcOrd="0" destOrd="0" presId="urn:microsoft.com/office/officeart/2005/8/layout/radial1"/>
    <dgm:cxn modelId="{977DC2F1-3F31-40D2-A9EA-CC4165823AD5}" type="presOf" srcId="{F221B733-F420-4CE5-BA3B-1699B45E8D1A}" destId="{EFCCEF9C-9E17-47D6-A2FB-4AA01B556143}" srcOrd="1" destOrd="0" presId="urn:microsoft.com/office/officeart/2005/8/layout/radial1"/>
    <dgm:cxn modelId="{913E4A1A-6129-473F-BCA0-7ED465BE3BAA}" srcId="{8ED2ACB0-3D90-4AF2-AE4C-10F65E076D2F}" destId="{2C2F4FE9-29B9-41CB-9EAA-27D7686FE0FF}" srcOrd="1" destOrd="0" parTransId="{C2EA87FB-BEA4-4392-B59B-07E86C4A852A}" sibTransId="{4A663D84-953A-4B56-94D1-7025076D8D4A}"/>
    <dgm:cxn modelId="{4BE875E4-1F2D-48B6-918D-38A054D469A5}" srcId="{D140DF7C-A91B-4461-BE71-288E39F8370A}" destId="{8ED2ACB0-3D90-4AF2-AE4C-10F65E076D2F}" srcOrd="0" destOrd="0" parTransId="{0636D5F5-191B-4E6E-99B0-F6AD115A1D0D}" sibTransId="{6222BF18-D969-4016-A248-116371F78BCF}"/>
    <dgm:cxn modelId="{19CEA4A9-A66A-489C-B758-E889EB489135}" srcId="{8ED2ACB0-3D90-4AF2-AE4C-10F65E076D2F}" destId="{FD68AB11-415B-45F9-A29F-765CB922C6F1}" srcOrd="5" destOrd="0" parTransId="{A58893F1-40EE-4DBA-8F74-923D6FD9631A}" sibTransId="{101EF4D8-298F-447C-AF92-5CA2054373AA}"/>
    <dgm:cxn modelId="{6ADD15D6-F86F-4A15-8B3D-9C9B14BF1DB3}" srcId="{8ED2ACB0-3D90-4AF2-AE4C-10F65E076D2F}" destId="{8CF8F2EC-B66B-44E4-9DC9-AC1D76C47B10}" srcOrd="6" destOrd="0" parTransId="{E19AC6AD-CCE3-49FD-A7DB-5BFD11C23A89}" sibTransId="{F4605B25-D270-443B-B937-2115200FDCB8}"/>
    <dgm:cxn modelId="{A41B8BCD-BC0A-49F1-9C1B-B984886A364E}" type="presOf" srcId="{5A60603A-C476-488E-B5B2-AD066A6137FE}" destId="{A134E1CA-88ED-4266-8780-B8F91CE1E23E}" srcOrd="0" destOrd="0" presId="urn:microsoft.com/office/officeart/2005/8/layout/radial1"/>
    <dgm:cxn modelId="{4A7592C7-23CD-48F2-B6A8-8964714E6E40}" type="presOf" srcId="{2C2F4FE9-29B9-41CB-9EAA-27D7686FE0FF}" destId="{A9495B4E-ACB9-4CE6-BA9A-944B4DA32C19}" srcOrd="0" destOrd="0" presId="urn:microsoft.com/office/officeart/2005/8/layout/radial1"/>
    <dgm:cxn modelId="{8CB938ED-6C11-41E7-8032-2A7F31DF7451}" type="presParOf" srcId="{32E1FD48-87EF-4EF1-94B6-3CCEA5FD13BA}" destId="{69B6C86B-3D2F-4088-84DD-C3D6425070A2}" srcOrd="0" destOrd="0" presId="urn:microsoft.com/office/officeart/2005/8/layout/radial1"/>
    <dgm:cxn modelId="{A8CFD552-2EEF-4344-860C-05F0CEFD401E}" type="presParOf" srcId="{32E1FD48-87EF-4EF1-94B6-3CCEA5FD13BA}" destId="{99DC05B8-4CD8-4F52-81B3-C93B5386AA12}" srcOrd="1" destOrd="0" presId="urn:microsoft.com/office/officeart/2005/8/layout/radial1"/>
    <dgm:cxn modelId="{01067D7F-D5DB-4B55-A528-237DCF15BC1B}" type="presParOf" srcId="{99DC05B8-4CD8-4F52-81B3-C93B5386AA12}" destId="{F0DDD4DF-B5E4-45A2-8E29-AA6CFF509479}" srcOrd="0" destOrd="0" presId="urn:microsoft.com/office/officeart/2005/8/layout/radial1"/>
    <dgm:cxn modelId="{1657E020-39D2-42D3-883B-EB2CA4D015A7}" type="presParOf" srcId="{32E1FD48-87EF-4EF1-94B6-3CCEA5FD13BA}" destId="{62F04C3B-0D2D-4BF6-B508-E145C77A88F2}" srcOrd="2" destOrd="0" presId="urn:microsoft.com/office/officeart/2005/8/layout/radial1"/>
    <dgm:cxn modelId="{E3F359F2-EF38-4032-B8C2-17FA9DA41451}" type="presParOf" srcId="{32E1FD48-87EF-4EF1-94B6-3CCEA5FD13BA}" destId="{91D37BEB-DCE0-42DC-8523-30ADF9491B1E}" srcOrd="3" destOrd="0" presId="urn:microsoft.com/office/officeart/2005/8/layout/radial1"/>
    <dgm:cxn modelId="{B5591D66-A140-4E5B-8306-A393CF111169}" type="presParOf" srcId="{91D37BEB-DCE0-42DC-8523-30ADF9491B1E}" destId="{053D7142-56C9-43AF-B945-5A005641290F}" srcOrd="0" destOrd="0" presId="urn:microsoft.com/office/officeart/2005/8/layout/radial1"/>
    <dgm:cxn modelId="{0B582BC7-B57F-4BAC-8D30-C242948B8914}" type="presParOf" srcId="{32E1FD48-87EF-4EF1-94B6-3CCEA5FD13BA}" destId="{A9495B4E-ACB9-4CE6-BA9A-944B4DA32C19}" srcOrd="4" destOrd="0" presId="urn:microsoft.com/office/officeart/2005/8/layout/radial1"/>
    <dgm:cxn modelId="{124847F0-171E-4083-B85D-0B01315BB9F5}" type="presParOf" srcId="{32E1FD48-87EF-4EF1-94B6-3CCEA5FD13BA}" destId="{DB6A6F38-891E-4A3F-BC63-76694C1DCA2F}" srcOrd="5" destOrd="0" presId="urn:microsoft.com/office/officeart/2005/8/layout/radial1"/>
    <dgm:cxn modelId="{F8329941-25D7-48DB-A090-DE6143F00F31}" type="presParOf" srcId="{DB6A6F38-891E-4A3F-BC63-76694C1DCA2F}" destId="{EFCCEF9C-9E17-47D6-A2FB-4AA01B556143}" srcOrd="0" destOrd="0" presId="urn:microsoft.com/office/officeart/2005/8/layout/radial1"/>
    <dgm:cxn modelId="{09CAD161-30C8-444D-ABCB-4941E299AA18}" type="presParOf" srcId="{32E1FD48-87EF-4EF1-94B6-3CCEA5FD13BA}" destId="{DE092A2E-786A-477C-9078-2AA9E936CE9F}" srcOrd="6" destOrd="0" presId="urn:microsoft.com/office/officeart/2005/8/layout/radial1"/>
    <dgm:cxn modelId="{668472EC-192A-4C20-839B-D9F43ACF86FC}" type="presParOf" srcId="{32E1FD48-87EF-4EF1-94B6-3CCEA5FD13BA}" destId="{E5DD0A17-C70B-4BF9-9B34-D84D784B03FA}" srcOrd="7" destOrd="0" presId="urn:microsoft.com/office/officeart/2005/8/layout/radial1"/>
    <dgm:cxn modelId="{86090270-2907-437E-B9A5-8FA5867F166A}" type="presParOf" srcId="{E5DD0A17-C70B-4BF9-9B34-D84D784B03FA}" destId="{C3A0B143-81B3-496C-9A7C-C24F1612EB7F}" srcOrd="0" destOrd="0" presId="urn:microsoft.com/office/officeart/2005/8/layout/radial1"/>
    <dgm:cxn modelId="{B63FEF08-F9BB-43F1-AA4D-AE1BB42CD431}" type="presParOf" srcId="{32E1FD48-87EF-4EF1-94B6-3CCEA5FD13BA}" destId="{FD728EC6-D146-436F-9928-6CFAD39D1EB0}" srcOrd="8" destOrd="0" presId="urn:microsoft.com/office/officeart/2005/8/layout/radial1"/>
    <dgm:cxn modelId="{C0069D2B-7C83-4A54-BCE3-48A39B021166}" type="presParOf" srcId="{32E1FD48-87EF-4EF1-94B6-3CCEA5FD13BA}" destId="{47A04A30-1841-46E3-8905-676822B6A8A9}" srcOrd="9" destOrd="0" presId="urn:microsoft.com/office/officeart/2005/8/layout/radial1"/>
    <dgm:cxn modelId="{64DAF0A0-92EC-4EC3-9241-FADD9C1AB527}" type="presParOf" srcId="{47A04A30-1841-46E3-8905-676822B6A8A9}" destId="{1AA5F79A-F527-478B-B2F7-B0A47F3D8250}" srcOrd="0" destOrd="0" presId="urn:microsoft.com/office/officeart/2005/8/layout/radial1"/>
    <dgm:cxn modelId="{CCDD50DB-7A2B-44F4-8511-304BC15D8B6F}" type="presParOf" srcId="{32E1FD48-87EF-4EF1-94B6-3CCEA5FD13BA}" destId="{A134E1CA-88ED-4266-8780-B8F91CE1E23E}" srcOrd="10" destOrd="0" presId="urn:microsoft.com/office/officeart/2005/8/layout/radial1"/>
    <dgm:cxn modelId="{2976ECE2-C5F6-4FFA-A49B-346C06BA2A60}" type="presParOf" srcId="{32E1FD48-87EF-4EF1-94B6-3CCEA5FD13BA}" destId="{B820CB60-6836-4C46-9D0E-E8943C9F9936}" srcOrd="11" destOrd="0" presId="urn:microsoft.com/office/officeart/2005/8/layout/radial1"/>
    <dgm:cxn modelId="{481AA2CA-880A-4C0E-8588-761AA5E624BB}" type="presParOf" srcId="{B820CB60-6836-4C46-9D0E-E8943C9F9936}" destId="{A3EE08F6-1D53-4AFF-B0D5-9E6DA0DF98F8}" srcOrd="0" destOrd="0" presId="urn:microsoft.com/office/officeart/2005/8/layout/radial1"/>
    <dgm:cxn modelId="{0C8A5322-31D5-4028-98DC-F471ACF5578E}" type="presParOf" srcId="{32E1FD48-87EF-4EF1-94B6-3CCEA5FD13BA}" destId="{91AAF758-6C36-4950-BA82-C4A139871787}" srcOrd="12" destOrd="0" presId="urn:microsoft.com/office/officeart/2005/8/layout/radial1"/>
    <dgm:cxn modelId="{B689CCF9-6041-4922-892A-19263A6E02CD}" type="presParOf" srcId="{32E1FD48-87EF-4EF1-94B6-3CCEA5FD13BA}" destId="{AC3B064B-ECA3-4816-BA1D-A5828301624F}" srcOrd="13" destOrd="0" presId="urn:microsoft.com/office/officeart/2005/8/layout/radial1"/>
    <dgm:cxn modelId="{95342D00-E865-49C4-8D8C-EF5F44455E23}" type="presParOf" srcId="{AC3B064B-ECA3-4816-BA1D-A5828301624F}" destId="{B870D2A0-3293-4380-846F-6DF8FE16B190}" srcOrd="0" destOrd="0" presId="urn:microsoft.com/office/officeart/2005/8/layout/radial1"/>
    <dgm:cxn modelId="{ED36DD2F-D5C2-47B4-8ACC-EAABCA5081F0}" type="presParOf" srcId="{32E1FD48-87EF-4EF1-94B6-3CCEA5FD13BA}" destId="{8D21A745-7574-4918-98AA-99C3CE96D9E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07871-44CD-4399-B996-2405D206100A}" type="doc">
      <dgm:prSet loTypeId="urn:microsoft.com/office/officeart/2005/8/layout/orgChart1" loCatId="hierarchy" qsTypeId="urn:microsoft.com/office/officeart/2005/8/quickstyle/3d8" qsCatId="3D" csTypeId="urn:microsoft.com/office/officeart/2005/8/colors/accent1_2" csCatId="accent1"/>
      <dgm:spPr/>
    </dgm:pt>
    <dgm:pt modelId="{54035AF3-8C68-4FCC-A0B3-9F4601ACDB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Times New Roman" pitchFamily="18" charset="0"/>
            </a:rPr>
            <a:t>Көмірсутектің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Times New Roman" pitchFamily="18" charset="0"/>
            </a:rPr>
            <a:t>табиғи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Times New Roman" pitchFamily="18" charset="0"/>
            </a:rPr>
            <a:t> қорлары</a:t>
          </a:r>
          <a:endParaRPr kumimoji="0" lang="ru-RU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22B7F21-ADE8-4C37-B19E-FE3CC4B5945C}" type="parTrans" cxnId="{659DB8F3-8C0C-4108-9A57-598EB40D0C39}">
      <dgm:prSet/>
      <dgm:spPr/>
      <dgm:t>
        <a:bodyPr/>
        <a:lstStyle/>
        <a:p>
          <a:endParaRPr lang="ru-RU"/>
        </a:p>
      </dgm:t>
    </dgm:pt>
    <dgm:pt modelId="{298C51B4-948F-4071-8DA2-D788F6CDAB28}" type="sibTrans" cxnId="{659DB8F3-8C0C-4108-9A57-598EB40D0C39}">
      <dgm:prSet/>
      <dgm:spPr/>
      <dgm:t>
        <a:bodyPr/>
        <a:lstStyle/>
        <a:p>
          <a:endParaRPr lang="ru-RU"/>
        </a:p>
      </dgm:t>
    </dgm:pt>
    <dgm:pt modelId="{7634764D-7F79-4ACE-8254-F0FBDA6410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Табиғи газдар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және мұнайға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серіктес газдар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CD2C927-8813-4F10-B92B-CA465A2EC365}" type="parTrans" cxnId="{97244EE3-742C-4B40-A1B9-64ADE96E977D}">
      <dgm:prSet/>
      <dgm:spPr/>
      <dgm:t>
        <a:bodyPr/>
        <a:lstStyle/>
        <a:p>
          <a:endParaRPr lang="ru-RU"/>
        </a:p>
      </dgm:t>
    </dgm:pt>
    <dgm:pt modelId="{B18D27E5-DE03-4ACF-999E-F43F94EF1607}" type="sibTrans" cxnId="{97244EE3-742C-4B40-A1B9-64ADE96E977D}">
      <dgm:prSet/>
      <dgm:spPr/>
      <dgm:t>
        <a:bodyPr/>
        <a:lstStyle/>
        <a:p>
          <a:endParaRPr lang="ru-RU"/>
        </a:p>
      </dgm:t>
    </dgm:pt>
    <dgm:pt modelId="{F082379B-A0B0-4DA7-9BB6-B31CFA8B09E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Мұнай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5CB546F-A919-4AA2-937C-E2DF83024D2A}" type="parTrans" cxnId="{4AA6A65B-9F86-4260-A4D9-9378241A6B8D}">
      <dgm:prSet/>
      <dgm:spPr/>
      <dgm:t>
        <a:bodyPr/>
        <a:lstStyle/>
        <a:p>
          <a:endParaRPr lang="ru-RU"/>
        </a:p>
      </dgm:t>
    </dgm:pt>
    <dgm:pt modelId="{CA7C7D1B-81F7-4CB7-B435-B914594C5F55}" type="sibTrans" cxnId="{4AA6A65B-9F86-4260-A4D9-9378241A6B8D}">
      <dgm:prSet/>
      <dgm:spPr/>
      <dgm:t>
        <a:bodyPr/>
        <a:lstStyle/>
        <a:p>
          <a:endParaRPr lang="ru-RU"/>
        </a:p>
      </dgm:t>
    </dgm:pt>
    <dgm:pt modelId="{9237C9EE-E687-41B1-BD2D-EFB7ADA6D4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Таскөмір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6E49978-FA6E-41E0-9600-2463B85F3182}" type="parTrans" cxnId="{7F44600E-8161-4366-8809-F5C14C2E2F03}">
      <dgm:prSet/>
      <dgm:spPr/>
      <dgm:t>
        <a:bodyPr/>
        <a:lstStyle/>
        <a:p>
          <a:endParaRPr lang="ru-RU"/>
        </a:p>
      </dgm:t>
    </dgm:pt>
    <dgm:pt modelId="{CA5B50AF-CF3E-428A-A161-10E62AAC4B65}" type="sibTrans" cxnId="{7F44600E-8161-4366-8809-F5C14C2E2F03}">
      <dgm:prSet/>
      <dgm:spPr/>
      <dgm:t>
        <a:bodyPr/>
        <a:lstStyle/>
        <a:p>
          <a:endParaRPr lang="ru-RU"/>
        </a:p>
      </dgm:t>
    </dgm:pt>
    <dgm:pt modelId="{E4D24708-2A78-4B0D-A47E-2E6113B2D581}" type="pres">
      <dgm:prSet presAssocID="{89807871-44CD-4399-B996-2405D2061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DB439A-054E-4847-B25F-763751AD17A3}" type="pres">
      <dgm:prSet presAssocID="{54035AF3-8C68-4FCC-A0B3-9F4601ACDB27}" presName="hierRoot1" presStyleCnt="0">
        <dgm:presLayoutVars>
          <dgm:hierBranch/>
        </dgm:presLayoutVars>
      </dgm:prSet>
      <dgm:spPr/>
    </dgm:pt>
    <dgm:pt modelId="{C37E594A-B3DD-4855-B656-5A3D6F1FC5EC}" type="pres">
      <dgm:prSet presAssocID="{54035AF3-8C68-4FCC-A0B3-9F4601ACDB27}" presName="rootComposite1" presStyleCnt="0"/>
      <dgm:spPr/>
    </dgm:pt>
    <dgm:pt modelId="{1D58D7E9-4607-4768-9A31-8C7BDA6DA1B9}" type="pres">
      <dgm:prSet presAssocID="{54035AF3-8C68-4FCC-A0B3-9F4601ACDB27}" presName="rootText1" presStyleLbl="node0" presStyleIdx="0" presStyleCnt="1">
        <dgm:presLayoutVars>
          <dgm:chPref val="3"/>
        </dgm:presLayoutVars>
      </dgm:prSet>
      <dgm:spPr/>
    </dgm:pt>
    <dgm:pt modelId="{CAC9B69D-214D-4E7D-B73F-264971CAC8EF}" type="pres">
      <dgm:prSet presAssocID="{54035AF3-8C68-4FCC-A0B3-9F4601ACDB27}" presName="rootConnector1" presStyleLbl="node1" presStyleIdx="0" presStyleCnt="0"/>
      <dgm:spPr/>
    </dgm:pt>
    <dgm:pt modelId="{473070F4-E18D-47F2-8372-ECFCFAD31725}" type="pres">
      <dgm:prSet presAssocID="{54035AF3-8C68-4FCC-A0B3-9F4601ACDB27}" presName="hierChild2" presStyleCnt="0"/>
      <dgm:spPr/>
    </dgm:pt>
    <dgm:pt modelId="{18E0F12E-FADC-40EC-8671-AFBB8A4ED8A3}" type="pres">
      <dgm:prSet presAssocID="{5CD2C927-8813-4F10-B92B-CA465A2EC365}" presName="Name35" presStyleLbl="parChTrans1D2" presStyleIdx="0" presStyleCnt="3"/>
      <dgm:spPr/>
    </dgm:pt>
    <dgm:pt modelId="{E58CCE0E-1633-4FD7-8A95-1A357C685581}" type="pres">
      <dgm:prSet presAssocID="{7634764D-7F79-4ACE-8254-F0FBDA6410A3}" presName="hierRoot2" presStyleCnt="0">
        <dgm:presLayoutVars>
          <dgm:hierBranch/>
        </dgm:presLayoutVars>
      </dgm:prSet>
      <dgm:spPr/>
    </dgm:pt>
    <dgm:pt modelId="{D071A375-48AF-4E58-89D3-28664E845D90}" type="pres">
      <dgm:prSet presAssocID="{7634764D-7F79-4ACE-8254-F0FBDA6410A3}" presName="rootComposite" presStyleCnt="0"/>
      <dgm:spPr/>
    </dgm:pt>
    <dgm:pt modelId="{70CE2F6A-D909-4FE4-B4E6-A42227A0224D}" type="pres">
      <dgm:prSet presAssocID="{7634764D-7F79-4ACE-8254-F0FBDA6410A3}" presName="rootText" presStyleLbl="node2" presStyleIdx="0" presStyleCnt="3">
        <dgm:presLayoutVars>
          <dgm:chPref val="3"/>
        </dgm:presLayoutVars>
      </dgm:prSet>
      <dgm:spPr/>
    </dgm:pt>
    <dgm:pt modelId="{9F045DEA-C3DE-441B-A31B-C104B124BADD}" type="pres">
      <dgm:prSet presAssocID="{7634764D-7F79-4ACE-8254-F0FBDA6410A3}" presName="rootConnector" presStyleLbl="node2" presStyleIdx="0" presStyleCnt="3"/>
      <dgm:spPr/>
    </dgm:pt>
    <dgm:pt modelId="{6A5B9E31-8869-4910-BCAC-D9B520280C09}" type="pres">
      <dgm:prSet presAssocID="{7634764D-7F79-4ACE-8254-F0FBDA6410A3}" presName="hierChild4" presStyleCnt="0"/>
      <dgm:spPr/>
    </dgm:pt>
    <dgm:pt modelId="{C39B6939-D57A-469F-A7B7-41BB57932AA1}" type="pres">
      <dgm:prSet presAssocID="{7634764D-7F79-4ACE-8254-F0FBDA6410A3}" presName="hierChild5" presStyleCnt="0"/>
      <dgm:spPr/>
    </dgm:pt>
    <dgm:pt modelId="{13BE0FAF-33FC-4C09-8595-76C125C8C12A}" type="pres">
      <dgm:prSet presAssocID="{45CB546F-A919-4AA2-937C-E2DF83024D2A}" presName="Name35" presStyleLbl="parChTrans1D2" presStyleIdx="1" presStyleCnt="3"/>
      <dgm:spPr/>
    </dgm:pt>
    <dgm:pt modelId="{FC3FCDE2-F3C2-4C73-93E0-641A8E86B406}" type="pres">
      <dgm:prSet presAssocID="{F082379B-A0B0-4DA7-9BB6-B31CFA8B09EA}" presName="hierRoot2" presStyleCnt="0">
        <dgm:presLayoutVars>
          <dgm:hierBranch/>
        </dgm:presLayoutVars>
      </dgm:prSet>
      <dgm:spPr/>
    </dgm:pt>
    <dgm:pt modelId="{0EE8F06F-3539-4E76-9927-621AE1C143A7}" type="pres">
      <dgm:prSet presAssocID="{F082379B-A0B0-4DA7-9BB6-B31CFA8B09EA}" presName="rootComposite" presStyleCnt="0"/>
      <dgm:spPr/>
    </dgm:pt>
    <dgm:pt modelId="{7897844B-7737-41D2-A1ED-06D146C8AFFD}" type="pres">
      <dgm:prSet presAssocID="{F082379B-A0B0-4DA7-9BB6-B31CFA8B09EA}" presName="rootText" presStyleLbl="node2" presStyleIdx="1" presStyleCnt="3">
        <dgm:presLayoutVars>
          <dgm:chPref val="3"/>
        </dgm:presLayoutVars>
      </dgm:prSet>
      <dgm:spPr/>
    </dgm:pt>
    <dgm:pt modelId="{EEBCC82C-3DC3-4437-A669-D23723B1709F}" type="pres">
      <dgm:prSet presAssocID="{F082379B-A0B0-4DA7-9BB6-B31CFA8B09EA}" presName="rootConnector" presStyleLbl="node2" presStyleIdx="1" presStyleCnt="3"/>
      <dgm:spPr/>
    </dgm:pt>
    <dgm:pt modelId="{3F09403C-94AF-4445-BA0D-3DC56900A749}" type="pres">
      <dgm:prSet presAssocID="{F082379B-A0B0-4DA7-9BB6-B31CFA8B09EA}" presName="hierChild4" presStyleCnt="0"/>
      <dgm:spPr/>
    </dgm:pt>
    <dgm:pt modelId="{F2861ABB-758E-4BC5-86A8-4E33F32EEAAB}" type="pres">
      <dgm:prSet presAssocID="{F082379B-A0B0-4DA7-9BB6-B31CFA8B09EA}" presName="hierChild5" presStyleCnt="0"/>
      <dgm:spPr/>
    </dgm:pt>
    <dgm:pt modelId="{8DC4D61E-92D4-4294-B437-BDD23C3DA1D7}" type="pres">
      <dgm:prSet presAssocID="{F6E49978-FA6E-41E0-9600-2463B85F3182}" presName="Name35" presStyleLbl="parChTrans1D2" presStyleIdx="2" presStyleCnt="3"/>
      <dgm:spPr/>
    </dgm:pt>
    <dgm:pt modelId="{AFF4FC99-9460-482C-9E5E-54C08DAD1DD0}" type="pres">
      <dgm:prSet presAssocID="{9237C9EE-E687-41B1-BD2D-EFB7ADA6D4C3}" presName="hierRoot2" presStyleCnt="0">
        <dgm:presLayoutVars>
          <dgm:hierBranch/>
        </dgm:presLayoutVars>
      </dgm:prSet>
      <dgm:spPr/>
    </dgm:pt>
    <dgm:pt modelId="{6C359260-A2F8-446F-810A-339C0951D469}" type="pres">
      <dgm:prSet presAssocID="{9237C9EE-E687-41B1-BD2D-EFB7ADA6D4C3}" presName="rootComposite" presStyleCnt="0"/>
      <dgm:spPr/>
    </dgm:pt>
    <dgm:pt modelId="{C9397D71-CBC7-4699-A948-20C25874079B}" type="pres">
      <dgm:prSet presAssocID="{9237C9EE-E687-41B1-BD2D-EFB7ADA6D4C3}" presName="rootText" presStyleLbl="node2" presStyleIdx="2" presStyleCnt="3">
        <dgm:presLayoutVars>
          <dgm:chPref val="3"/>
        </dgm:presLayoutVars>
      </dgm:prSet>
      <dgm:spPr/>
    </dgm:pt>
    <dgm:pt modelId="{04CD56C8-6B6F-49F5-9EAD-723D4C85A97A}" type="pres">
      <dgm:prSet presAssocID="{9237C9EE-E687-41B1-BD2D-EFB7ADA6D4C3}" presName="rootConnector" presStyleLbl="node2" presStyleIdx="2" presStyleCnt="3"/>
      <dgm:spPr/>
    </dgm:pt>
    <dgm:pt modelId="{23D859F7-61E8-4EC7-A953-BCA7E4308ABB}" type="pres">
      <dgm:prSet presAssocID="{9237C9EE-E687-41B1-BD2D-EFB7ADA6D4C3}" presName="hierChild4" presStyleCnt="0"/>
      <dgm:spPr/>
    </dgm:pt>
    <dgm:pt modelId="{26F99B6C-283E-465B-97C5-A837568FCC0C}" type="pres">
      <dgm:prSet presAssocID="{9237C9EE-E687-41B1-BD2D-EFB7ADA6D4C3}" presName="hierChild5" presStyleCnt="0"/>
      <dgm:spPr/>
    </dgm:pt>
    <dgm:pt modelId="{02FC81CE-F870-4D5B-8252-E6138BF64A9E}" type="pres">
      <dgm:prSet presAssocID="{54035AF3-8C68-4FCC-A0B3-9F4601ACDB27}" presName="hierChild3" presStyleCnt="0"/>
      <dgm:spPr/>
    </dgm:pt>
  </dgm:ptLst>
  <dgm:cxnLst>
    <dgm:cxn modelId="{CDED2D57-524B-4A04-9E0F-164AC04E873B}" type="presOf" srcId="{F082379B-A0B0-4DA7-9BB6-B31CFA8B09EA}" destId="{EEBCC82C-3DC3-4437-A669-D23723B1709F}" srcOrd="1" destOrd="0" presId="urn:microsoft.com/office/officeart/2005/8/layout/orgChart1"/>
    <dgm:cxn modelId="{7F44600E-8161-4366-8809-F5C14C2E2F03}" srcId="{54035AF3-8C68-4FCC-A0B3-9F4601ACDB27}" destId="{9237C9EE-E687-41B1-BD2D-EFB7ADA6D4C3}" srcOrd="2" destOrd="0" parTransId="{F6E49978-FA6E-41E0-9600-2463B85F3182}" sibTransId="{CA5B50AF-CF3E-428A-A161-10E62AAC4B65}"/>
    <dgm:cxn modelId="{4AA6A65B-9F86-4260-A4D9-9378241A6B8D}" srcId="{54035AF3-8C68-4FCC-A0B3-9F4601ACDB27}" destId="{F082379B-A0B0-4DA7-9BB6-B31CFA8B09EA}" srcOrd="1" destOrd="0" parTransId="{45CB546F-A919-4AA2-937C-E2DF83024D2A}" sibTransId="{CA7C7D1B-81F7-4CB7-B435-B914594C5F55}"/>
    <dgm:cxn modelId="{1DE14D99-2C8A-4062-8884-DB943AB42556}" type="presOf" srcId="{9237C9EE-E687-41B1-BD2D-EFB7ADA6D4C3}" destId="{04CD56C8-6B6F-49F5-9EAD-723D4C85A97A}" srcOrd="1" destOrd="0" presId="urn:microsoft.com/office/officeart/2005/8/layout/orgChart1"/>
    <dgm:cxn modelId="{19D5B63F-8606-423C-A2A9-A88D04F55B26}" type="presOf" srcId="{F082379B-A0B0-4DA7-9BB6-B31CFA8B09EA}" destId="{7897844B-7737-41D2-A1ED-06D146C8AFFD}" srcOrd="0" destOrd="0" presId="urn:microsoft.com/office/officeart/2005/8/layout/orgChart1"/>
    <dgm:cxn modelId="{D1A64A4A-C67A-4506-AFAA-84880BCDABF9}" type="presOf" srcId="{45CB546F-A919-4AA2-937C-E2DF83024D2A}" destId="{13BE0FAF-33FC-4C09-8595-76C125C8C12A}" srcOrd="0" destOrd="0" presId="urn:microsoft.com/office/officeart/2005/8/layout/orgChart1"/>
    <dgm:cxn modelId="{61752769-E7EC-47E5-AB23-2CFA4292E638}" type="presOf" srcId="{F6E49978-FA6E-41E0-9600-2463B85F3182}" destId="{8DC4D61E-92D4-4294-B437-BDD23C3DA1D7}" srcOrd="0" destOrd="0" presId="urn:microsoft.com/office/officeart/2005/8/layout/orgChart1"/>
    <dgm:cxn modelId="{327CEFCA-0538-477F-81AF-4A010A2865EA}" type="presOf" srcId="{7634764D-7F79-4ACE-8254-F0FBDA6410A3}" destId="{9F045DEA-C3DE-441B-A31B-C104B124BADD}" srcOrd="1" destOrd="0" presId="urn:microsoft.com/office/officeart/2005/8/layout/orgChart1"/>
    <dgm:cxn modelId="{91BDE955-3284-4408-874A-385F98F2A03B}" type="presOf" srcId="{54035AF3-8C68-4FCC-A0B3-9F4601ACDB27}" destId="{1D58D7E9-4607-4768-9A31-8C7BDA6DA1B9}" srcOrd="0" destOrd="0" presId="urn:microsoft.com/office/officeart/2005/8/layout/orgChart1"/>
    <dgm:cxn modelId="{659DB8F3-8C0C-4108-9A57-598EB40D0C39}" srcId="{89807871-44CD-4399-B996-2405D206100A}" destId="{54035AF3-8C68-4FCC-A0B3-9F4601ACDB27}" srcOrd="0" destOrd="0" parTransId="{E22B7F21-ADE8-4C37-B19E-FE3CC4B5945C}" sibTransId="{298C51B4-948F-4071-8DA2-D788F6CDAB28}"/>
    <dgm:cxn modelId="{1CF9C973-A1B3-496F-8FBC-493EAA77CCEA}" type="presOf" srcId="{7634764D-7F79-4ACE-8254-F0FBDA6410A3}" destId="{70CE2F6A-D909-4FE4-B4E6-A42227A0224D}" srcOrd="0" destOrd="0" presId="urn:microsoft.com/office/officeart/2005/8/layout/orgChart1"/>
    <dgm:cxn modelId="{B7B0A6A6-B645-4D60-A777-C30FDB2D57C4}" type="presOf" srcId="{9237C9EE-E687-41B1-BD2D-EFB7ADA6D4C3}" destId="{C9397D71-CBC7-4699-A948-20C25874079B}" srcOrd="0" destOrd="0" presId="urn:microsoft.com/office/officeart/2005/8/layout/orgChart1"/>
    <dgm:cxn modelId="{428C4B43-0860-42E1-ABE4-4E5927AAECF3}" type="presOf" srcId="{89807871-44CD-4399-B996-2405D206100A}" destId="{E4D24708-2A78-4B0D-A47E-2E6113B2D581}" srcOrd="0" destOrd="0" presId="urn:microsoft.com/office/officeart/2005/8/layout/orgChart1"/>
    <dgm:cxn modelId="{0691157F-555F-4289-8616-0427945CB4D8}" type="presOf" srcId="{5CD2C927-8813-4F10-B92B-CA465A2EC365}" destId="{18E0F12E-FADC-40EC-8671-AFBB8A4ED8A3}" srcOrd="0" destOrd="0" presId="urn:microsoft.com/office/officeart/2005/8/layout/orgChart1"/>
    <dgm:cxn modelId="{E3AFFF16-C45C-4792-BD9C-29FE2727A89F}" type="presOf" srcId="{54035AF3-8C68-4FCC-A0B3-9F4601ACDB27}" destId="{CAC9B69D-214D-4E7D-B73F-264971CAC8EF}" srcOrd="1" destOrd="0" presId="urn:microsoft.com/office/officeart/2005/8/layout/orgChart1"/>
    <dgm:cxn modelId="{97244EE3-742C-4B40-A1B9-64ADE96E977D}" srcId="{54035AF3-8C68-4FCC-A0B3-9F4601ACDB27}" destId="{7634764D-7F79-4ACE-8254-F0FBDA6410A3}" srcOrd="0" destOrd="0" parTransId="{5CD2C927-8813-4F10-B92B-CA465A2EC365}" sibTransId="{B18D27E5-DE03-4ACF-999E-F43F94EF1607}"/>
    <dgm:cxn modelId="{657252E5-812C-4E16-9A9B-E49FC128678C}" type="presParOf" srcId="{E4D24708-2A78-4B0D-A47E-2E6113B2D581}" destId="{79DB439A-054E-4847-B25F-763751AD17A3}" srcOrd="0" destOrd="0" presId="urn:microsoft.com/office/officeart/2005/8/layout/orgChart1"/>
    <dgm:cxn modelId="{3D58D845-9731-4E9C-BDAE-EF3FE72A0BCD}" type="presParOf" srcId="{79DB439A-054E-4847-B25F-763751AD17A3}" destId="{C37E594A-B3DD-4855-B656-5A3D6F1FC5EC}" srcOrd="0" destOrd="0" presId="urn:microsoft.com/office/officeart/2005/8/layout/orgChart1"/>
    <dgm:cxn modelId="{B6A7F940-2219-475C-AEE7-4D2F3392703D}" type="presParOf" srcId="{C37E594A-B3DD-4855-B656-5A3D6F1FC5EC}" destId="{1D58D7E9-4607-4768-9A31-8C7BDA6DA1B9}" srcOrd="0" destOrd="0" presId="urn:microsoft.com/office/officeart/2005/8/layout/orgChart1"/>
    <dgm:cxn modelId="{9B09B7D7-92ED-4DD5-AEA5-AEECE740E96B}" type="presParOf" srcId="{C37E594A-B3DD-4855-B656-5A3D6F1FC5EC}" destId="{CAC9B69D-214D-4E7D-B73F-264971CAC8EF}" srcOrd="1" destOrd="0" presId="urn:microsoft.com/office/officeart/2005/8/layout/orgChart1"/>
    <dgm:cxn modelId="{DC21D9DA-19D8-4447-96FE-CD2C0A6D04AE}" type="presParOf" srcId="{79DB439A-054E-4847-B25F-763751AD17A3}" destId="{473070F4-E18D-47F2-8372-ECFCFAD31725}" srcOrd="1" destOrd="0" presId="urn:microsoft.com/office/officeart/2005/8/layout/orgChart1"/>
    <dgm:cxn modelId="{6665BF17-DD0D-4EE9-A7BF-6717772F1E0C}" type="presParOf" srcId="{473070F4-E18D-47F2-8372-ECFCFAD31725}" destId="{18E0F12E-FADC-40EC-8671-AFBB8A4ED8A3}" srcOrd="0" destOrd="0" presId="urn:microsoft.com/office/officeart/2005/8/layout/orgChart1"/>
    <dgm:cxn modelId="{FBC8D69D-0D57-461C-AAC1-0A82115BCAA2}" type="presParOf" srcId="{473070F4-E18D-47F2-8372-ECFCFAD31725}" destId="{E58CCE0E-1633-4FD7-8A95-1A357C685581}" srcOrd="1" destOrd="0" presId="urn:microsoft.com/office/officeart/2005/8/layout/orgChart1"/>
    <dgm:cxn modelId="{5EDDEC13-847E-4D83-A04A-42BD352B39EB}" type="presParOf" srcId="{E58CCE0E-1633-4FD7-8A95-1A357C685581}" destId="{D071A375-48AF-4E58-89D3-28664E845D90}" srcOrd="0" destOrd="0" presId="urn:microsoft.com/office/officeart/2005/8/layout/orgChart1"/>
    <dgm:cxn modelId="{94376D8E-AD0B-4582-973B-EAD37C63425D}" type="presParOf" srcId="{D071A375-48AF-4E58-89D3-28664E845D90}" destId="{70CE2F6A-D909-4FE4-B4E6-A42227A0224D}" srcOrd="0" destOrd="0" presId="urn:microsoft.com/office/officeart/2005/8/layout/orgChart1"/>
    <dgm:cxn modelId="{92DA7A5D-CF09-4F28-BB43-1BA3D76A1AA1}" type="presParOf" srcId="{D071A375-48AF-4E58-89D3-28664E845D90}" destId="{9F045DEA-C3DE-441B-A31B-C104B124BADD}" srcOrd="1" destOrd="0" presId="urn:microsoft.com/office/officeart/2005/8/layout/orgChart1"/>
    <dgm:cxn modelId="{EF82781D-99F0-4832-A79A-B79CEA8FAFC2}" type="presParOf" srcId="{E58CCE0E-1633-4FD7-8A95-1A357C685581}" destId="{6A5B9E31-8869-4910-BCAC-D9B520280C09}" srcOrd="1" destOrd="0" presId="urn:microsoft.com/office/officeart/2005/8/layout/orgChart1"/>
    <dgm:cxn modelId="{CBA367B2-1068-4D6D-A36F-78599B7D8870}" type="presParOf" srcId="{E58CCE0E-1633-4FD7-8A95-1A357C685581}" destId="{C39B6939-D57A-469F-A7B7-41BB57932AA1}" srcOrd="2" destOrd="0" presId="urn:microsoft.com/office/officeart/2005/8/layout/orgChart1"/>
    <dgm:cxn modelId="{DA6D14E8-81B7-4C68-A0F3-00E7DE81D79D}" type="presParOf" srcId="{473070F4-E18D-47F2-8372-ECFCFAD31725}" destId="{13BE0FAF-33FC-4C09-8595-76C125C8C12A}" srcOrd="2" destOrd="0" presId="urn:microsoft.com/office/officeart/2005/8/layout/orgChart1"/>
    <dgm:cxn modelId="{73899EF8-16D9-47B8-8BCF-4243561C5F9A}" type="presParOf" srcId="{473070F4-E18D-47F2-8372-ECFCFAD31725}" destId="{FC3FCDE2-F3C2-4C73-93E0-641A8E86B406}" srcOrd="3" destOrd="0" presId="urn:microsoft.com/office/officeart/2005/8/layout/orgChart1"/>
    <dgm:cxn modelId="{8459EE54-EE29-466F-973E-7AFA05D04B6B}" type="presParOf" srcId="{FC3FCDE2-F3C2-4C73-93E0-641A8E86B406}" destId="{0EE8F06F-3539-4E76-9927-621AE1C143A7}" srcOrd="0" destOrd="0" presId="urn:microsoft.com/office/officeart/2005/8/layout/orgChart1"/>
    <dgm:cxn modelId="{5FCBEA44-4EC5-40A7-B709-6A3DAFEC8ACD}" type="presParOf" srcId="{0EE8F06F-3539-4E76-9927-621AE1C143A7}" destId="{7897844B-7737-41D2-A1ED-06D146C8AFFD}" srcOrd="0" destOrd="0" presId="urn:microsoft.com/office/officeart/2005/8/layout/orgChart1"/>
    <dgm:cxn modelId="{A46F761B-D31B-4845-A7AD-C51AEC5262CF}" type="presParOf" srcId="{0EE8F06F-3539-4E76-9927-621AE1C143A7}" destId="{EEBCC82C-3DC3-4437-A669-D23723B1709F}" srcOrd="1" destOrd="0" presId="urn:microsoft.com/office/officeart/2005/8/layout/orgChart1"/>
    <dgm:cxn modelId="{EF315989-874B-4681-8274-A742CE5D0C00}" type="presParOf" srcId="{FC3FCDE2-F3C2-4C73-93E0-641A8E86B406}" destId="{3F09403C-94AF-4445-BA0D-3DC56900A749}" srcOrd="1" destOrd="0" presId="urn:microsoft.com/office/officeart/2005/8/layout/orgChart1"/>
    <dgm:cxn modelId="{68A12372-7F1D-43F7-A497-7815128F9E4F}" type="presParOf" srcId="{FC3FCDE2-F3C2-4C73-93E0-641A8E86B406}" destId="{F2861ABB-758E-4BC5-86A8-4E33F32EEAAB}" srcOrd="2" destOrd="0" presId="urn:microsoft.com/office/officeart/2005/8/layout/orgChart1"/>
    <dgm:cxn modelId="{16054EA9-AC00-44F1-BAA5-AA099F7FEBE3}" type="presParOf" srcId="{473070F4-E18D-47F2-8372-ECFCFAD31725}" destId="{8DC4D61E-92D4-4294-B437-BDD23C3DA1D7}" srcOrd="4" destOrd="0" presId="urn:microsoft.com/office/officeart/2005/8/layout/orgChart1"/>
    <dgm:cxn modelId="{8B936B73-C1E8-40AF-BAF3-143D7C6263B7}" type="presParOf" srcId="{473070F4-E18D-47F2-8372-ECFCFAD31725}" destId="{AFF4FC99-9460-482C-9E5E-54C08DAD1DD0}" srcOrd="5" destOrd="0" presId="urn:microsoft.com/office/officeart/2005/8/layout/orgChart1"/>
    <dgm:cxn modelId="{18D5C7F1-2960-4217-8772-CCCC659E6398}" type="presParOf" srcId="{AFF4FC99-9460-482C-9E5E-54C08DAD1DD0}" destId="{6C359260-A2F8-446F-810A-339C0951D469}" srcOrd="0" destOrd="0" presId="urn:microsoft.com/office/officeart/2005/8/layout/orgChart1"/>
    <dgm:cxn modelId="{E48066B8-02DF-4437-91CF-7876D5774C0B}" type="presParOf" srcId="{6C359260-A2F8-446F-810A-339C0951D469}" destId="{C9397D71-CBC7-4699-A948-20C25874079B}" srcOrd="0" destOrd="0" presId="urn:microsoft.com/office/officeart/2005/8/layout/orgChart1"/>
    <dgm:cxn modelId="{22A01672-5AEC-404F-A69F-0994067B57F2}" type="presParOf" srcId="{6C359260-A2F8-446F-810A-339C0951D469}" destId="{04CD56C8-6B6F-49F5-9EAD-723D4C85A97A}" srcOrd="1" destOrd="0" presId="urn:microsoft.com/office/officeart/2005/8/layout/orgChart1"/>
    <dgm:cxn modelId="{D4C44411-0AE3-4E17-980B-E80E24ADAB22}" type="presParOf" srcId="{AFF4FC99-9460-482C-9E5E-54C08DAD1DD0}" destId="{23D859F7-61E8-4EC7-A953-BCA7E4308ABB}" srcOrd="1" destOrd="0" presId="urn:microsoft.com/office/officeart/2005/8/layout/orgChart1"/>
    <dgm:cxn modelId="{C8F91C98-9D59-48D6-AD40-1516A6540B71}" type="presParOf" srcId="{AFF4FC99-9460-482C-9E5E-54C08DAD1DD0}" destId="{26F99B6C-283E-465B-97C5-A837568FCC0C}" srcOrd="2" destOrd="0" presId="urn:microsoft.com/office/officeart/2005/8/layout/orgChart1"/>
    <dgm:cxn modelId="{DC57C1AE-DE22-456C-89FD-3D6840579E9F}" type="presParOf" srcId="{79DB439A-054E-4847-B25F-763751AD17A3}" destId="{02FC81CE-F870-4D5B-8252-E6138BF64A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B0EEF-569A-4393-9B4D-AF47C1D649E9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/>
      <dgm:spPr/>
    </dgm:pt>
    <dgm:pt modelId="{14A95448-74D1-42FC-A5AD-6DC43BF0D8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Қазақстандағы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 табиғи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 газ кен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 орындары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0AF52C4-CDDC-4414-94D5-0472D61121E0}" type="parTrans" cxnId="{E767A56F-6E50-4385-B46E-3DBB3DF5C4D3}">
      <dgm:prSet/>
      <dgm:spPr/>
      <dgm:t>
        <a:bodyPr/>
        <a:lstStyle/>
        <a:p>
          <a:endParaRPr lang="ru-RU"/>
        </a:p>
      </dgm:t>
    </dgm:pt>
    <dgm:pt modelId="{C9F6B942-F861-4097-BB12-980239413152}" type="sibTrans" cxnId="{E767A56F-6E50-4385-B46E-3DBB3DF5C4D3}">
      <dgm:prSet/>
      <dgm:spPr/>
      <dgm:t>
        <a:bodyPr/>
        <a:lstStyle/>
        <a:p>
          <a:endParaRPr lang="ru-RU"/>
        </a:p>
      </dgm:t>
    </dgm:pt>
    <dgm:pt modelId="{C9257E3F-8F50-4E5D-991B-513A808D9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Times New Roman" pitchFamily="18" charset="0"/>
            </a:rPr>
            <a:t>Қарашығанақ</a:t>
          </a:r>
          <a:endParaRPr kumimoji="0" lang="ru-RU" b="0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844CFBA8-645C-4880-A612-CC1C307529D0}" type="parTrans" cxnId="{5158E820-4AD9-4BDB-97C7-DA9FF8FE94BA}">
      <dgm:prSet/>
      <dgm:spPr/>
      <dgm:t>
        <a:bodyPr/>
        <a:lstStyle/>
        <a:p>
          <a:endParaRPr lang="ru-RU"/>
        </a:p>
      </dgm:t>
    </dgm:pt>
    <dgm:pt modelId="{D0AC67DF-C7FD-4242-80AC-8138432CCA55}" type="sibTrans" cxnId="{5158E820-4AD9-4BDB-97C7-DA9FF8FE94BA}">
      <dgm:prSet/>
      <dgm:spPr/>
      <dgm:t>
        <a:bodyPr/>
        <a:lstStyle/>
        <a:p>
          <a:endParaRPr lang="ru-RU"/>
        </a:p>
      </dgm:t>
    </dgm:pt>
    <dgm:pt modelId="{BDDE724F-4B97-43BC-AAE3-21CF15D376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Times New Roman" pitchFamily="18" charset="0"/>
            </a:rPr>
            <a:t>Жетібай</a:t>
          </a:r>
          <a:endParaRPr kumimoji="0" lang="ru-RU" b="0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CEA0E034-D5C7-4030-8DCA-51FDEECD8BE1}" type="parTrans" cxnId="{CD73B2A3-C34E-4A3B-8B37-2EE7CC7F6BA0}">
      <dgm:prSet/>
      <dgm:spPr/>
      <dgm:t>
        <a:bodyPr/>
        <a:lstStyle/>
        <a:p>
          <a:endParaRPr lang="ru-RU"/>
        </a:p>
      </dgm:t>
    </dgm:pt>
    <dgm:pt modelId="{E0015C3B-07BA-4CB1-A595-44ADE7A1E2DD}" type="sibTrans" cxnId="{CD73B2A3-C34E-4A3B-8B37-2EE7CC7F6BA0}">
      <dgm:prSet/>
      <dgm:spPr/>
      <dgm:t>
        <a:bodyPr/>
        <a:lstStyle/>
        <a:p>
          <a:endParaRPr lang="ru-RU"/>
        </a:p>
      </dgm:t>
    </dgm:pt>
    <dgm:pt modelId="{D686826C-50ED-4B84-A424-1AEDAF38AD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Times New Roman" pitchFamily="18" charset="0"/>
            </a:rPr>
            <a:t>Қаламқас</a:t>
          </a:r>
          <a:endParaRPr kumimoji="0" lang="ru-RU" b="0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371C98D-23C1-4D26-B28B-8FC20662DECB}" type="parTrans" cxnId="{A2FF4FB5-6D12-4D30-9B8C-2328A365FB2E}">
      <dgm:prSet/>
      <dgm:spPr/>
      <dgm:t>
        <a:bodyPr/>
        <a:lstStyle/>
        <a:p>
          <a:endParaRPr lang="ru-RU"/>
        </a:p>
      </dgm:t>
    </dgm:pt>
    <dgm:pt modelId="{24A2330D-7FCA-489B-A8F1-4B0034D4738B}" type="sibTrans" cxnId="{A2FF4FB5-6D12-4D30-9B8C-2328A365FB2E}">
      <dgm:prSet/>
      <dgm:spPr/>
      <dgm:t>
        <a:bodyPr/>
        <a:lstStyle/>
        <a:p>
          <a:endParaRPr lang="ru-RU"/>
        </a:p>
      </dgm:t>
    </dgm:pt>
    <dgm:pt modelId="{6B1DA423-0B7E-459A-9BD8-EEB9F89197FE}" type="pres">
      <dgm:prSet presAssocID="{552B0EEF-569A-4393-9B4D-AF47C1D649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2880E-2257-4126-A8A5-B157CED51E48}" type="pres">
      <dgm:prSet presAssocID="{14A95448-74D1-42FC-A5AD-6DC43BF0D882}" presName="hierRoot1" presStyleCnt="0">
        <dgm:presLayoutVars>
          <dgm:hierBranch/>
        </dgm:presLayoutVars>
      </dgm:prSet>
      <dgm:spPr/>
    </dgm:pt>
    <dgm:pt modelId="{F44A7372-5FFD-4D6D-9F15-B289C65CEE48}" type="pres">
      <dgm:prSet presAssocID="{14A95448-74D1-42FC-A5AD-6DC43BF0D882}" presName="rootComposite1" presStyleCnt="0"/>
      <dgm:spPr/>
    </dgm:pt>
    <dgm:pt modelId="{347F63D1-F921-448E-A630-2A1AD527CAED}" type="pres">
      <dgm:prSet presAssocID="{14A95448-74D1-42FC-A5AD-6DC43BF0D8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57D1B7-C9A1-4959-AC49-45181F925AD1}" type="pres">
      <dgm:prSet presAssocID="{14A95448-74D1-42FC-A5AD-6DC43BF0D8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D73AB4-0514-4082-A7D8-85EE6EC728E5}" type="pres">
      <dgm:prSet presAssocID="{14A95448-74D1-42FC-A5AD-6DC43BF0D882}" presName="hierChild2" presStyleCnt="0"/>
      <dgm:spPr/>
    </dgm:pt>
    <dgm:pt modelId="{8B365E73-72EA-4DE5-8635-2BECC47D2088}" type="pres">
      <dgm:prSet presAssocID="{844CFBA8-645C-4880-A612-CC1C307529D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BD79E6A-22FD-42FC-885D-5CD6C224DDDF}" type="pres">
      <dgm:prSet presAssocID="{C9257E3F-8F50-4E5D-991B-513A808D934C}" presName="hierRoot2" presStyleCnt="0">
        <dgm:presLayoutVars>
          <dgm:hierBranch/>
        </dgm:presLayoutVars>
      </dgm:prSet>
      <dgm:spPr/>
    </dgm:pt>
    <dgm:pt modelId="{51509E06-0C91-48B0-804C-3E8AC59974B5}" type="pres">
      <dgm:prSet presAssocID="{C9257E3F-8F50-4E5D-991B-513A808D934C}" presName="rootComposite" presStyleCnt="0"/>
      <dgm:spPr/>
    </dgm:pt>
    <dgm:pt modelId="{73D6BAAC-5832-4D12-BD8E-CEEFAB02BCB9}" type="pres">
      <dgm:prSet presAssocID="{C9257E3F-8F50-4E5D-991B-513A808D934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0E6A15-B8CA-4608-B036-235055A214AC}" type="pres">
      <dgm:prSet presAssocID="{C9257E3F-8F50-4E5D-991B-513A808D934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9881833-D2FB-4C66-8CAA-0A26ECD3FFB9}" type="pres">
      <dgm:prSet presAssocID="{C9257E3F-8F50-4E5D-991B-513A808D934C}" presName="hierChild4" presStyleCnt="0"/>
      <dgm:spPr/>
    </dgm:pt>
    <dgm:pt modelId="{1D92CD71-6853-48AC-9853-755777510D61}" type="pres">
      <dgm:prSet presAssocID="{C9257E3F-8F50-4E5D-991B-513A808D934C}" presName="hierChild5" presStyleCnt="0"/>
      <dgm:spPr/>
    </dgm:pt>
    <dgm:pt modelId="{694181D9-B818-4168-94C2-BD82C09C4051}" type="pres">
      <dgm:prSet presAssocID="{CEA0E034-D5C7-4030-8DCA-51FDEECD8BE1}" presName="Name35" presStyleLbl="parChTrans1D2" presStyleIdx="1" presStyleCnt="3"/>
      <dgm:spPr/>
      <dgm:t>
        <a:bodyPr/>
        <a:lstStyle/>
        <a:p>
          <a:endParaRPr lang="ru-RU"/>
        </a:p>
      </dgm:t>
    </dgm:pt>
    <dgm:pt modelId="{B72F359C-E787-4CDC-8CB9-4B5A44DF96A0}" type="pres">
      <dgm:prSet presAssocID="{BDDE724F-4B97-43BC-AAE3-21CF15D376D5}" presName="hierRoot2" presStyleCnt="0">
        <dgm:presLayoutVars>
          <dgm:hierBranch/>
        </dgm:presLayoutVars>
      </dgm:prSet>
      <dgm:spPr/>
    </dgm:pt>
    <dgm:pt modelId="{E37E3FEA-29A5-45A8-833E-BC66B07A3F4C}" type="pres">
      <dgm:prSet presAssocID="{BDDE724F-4B97-43BC-AAE3-21CF15D376D5}" presName="rootComposite" presStyleCnt="0"/>
      <dgm:spPr/>
    </dgm:pt>
    <dgm:pt modelId="{352E9361-B282-402D-8019-A15FEC9FFD52}" type="pres">
      <dgm:prSet presAssocID="{BDDE724F-4B97-43BC-AAE3-21CF15D376D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C316DD-A121-499D-841C-BBC8EEF8101A}" type="pres">
      <dgm:prSet presAssocID="{BDDE724F-4B97-43BC-AAE3-21CF15D376D5}" presName="rootConnector" presStyleLbl="node2" presStyleIdx="1" presStyleCnt="3"/>
      <dgm:spPr/>
      <dgm:t>
        <a:bodyPr/>
        <a:lstStyle/>
        <a:p>
          <a:endParaRPr lang="ru-RU"/>
        </a:p>
      </dgm:t>
    </dgm:pt>
    <dgm:pt modelId="{C4BDC5FC-C298-4375-BA0F-08B10CA76E63}" type="pres">
      <dgm:prSet presAssocID="{BDDE724F-4B97-43BC-AAE3-21CF15D376D5}" presName="hierChild4" presStyleCnt="0"/>
      <dgm:spPr/>
    </dgm:pt>
    <dgm:pt modelId="{C705A6A7-C34B-4F2A-A757-A11518B087DB}" type="pres">
      <dgm:prSet presAssocID="{BDDE724F-4B97-43BC-AAE3-21CF15D376D5}" presName="hierChild5" presStyleCnt="0"/>
      <dgm:spPr/>
    </dgm:pt>
    <dgm:pt modelId="{EF6ACC8D-BB4B-4A76-9417-BAE8554E4ECA}" type="pres">
      <dgm:prSet presAssocID="{9371C98D-23C1-4D26-B28B-8FC20662DECB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EE54E95-D999-4BF4-8BD6-A60C0D0981AC}" type="pres">
      <dgm:prSet presAssocID="{D686826C-50ED-4B84-A424-1AEDAF38ADB5}" presName="hierRoot2" presStyleCnt="0">
        <dgm:presLayoutVars>
          <dgm:hierBranch/>
        </dgm:presLayoutVars>
      </dgm:prSet>
      <dgm:spPr/>
    </dgm:pt>
    <dgm:pt modelId="{DBCA7ED1-B2F1-4438-825F-04209A97608D}" type="pres">
      <dgm:prSet presAssocID="{D686826C-50ED-4B84-A424-1AEDAF38ADB5}" presName="rootComposite" presStyleCnt="0"/>
      <dgm:spPr/>
    </dgm:pt>
    <dgm:pt modelId="{C7E2852F-EF5D-48CD-9965-B4B5FC26FBE1}" type="pres">
      <dgm:prSet presAssocID="{D686826C-50ED-4B84-A424-1AEDAF38AD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16271F-39F7-42FF-A0FB-C03B07393C1B}" type="pres">
      <dgm:prSet presAssocID="{D686826C-50ED-4B84-A424-1AEDAF38ADB5}" presName="rootConnector" presStyleLbl="node2" presStyleIdx="2" presStyleCnt="3"/>
      <dgm:spPr/>
      <dgm:t>
        <a:bodyPr/>
        <a:lstStyle/>
        <a:p>
          <a:endParaRPr lang="ru-RU"/>
        </a:p>
      </dgm:t>
    </dgm:pt>
    <dgm:pt modelId="{BEE8EBF5-E52F-4CFD-A53F-936473FDA53A}" type="pres">
      <dgm:prSet presAssocID="{D686826C-50ED-4B84-A424-1AEDAF38ADB5}" presName="hierChild4" presStyleCnt="0"/>
      <dgm:spPr/>
    </dgm:pt>
    <dgm:pt modelId="{077C8BCF-3E2A-4BA0-9932-F9A41549FFE4}" type="pres">
      <dgm:prSet presAssocID="{D686826C-50ED-4B84-A424-1AEDAF38ADB5}" presName="hierChild5" presStyleCnt="0"/>
      <dgm:spPr/>
    </dgm:pt>
    <dgm:pt modelId="{D1635019-4C3C-42A6-91D2-F2AA18B82295}" type="pres">
      <dgm:prSet presAssocID="{14A95448-74D1-42FC-A5AD-6DC43BF0D882}" presName="hierChild3" presStyleCnt="0"/>
      <dgm:spPr/>
    </dgm:pt>
  </dgm:ptLst>
  <dgm:cxnLst>
    <dgm:cxn modelId="{A3D3D760-DDEF-4C1E-81C8-7600FB83E16E}" type="presOf" srcId="{C9257E3F-8F50-4E5D-991B-513A808D934C}" destId="{0D0E6A15-B8CA-4608-B036-235055A214AC}" srcOrd="1" destOrd="0" presId="urn:microsoft.com/office/officeart/2005/8/layout/orgChart1"/>
    <dgm:cxn modelId="{9B05F5C4-97B4-4F75-A3D9-1336DD072073}" type="presOf" srcId="{D686826C-50ED-4B84-A424-1AEDAF38ADB5}" destId="{4D16271F-39F7-42FF-A0FB-C03B07393C1B}" srcOrd="1" destOrd="0" presId="urn:microsoft.com/office/officeart/2005/8/layout/orgChart1"/>
    <dgm:cxn modelId="{50C97E56-2415-4A3B-A050-217BB5A8351C}" type="presOf" srcId="{552B0EEF-569A-4393-9B4D-AF47C1D649E9}" destId="{6B1DA423-0B7E-459A-9BD8-EEB9F89197FE}" srcOrd="0" destOrd="0" presId="urn:microsoft.com/office/officeart/2005/8/layout/orgChart1"/>
    <dgm:cxn modelId="{E767A56F-6E50-4385-B46E-3DBB3DF5C4D3}" srcId="{552B0EEF-569A-4393-9B4D-AF47C1D649E9}" destId="{14A95448-74D1-42FC-A5AD-6DC43BF0D882}" srcOrd="0" destOrd="0" parTransId="{A0AF52C4-CDDC-4414-94D5-0472D61121E0}" sibTransId="{C9F6B942-F861-4097-BB12-980239413152}"/>
    <dgm:cxn modelId="{DB56F160-C2DA-496B-B7A9-B3EBA2D469C1}" type="presOf" srcId="{CEA0E034-D5C7-4030-8DCA-51FDEECD8BE1}" destId="{694181D9-B818-4168-94C2-BD82C09C4051}" srcOrd="0" destOrd="0" presId="urn:microsoft.com/office/officeart/2005/8/layout/orgChart1"/>
    <dgm:cxn modelId="{1D376C17-2449-4C60-91D7-28C848BC320F}" type="presOf" srcId="{844CFBA8-645C-4880-A612-CC1C307529D0}" destId="{8B365E73-72EA-4DE5-8635-2BECC47D2088}" srcOrd="0" destOrd="0" presId="urn:microsoft.com/office/officeart/2005/8/layout/orgChart1"/>
    <dgm:cxn modelId="{E1A931B6-783B-4D60-8A97-FA023A5EF4B5}" type="presOf" srcId="{D686826C-50ED-4B84-A424-1AEDAF38ADB5}" destId="{C7E2852F-EF5D-48CD-9965-B4B5FC26FBE1}" srcOrd="0" destOrd="0" presId="urn:microsoft.com/office/officeart/2005/8/layout/orgChart1"/>
    <dgm:cxn modelId="{D03FF54F-6890-47B3-8707-0EDC37B92485}" type="presOf" srcId="{C9257E3F-8F50-4E5D-991B-513A808D934C}" destId="{73D6BAAC-5832-4D12-BD8E-CEEFAB02BCB9}" srcOrd="0" destOrd="0" presId="urn:microsoft.com/office/officeart/2005/8/layout/orgChart1"/>
    <dgm:cxn modelId="{5158E820-4AD9-4BDB-97C7-DA9FF8FE94BA}" srcId="{14A95448-74D1-42FC-A5AD-6DC43BF0D882}" destId="{C9257E3F-8F50-4E5D-991B-513A808D934C}" srcOrd="0" destOrd="0" parTransId="{844CFBA8-645C-4880-A612-CC1C307529D0}" sibTransId="{D0AC67DF-C7FD-4242-80AC-8138432CCA55}"/>
    <dgm:cxn modelId="{69865D83-E409-4B05-80DB-51051E2CF401}" type="presOf" srcId="{14A95448-74D1-42FC-A5AD-6DC43BF0D882}" destId="{1557D1B7-C9A1-4959-AC49-45181F925AD1}" srcOrd="1" destOrd="0" presId="urn:microsoft.com/office/officeart/2005/8/layout/orgChart1"/>
    <dgm:cxn modelId="{41863B07-F1E1-4CBD-AE16-B1D83CA48684}" type="presOf" srcId="{9371C98D-23C1-4D26-B28B-8FC20662DECB}" destId="{EF6ACC8D-BB4B-4A76-9417-BAE8554E4ECA}" srcOrd="0" destOrd="0" presId="urn:microsoft.com/office/officeart/2005/8/layout/orgChart1"/>
    <dgm:cxn modelId="{267AB7EC-409F-4401-A895-BF67ED4B3FC9}" type="presOf" srcId="{BDDE724F-4B97-43BC-AAE3-21CF15D376D5}" destId="{09C316DD-A121-499D-841C-BBC8EEF8101A}" srcOrd="1" destOrd="0" presId="urn:microsoft.com/office/officeart/2005/8/layout/orgChart1"/>
    <dgm:cxn modelId="{A2FF4FB5-6D12-4D30-9B8C-2328A365FB2E}" srcId="{14A95448-74D1-42FC-A5AD-6DC43BF0D882}" destId="{D686826C-50ED-4B84-A424-1AEDAF38ADB5}" srcOrd="2" destOrd="0" parTransId="{9371C98D-23C1-4D26-B28B-8FC20662DECB}" sibTransId="{24A2330D-7FCA-489B-A8F1-4B0034D4738B}"/>
    <dgm:cxn modelId="{395FF88C-9421-4B75-81D4-7907F4DCB0FB}" type="presOf" srcId="{BDDE724F-4B97-43BC-AAE3-21CF15D376D5}" destId="{352E9361-B282-402D-8019-A15FEC9FFD52}" srcOrd="0" destOrd="0" presId="urn:microsoft.com/office/officeart/2005/8/layout/orgChart1"/>
    <dgm:cxn modelId="{CD73B2A3-C34E-4A3B-8B37-2EE7CC7F6BA0}" srcId="{14A95448-74D1-42FC-A5AD-6DC43BF0D882}" destId="{BDDE724F-4B97-43BC-AAE3-21CF15D376D5}" srcOrd="1" destOrd="0" parTransId="{CEA0E034-D5C7-4030-8DCA-51FDEECD8BE1}" sibTransId="{E0015C3B-07BA-4CB1-A595-44ADE7A1E2DD}"/>
    <dgm:cxn modelId="{62DCF469-7E1A-419E-A4E3-CCC68616CFCD}" type="presOf" srcId="{14A95448-74D1-42FC-A5AD-6DC43BF0D882}" destId="{347F63D1-F921-448E-A630-2A1AD527CAED}" srcOrd="0" destOrd="0" presId="urn:microsoft.com/office/officeart/2005/8/layout/orgChart1"/>
    <dgm:cxn modelId="{DBD4B4BD-86A8-4306-B45F-DD7F4FE3656A}" type="presParOf" srcId="{6B1DA423-0B7E-459A-9BD8-EEB9F89197FE}" destId="{3D12880E-2257-4126-A8A5-B157CED51E48}" srcOrd="0" destOrd="0" presId="urn:microsoft.com/office/officeart/2005/8/layout/orgChart1"/>
    <dgm:cxn modelId="{FE5FAFC7-F9B0-4AEB-893A-C6A2CDECA5EA}" type="presParOf" srcId="{3D12880E-2257-4126-A8A5-B157CED51E48}" destId="{F44A7372-5FFD-4D6D-9F15-B289C65CEE48}" srcOrd="0" destOrd="0" presId="urn:microsoft.com/office/officeart/2005/8/layout/orgChart1"/>
    <dgm:cxn modelId="{39501A46-56F7-43B7-BB83-D27104621664}" type="presParOf" srcId="{F44A7372-5FFD-4D6D-9F15-B289C65CEE48}" destId="{347F63D1-F921-448E-A630-2A1AD527CAED}" srcOrd="0" destOrd="0" presId="urn:microsoft.com/office/officeart/2005/8/layout/orgChart1"/>
    <dgm:cxn modelId="{6079DD0C-3BAD-4F1F-8C0A-89F176BB4B77}" type="presParOf" srcId="{F44A7372-5FFD-4D6D-9F15-B289C65CEE48}" destId="{1557D1B7-C9A1-4959-AC49-45181F925AD1}" srcOrd="1" destOrd="0" presId="urn:microsoft.com/office/officeart/2005/8/layout/orgChart1"/>
    <dgm:cxn modelId="{0BAF8D4B-CB58-4D22-8D75-671355007D2B}" type="presParOf" srcId="{3D12880E-2257-4126-A8A5-B157CED51E48}" destId="{81D73AB4-0514-4082-A7D8-85EE6EC728E5}" srcOrd="1" destOrd="0" presId="urn:microsoft.com/office/officeart/2005/8/layout/orgChart1"/>
    <dgm:cxn modelId="{9B106EA0-35D6-47DE-8331-12222D99EC69}" type="presParOf" srcId="{81D73AB4-0514-4082-A7D8-85EE6EC728E5}" destId="{8B365E73-72EA-4DE5-8635-2BECC47D2088}" srcOrd="0" destOrd="0" presId="urn:microsoft.com/office/officeart/2005/8/layout/orgChart1"/>
    <dgm:cxn modelId="{419DAD3A-2020-4626-B11E-3E46CBD72AF8}" type="presParOf" srcId="{81D73AB4-0514-4082-A7D8-85EE6EC728E5}" destId="{1BD79E6A-22FD-42FC-885D-5CD6C224DDDF}" srcOrd="1" destOrd="0" presId="urn:microsoft.com/office/officeart/2005/8/layout/orgChart1"/>
    <dgm:cxn modelId="{2252AB6D-646F-467F-A649-E4FE36148611}" type="presParOf" srcId="{1BD79E6A-22FD-42FC-885D-5CD6C224DDDF}" destId="{51509E06-0C91-48B0-804C-3E8AC59974B5}" srcOrd="0" destOrd="0" presId="urn:microsoft.com/office/officeart/2005/8/layout/orgChart1"/>
    <dgm:cxn modelId="{F44CFB2A-8CDE-433E-A65B-2C9BF9F78639}" type="presParOf" srcId="{51509E06-0C91-48B0-804C-3E8AC59974B5}" destId="{73D6BAAC-5832-4D12-BD8E-CEEFAB02BCB9}" srcOrd="0" destOrd="0" presId="urn:microsoft.com/office/officeart/2005/8/layout/orgChart1"/>
    <dgm:cxn modelId="{60BB1017-1810-4CA5-8470-D8690CE6AF83}" type="presParOf" srcId="{51509E06-0C91-48B0-804C-3E8AC59974B5}" destId="{0D0E6A15-B8CA-4608-B036-235055A214AC}" srcOrd="1" destOrd="0" presId="urn:microsoft.com/office/officeart/2005/8/layout/orgChart1"/>
    <dgm:cxn modelId="{BD0CAE8E-200A-441C-B766-63F4255F2977}" type="presParOf" srcId="{1BD79E6A-22FD-42FC-885D-5CD6C224DDDF}" destId="{59881833-D2FB-4C66-8CAA-0A26ECD3FFB9}" srcOrd="1" destOrd="0" presId="urn:microsoft.com/office/officeart/2005/8/layout/orgChart1"/>
    <dgm:cxn modelId="{52800F79-EFD2-4B2C-A1B5-510997F4D53D}" type="presParOf" srcId="{1BD79E6A-22FD-42FC-885D-5CD6C224DDDF}" destId="{1D92CD71-6853-48AC-9853-755777510D61}" srcOrd="2" destOrd="0" presId="urn:microsoft.com/office/officeart/2005/8/layout/orgChart1"/>
    <dgm:cxn modelId="{D7DC2E78-2C35-4477-815D-B66F27E7AF87}" type="presParOf" srcId="{81D73AB4-0514-4082-A7D8-85EE6EC728E5}" destId="{694181D9-B818-4168-94C2-BD82C09C4051}" srcOrd="2" destOrd="0" presId="urn:microsoft.com/office/officeart/2005/8/layout/orgChart1"/>
    <dgm:cxn modelId="{8FAC6D13-6145-402B-A509-3D8236388477}" type="presParOf" srcId="{81D73AB4-0514-4082-A7D8-85EE6EC728E5}" destId="{B72F359C-E787-4CDC-8CB9-4B5A44DF96A0}" srcOrd="3" destOrd="0" presId="urn:microsoft.com/office/officeart/2005/8/layout/orgChart1"/>
    <dgm:cxn modelId="{432E8939-9FAF-4F3C-834C-724A813313B0}" type="presParOf" srcId="{B72F359C-E787-4CDC-8CB9-4B5A44DF96A0}" destId="{E37E3FEA-29A5-45A8-833E-BC66B07A3F4C}" srcOrd="0" destOrd="0" presId="urn:microsoft.com/office/officeart/2005/8/layout/orgChart1"/>
    <dgm:cxn modelId="{457E86E6-D952-4AEE-9457-D2B61E805CD2}" type="presParOf" srcId="{E37E3FEA-29A5-45A8-833E-BC66B07A3F4C}" destId="{352E9361-B282-402D-8019-A15FEC9FFD52}" srcOrd="0" destOrd="0" presId="urn:microsoft.com/office/officeart/2005/8/layout/orgChart1"/>
    <dgm:cxn modelId="{FEEB2841-AAC2-48A8-BC70-86843D402ED0}" type="presParOf" srcId="{E37E3FEA-29A5-45A8-833E-BC66B07A3F4C}" destId="{09C316DD-A121-499D-841C-BBC8EEF8101A}" srcOrd="1" destOrd="0" presId="urn:microsoft.com/office/officeart/2005/8/layout/orgChart1"/>
    <dgm:cxn modelId="{10EF7E6E-9861-492F-969D-F46DCC13AF6F}" type="presParOf" srcId="{B72F359C-E787-4CDC-8CB9-4B5A44DF96A0}" destId="{C4BDC5FC-C298-4375-BA0F-08B10CA76E63}" srcOrd="1" destOrd="0" presId="urn:microsoft.com/office/officeart/2005/8/layout/orgChart1"/>
    <dgm:cxn modelId="{E680DA05-9EAB-46C4-BB29-80EAE1256E01}" type="presParOf" srcId="{B72F359C-E787-4CDC-8CB9-4B5A44DF96A0}" destId="{C705A6A7-C34B-4F2A-A757-A11518B087DB}" srcOrd="2" destOrd="0" presId="urn:microsoft.com/office/officeart/2005/8/layout/orgChart1"/>
    <dgm:cxn modelId="{67AAF8AE-C328-4514-923C-CFB0EF1F0FB7}" type="presParOf" srcId="{81D73AB4-0514-4082-A7D8-85EE6EC728E5}" destId="{EF6ACC8D-BB4B-4A76-9417-BAE8554E4ECA}" srcOrd="4" destOrd="0" presId="urn:microsoft.com/office/officeart/2005/8/layout/orgChart1"/>
    <dgm:cxn modelId="{A8577DD2-5FB2-4EA8-BB7C-FC3566E6A5B4}" type="presParOf" srcId="{81D73AB4-0514-4082-A7D8-85EE6EC728E5}" destId="{4EE54E95-D999-4BF4-8BD6-A60C0D0981AC}" srcOrd="5" destOrd="0" presId="urn:microsoft.com/office/officeart/2005/8/layout/orgChart1"/>
    <dgm:cxn modelId="{7EF45F9A-01B7-4621-B4A7-7DB01BCA5CD5}" type="presParOf" srcId="{4EE54E95-D999-4BF4-8BD6-A60C0D0981AC}" destId="{DBCA7ED1-B2F1-4438-825F-04209A97608D}" srcOrd="0" destOrd="0" presId="urn:microsoft.com/office/officeart/2005/8/layout/orgChart1"/>
    <dgm:cxn modelId="{761F1594-F85B-4883-A71B-0128D2705184}" type="presParOf" srcId="{DBCA7ED1-B2F1-4438-825F-04209A97608D}" destId="{C7E2852F-EF5D-48CD-9965-B4B5FC26FBE1}" srcOrd="0" destOrd="0" presId="urn:microsoft.com/office/officeart/2005/8/layout/orgChart1"/>
    <dgm:cxn modelId="{ED92139E-F407-4D5E-9A1A-96468C9D445C}" type="presParOf" srcId="{DBCA7ED1-B2F1-4438-825F-04209A97608D}" destId="{4D16271F-39F7-42FF-A0FB-C03B07393C1B}" srcOrd="1" destOrd="0" presId="urn:microsoft.com/office/officeart/2005/8/layout/orgChart1"/>
    <dgm:cxn modelId="{0FA01258-6E2F-4090-A66A-628C2186365D}" type="presParOf" srcId="{4EE54E95-D999-4BF4-8BD6-A60C0D0981AC}" destId="{BEE8EBF5-E52F-4CFD-A53F-936473FDA53A}" srcOrd="1" destOrd="0" presId="urn:microsoft.com/office/officeart/2005/8/layout/orgChart1"/>
    <dgm:cxn modelId="{7AE13AD6-90FD-424D-831E-CB8A9DA82A00}" type="presParOf" srcId="{4EE54E95-D999-4BF4-8BD6-A60C0D0981AC}" destId="{077C8BCF-3E2A-4BA0-9932-F9A41549FFE4}" srcOrd="2" destOrd="0" presId="urn:microsoft.com/office/officeart/2005/8/layout/orgChart1"/>
    <dgm:cxn modelId="{4EE9A5C7-C242-44AA-A7EE-4DFED6A14A86}" type="presParOf" srcId="{3D12880E-2257-4126-A8A5-B157CED51E48}" destId="{D1635019-4C3C-42A6-91D2-F2AA18B822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B0EEF-569A-4393-9B4D-AF47C1D649E9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/>
      <dgm:spPr/>
    </dgm:pt>
    <dgm:pt modelId="{14A95448-74D1-42FC-A5AD-6DC43BF0D8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Қазақстандағы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 табиғи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 газ кен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0" u="none" strike="noStrike" cap="none" normalizeH="0" baseline="0" dirty="0" smtClean="0">
              <a:ln/>
              <a:effectLst/>
              <a:latin typeface="Arial" charset="0"/>
            </a:rPr>
            <a:t> орындары</a:t>
          </a: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0AF52C4-CDDC-4414-94D5-0472D61121E0}" type="parTrans" cxnId="{E767A56F-6E50-4385-B46E-3DBB3DF5C4D3}">
      <dgm:prSet/>
      <dgm:spPr/>
      <dgm:t>
        <a:bodyPr/>
        <a:lstStyle/>
        <a:p>
          <a:endParaRPr lang="ru-RU"/>
        </a:p>
      </dgm:t>
    </dgm:pt>
    <dgm:pt modelId="{C9F6B942-F861-4097-BB12-980239413152}" type="sibTrans" cxnId="{E767A56F-6E50-4385-B46E-3DBB3DF5C4D3}">
      <dgm:prSet/>
      <dgm:spPr/>
      <dgm:t>
        <a:bodyPr/>
        <a:lstStyle/>
        <a:p>
          <a:endParaRPr lang="ru-RU"/>
        </a:p>
      </dgm:t>
    </dgm:pt>
    <dgm:pt modelId="{C9257E3F-8F50-4E5D-991B-513A808D9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smtClean="0">
              <a:ln/>
              <a:effectLst/>
              <a:latin typeface="Times New Roman" pitchFamily="18" charset="0"/>
            </a:rPr>
            <a:t>Қарашығанақ</a:t>
          </a:r>
          <a:endParaRPr kumimoji="0" lang="ru-RU" b="0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844CFBA8-645C-4880-A612-CC1C307529D0}" type="parTrans" cxnId="{5158E820-4AD9-4BDB-97C7-DA9FF8FE94BA}">
      <dgm:prSet/>
      <dgm:spPr/>
      <dgm:t>
        <a:bodyPr/>
        <a:lstStyle/>
        <a:p>
          <a:endParaRPr lang="ru-RU"/>
        </a:p>
      </dgm:t>
    </dgm:pt>
    <dgm:pt modelId="{D0AC67DF-C7FD-4242-80AC-8138432CCA55}" type="sibTrans" cxnId="{5158E820-4AD9-4BDB-97C7-DA9FF8FE94BA}">
      <dgm:prSet/>
      <dgm:spPr/>
      <dgm:t>
        <a:bodyPr/>
        <a:lstStyle/>
        <a:p>
          <a:endParaRPr lang="ru-RU"/>
        </a:p>
      </dgm:t>
    </dgm:pt>
    <dgm:pt modelId="{BDDE724F-4B97-43BC-AAE3-21CF15D376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smtClean="0">
              <a:ln/>
              <a:effectLst/>
              <a:latin typeface="Times New Roman" pitchFamily="18" charset="0"/>
            </a:rPr>
            <a:t>Жетібай</a:t>
          </a:r>
          <a:endParaRPr kumimoji="0" lang="ru-RU" b="0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CEA0E034-D5C7-4030-8DCA-51FDEECD8BE1}" type="parTrans" cxnId="{CD73B2A3-C34E-4A3B-8B37-2EE7CC7F6BA0}">
      <dgm:prSet/>
      <dgm:spPr/>
      <dgm:t>
        <a:bodyPr/>
        <a:lstStyle/>
        <a:p>
          <a:endParaRPr lang="ru-RU"/>
        </a:p>
      </dgm:t>
    </dgm:pt>
    <dgm:pt modelId="{E0015C3B-07BA-4CB1-A595-44ADE7A1E2DD}" type="sibTrans" cxnId="{CD73B2A3-C34E-4A3B-8B37-2EE7CC7F6BA0}">
      <dgm:prSet/>
      <dgm:spPr/>
      <dgm:t>
        <a:bodyPr/>
        <a:lstStyle/>
        <a:p>
          <a:endParaRPr lang="ru-RU"/>
        </a:p>
      </dgm:t>
    </dgm:pt>
    <dgm:pt modelId="{D686826C-50ED-4B84-A424-1AEDAF38AD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smtClean="0">
              <a:ln/>
              <a:effectLst/>
              <a:latin typeface="Times New Roman" pitchFamily="18" charset="0"/>
            </a:rPr>
            <a:t>Қаламқас</a:t>
          </a:r>
          <a:endParaRPr kumimoji="0" lang="ru-RU" b="0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9371C98D-23C1-4D26-B28B-8FC20662DECB}" type="parTrans" cxnId="{A2FF4FB5-6D12-4D30-9B8C-2328A365FB2E}">
      <dgm:prSet/>
      <dgm:spPr/>
      <dgm:t>
        <a:bodyPr/>
        <a:lstStyle/>
        <a:p>
          <a:endParaRPr lang="ru-RU"/>
        </a:p>
      </dgm:t>
    </dgm:pt>
    <dgm:pt modelId="{24A2330D-7FCA-489B-A8F1-4B0034D4738B}" type="sibTrans" cxnId="{A2FF4FB5-6D12-4D30-9B8C-2328A365FB2E}">
      <dgm:prSet/>
      <dgm:spPr/>
      <dgm:t>
        <a:bodyPr/>
        <a:lstStyle/>
        <a:p>
          <a:endParaRPr lang="ru-RU"/>
        </a:p>
      </dgm:t>
    </dgm:pt>
    <dgm:pt modelId="{6B1DA423-0B7E-459A-9BD8-EEB9F89197FE}" type="pres">
      <dgm:prSet presAssocID="{552B0EEF-569A-4393-9B4D-AF47C1D649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2880E-2257-4126-A8A5-B157CED51E48}" type="pres">
      <dgm:prSet presAssocID="{14A95448-74D1-42FC-A5AD-6DC43BF0D882}" presName="hierRoot1" presStyleCnt="0">
        <dgm:presLayoutVars>
          <dgm:hierBranch/>
        </dgm:presLayoutVars>
      </dgm:prSet>
      <dgm:spPr/>
    </dgm:pt>
    <dgm:pt modelId="{F44A7372-5FFD-4D6D-9F15-B289C65CEE48}" type="pres">
      <dgm:prSet presAssocID="{14A95448-74D1-42FC-A5AD-6DC43BF0D882}" presName="rootComposite1" presStyleCnt="0"/>
      <dgm:spPr/>
    </dgm:pt>
    <dgm:pt modelId="{347F63D1-F921-448E-A630-2A1AD527CAED}" type="pres">
      <dgm:prSet presAssocID="{14A95448-74D1-42FC-A5AD-6DC43BF0D88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57D1B7-C9A1-4959-AC49-45181F925AD1}" type="pres">
      <dgm:prSet presAssocID="{14A95448-74D1-42FC-A5AD-6DC43BF0D88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D73AB4-0514-4082-A7D8-85EE6EC728E5}" type="pres">
      <dgm:prSet presAssocID="{14A95448-74D1-42FC-A5AD-6DC43BF0D882}" presName="hierChild2" presStyleCnt="0"/>
      <dgm:spPr/>
    </dgm:pt>
    <dgm:pt modelId="{8B365E73-72EA-4DE5-8635-2BECC47D2088}" type="pres">
      <dgm:prSet presAssocID="{844CFBA8-645C-4880-A612-CC1C307529D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BD79E6A-22FD-42FC-885D-5CD6C224DDDF}" type="pres">
      <dgm:prSet presAssocID="{C9257E3F-8F50-4E5D-991B-513A808D934C}" presName="hierRoot2" presStyleCnt="0">
        <dgm:presLayoutVars>
          <dgm:hierBranch/>
        </dgm:presLayoutVars>
      </dgm:prSet>
      <dgm:spPr/>
    </dgm:pt>
    <dgm:pt modelId="{51509E06-0C91-48B0-804C-3E8AC59974B5}" type="pres">
      <dgm:prSet presAssocID="{C9257E3F-8F50-4E5D-991B-513A808D934C}" presName="rootComposite" presStyleCnt="0"/>
      <dgm:spPr/>
    </dgm:pt>
    <dgm:pt modelId="{73D6BAAC-5832-4D12-BD8E-CEEFAB02BCB9}" type="pres">
      <dgm:prSet presAssocID="{C9257E3F-8F50-4E5D-991B-513A808D934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0E6A15-B8CA-4608-B036-235055A214AC}" type="pres">
      <dgm:prSet presAssocID="{C9257E3F-8F50-4E5D-991B-513A808D934C}" presName="rootConnector" presStyleLbl="node2" presStyleIdx="0" presStyleCnt="3"/>
      <dgm:spPr/>
      <dgm:t>
        <a:bodyPr/>
        <a:lstStyle/>
        <a:p>
          <a:endParaRPr lang="ru-RU"/>
        </a:p>
      </dgm:t>
    </dgm:pt>
    <dgm:pt modelId="{59881833-D2FB-4C66-8CAA-0A26ECD3FFB9}" type="pres">
      <dgm:prSet presAssocID="{C9257E3F-8F50-4E5D-991B-513A808D934C}" presName="hierChild4" presStyleCnt="0"/>
      <dgm:spPr/>
    </dgm:pt>
    <dgm:pt modelId="{1D92CD71-6853-48AC-9853-755777510D61}" type="pres">
      <dgm:prSet presAssocID="{C9257E3F-8F50-4E5D-991B-513A808D934C}" presName="hierChild5" presStyleCnt="0"/>
      <dgm:spPr/>
    </dgm:pt>
    <dgm:pt modelId="{694181D9-B818-4168-94C2-BD82C09C4051}" type="pres">
      <dgm:prSet presAssocID="{CEA0E034-D5C7-4030-8DCA-51FDEECD8BE1}" presName="Name35" presStyleLbl="parChTrans1D2" presStyleIdx="1" presStyleCnt="3"/>
      <dgm:spPr/>
      <dgm:t>
        <a:bodyPr/>
        <a:lstStyle/>
        <a:p>
          <a:endParaRPr lang="ru-RU"/>
        </a:p>
      </dgm:t>
    </dgm:pt>
    <dgm:pt modelId="{B72F359C-E787-4CDC-8CB9-4B5A44DF96A0}" type="pres">
      <dgm:prSet presAssocID="{BDDE724F-4B97-43BC-AAE3-21CF15D376D5}" presName="hierRoot2" presStyleCnt="0">
        <dgm:presLayoutVars>
          <dgm:hierBranch/>
        </dgm:presLayoutVars>
      </dgm:prSet>
      <dgm:spPr/>
    </dgm:pt>
    <dgm:pt modelId="{E37E3FEA-29A5-45A8-833E-BC66B07A3F4C}" type="pres">
      <dgm:prSet presAssocID="{BDDE724F-4B97-43BC-AAE3-21CF15D376D5}" presName="rootComposite" presStyleCnt="0"/>
      <dgm:spPr/>
    </dgm:pt>
    <dgm:pt modelId="{352E9361-B282-402D-8019-A15FEC9FFD52}" type="pres">
      <dgm:prSet presAssocID="{BDDE724F-4B97-43BC-AAE3-21CF15D376D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C316DD-A121-499D-841C-BBC8EEF8101A}" type="pres">
      <dgm:prSet presAssocID="{BDDE724F-4B97-43BC-AAE3-21CF15D376D5}" presName="rootConnector" presStyleLbl="node2" presStyleIdx="1" presStyleCnt="3"/>
      <dgm:spPr/>
      <dgm:t>
        <a:bodyPr/>
        <a:lstStyle/>
        <a:p>
          <a:endParaRPr lang="ru-RU"/>
        </a:p>
      </dgm:t>
    </dgm:pt>
    <dgm:pt modelId="{C4BDC5FC-C298-4375-BA0F-08B10CA76E63}" type="pres">
      <dgm:prSet presAssocID="{BDDE724F-4B97-43BC-AAE3-21CF15D376D5}" presName="hierChild4" presStyleCnt="0"/>
      <dgm:spPr/>
    </dgm:pt>
    <dgm:pt modelId="{C705A6A7-C34B-4F2A-A757-A11518B087DB}" type="pres">
      <dgm:prSet presAssocID="{BDDE724F-4B97-43BC-AAE3-21CF15D376D5}" presName="hierChild5" presStyleCnt="0"/>
      <dgm:spPr/>
    </dgm:pt>
    <dgm:pt modelId="{EF6ACC8D-BB4B-4A76-9417-BAE8554E4ECA}" type="pres">
      <dgm:prSet presAssocID="{9371C98D-23C1-4D26-B28B-8FC20662DECB}" presName="Name35" presStyleLbl="parChTrans1D2" presStyleIdx="2" presStyleCnt="3"/>
      <dgm:spPr/>
      <dgm:t>
        <a:bodyPr/>
        <a:lstStyle/>
        <a:p>
          <a:endParaRPr lang="ru-RU"/>
        </a:p>
      </dgm:t>
    </dgm:pt>
    <dgm:pt modelId="{4EE54E95-D999-4BF4-8BD6-A60C0D0981AC}" type="pres">
      <dgm:prSet presAssocID="{D686826C-50ED-4B84-A424-1AEDAF38ADB5}" presName="hierRoot2" presStyleCnt="0">
        <dgm:presLayoutVars>
          <dgm:hierBranch/>
        </dgm:presLayoutVars>
      </dgm:prSet>
      <dgm:spPr/>
    </dgm:pt>
    <dgm:pt modelId="{DBCA7ED1-B2F1-4438-825F-04209A97608D}" type="pres">
      <dgm:prSet presAssocID="{D686826C-50ED-4B84-A424-1AEDAF38ADB5}" presName="rootComposite" presStyleCnt="0"/>
      <dgm:spPr/>
    </dgm:pt>
    <dgm:pt modelId="{C7E2852F-EF5D-48CD-9965-B4B5FC26FBE1}" type="pres">
      <dgm:prSet presAssocID="{D686826C-50ED-4B84-A424-1AEDAF38AD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16271F-39F7-42FF-A0FB-C03B07393C1B}" type="pres">
      <dgm:prSet presAssocID="{D686826C-50ED-4B84-A424-1AEDAF38ADB5}" presName="rootConnector" presStyleLbl="node2" presStyleIdx="2" presStyleCnt="3"/>
      <dgm:spPr/>
      <dgm:t>
        <a:bodyPr/>
        <a:lstStyle/>
        <a:p>
          <a:endParaRPr lang="ru-RU"/>
        </a:p>
      </dgm:t>
    </dgm:pt>
    <dgm:pt modelId="{BEE8EBF5-E52F-4CFD-A53F-936473FDA53A}" type="pres">
      <dgm:prSet presAssocID="{D686826C-50ED-4B84-A424-1AEDAF38ADB5}" presName="hierChild4" presStyleCnt="0"/>
      <dgm:spPr/>
    </dgm:pt>
    <dgm:pt modelId="{077C8BCF-3E2A-4BA0-9932-F9A41549FFE4}" type="pres">
      <dgm:prSet presAssocID="{D686826C-50ED-4B84-A424-1AEDAF38ADB5}" presName="hierChild5" presStyleCnt="0"/>
      <dgm:spPr/>
    </dgm:pt>
    <dgm:pt modelId="{D1635019-4C3C-42A6-91D2-F2AA18B82295}" type="pres">
      <dgm:prSet presAssocID="{14A95448-74D1-42FC-A5AD-6DC43BF0D882}" presName="hierChild3" presStyleCnt="0"/>
      <dgm:spPr/>
    </dgm:pt>
  </dgm:ptLst>
  <dgm:cxnLst>
    <dgm:cxn modelId="{2B7F554B-D1E8-466A-8978-EAA6B7007A7D}" type="presOf" srcId="{C9257E3F-8F50-4E5D-991B-513A808D934C}" destId="{73D6BAAC-5832-4D12-BD8E-CEEFAB02BCB9}" srcOrd="0" destOrd="0" presId="urn:microsoft.com/office/officeart/2005/8/layout/orgChart1"/>
    <dgm:cxn modelId="{5B330273-8C07-49AB-9B61-4687F78A544A}" type="presOf" srcId="{844CFBA8-645C-4880-A612-CC1C307529D0}" destId="{8B365E73-72EA-4DE5-8635-2BECC47D2088}" srcOrd="0" destOrd="0" presId="urn:microsoft.com/office/officeart/2005/8/layout/orgChart1"/>
    <dgm:cxn modelId="{90F1763A-A257-4D41-BFD5-F4B0A628FC3C}" type="presOf" srcId="{14A95448-74D1-42FC-A5AD-6DC43BF0D882}" destId="{347F63D1-F921-448E-A630-2A1AD527CAED}" srcOrd="0" destOrd="0" presId="urn:microsoft.com/office/officeart/2005/8/layout/orgChart1"/>
    <dgm:cxn modelId="{8570B73E-E0A1-42CF-8E9A-0AEBA70C543D}" type="presOf" srcId="{14A95448-74D1-42FC-A5AD-6DC43BF0D882}" destId="{1557D1B7-C9A1-4959-AC49-45181F925AD1}" srcOrd="1" destOrd="0" presId="urn:microsoft.com/office/officeart/2005/8/layout/orgChart1"/>
    <dgm:cxn modelId="{77CF13DA-F467-4852-A85D-3116B392A4DF}" type="presOf" srcId="{552B0EEF-569A-4393-9B4D-AF47C1D649E9}" destId="{6B1DA423-0B7E-459A-9BD8-EEB9F89197FE}" srcOrd="0" destOrd="0" presId="urn:microsoft.com/office/officeart/2005/8/layout/orgChart1"/>
    <dgm:cxn modelId="{E767A56F-6E50-4385-B46E-3DBB3DF5C4D3}" srcId="{552B0EEF-569A-4393-9B4D-AF47C1D649E9}" destId="{14A95448-74D1-42FC-A5AD-6DC43BF0D882}" srcOrd="0" destOrd="0" parTransId="{A0AF52C4-CDDC-4414-94D5-0472D61121E0}" sibTransId="{C9F6B942-F861-4097-BB12-980239413152}"/>
    <dgm:cxn modelId="{33067469-C568-4F25-974D-72217ADB4179}" type="presOf" srcId="{D686826C-50ED-4B84-A424-1AEDAF38ADB5}" destId="{C7E2852F-EF5D-48CD-9965-B4B5FC26FBE1}" srcOrd="0" destOrd="0" presId="urn:microsoft.com/office/officeart/2005/8/layout/orgChart1"/>
    <dgm:cxn modelId="{5158E820-4AD9-4BDB-97C7-DA9FF8FE94BA}" srcId="{14A95448-74D1-42FC-A5AD-6DC43BF0D882}" destId="{C9257E3F-8F50-4E5D-991B-513A808D934C}" srcOrd="0" destOrd="0" parTransId="{844CFBA8-645C-4880-A612-CC1C307529D0}" sibTransId="{D0AC67DF-C7FD-4242-80AC-8138432CCA55}"/>
    <dgm:cxn modelId="{F012A640-7D15-484E-9166-3DCFE33C6E2F}" type="presOf" srcId="{BDDE724F-4B97-43BC-AAE3-21CF15D376D5}" destId="{352E9361-B282-402D-8019-A15FEC9FFD52}" srcOrd="0" destOrd="0" presId="urn:microsoft.com/office/officeart/2005/8/layout/orgChart1"/>
    <dgm:cxn modelId="{271C75BC-5E6D-4B7E-8172-AC0DE7548DAE}" type="presOf" srcId="{C9257E3F-8F50-4E5D-991B-513A808D934C}" destId="{0D0E6A15-B8CA-4608-B036-235055A214AC}" srcOrd="1" destOrd="0" presId="urn:microsoft.com/office/officeart/2005/8/layout/orgChart1"/>
    <dgm:cxn modelId="{9CF6A1E1-0CAC-44B1-AFEE-A06777B3B0DC}" type="presOf" srcId="{CEA0E034-D5C7-4030-8DCA-51FDEECD8BE1}" destId="{694181D9-B818-4168-94C2-BD82C09C4051}" srcOrd="0" destOrd="0" presId="urn:microsoft.com/office/officeart/2005/8/layout/orgChart1"/>
    <dgm:cxn modelId="{3CA656B8-DC2B-4544-B85A-D1700D825A3A}" type="presOf" srcId="{BDDE724F-4B97-43BC-AAE3-21CF15D376D5}" destId="{09C316DD-A121-499D-841C-BBC8EEF8101A}" srcOrd="1" destOrd="0" presId="urn:microsoft.com/office/officeart/2005/8/layout/orgChart1"/>
    <dgm:cxn modelId="{569E8DE3-BD65-4E7D-AEB8-B2C39B0788F4}" type="presOf" srcId="{D686826C-50ED-4B84-A424-1AEDAF38ADB5}" destId="{4D16271F-39F7-42FF-A0FB-C03B07393C1B}" srcOrd="1" destOrd="0" presId="urn:microsoft.com/office/officeart/2005/8/layout/orgChart1"/>
    <dgm:cxn modelId="{A2FF4FB5-6D12-4D30-9B8C-2328A365FB2E}" srcId="{14A95448-74D1-42FC-A5AD-6DC43BF0D882}" destId="{D686826C-50ED-4B84-A424-1AEDAF38ADB5}" srcOrd="2" destOrd="0" parTransId="{9371C98D-23C1-4D26-B28B-8FC20662DECB}" sibTransId="{24A2330D-7FCA-489B-A8F1-4B0034D4738B}"/>
    <dgm:cxn modelId="{CD73B2A3-C34E-4A3B-8B37-2EE7CC7F6BA0}" srcId="{14A95448-74D1-42FC-A5AD-6DC43BF0D882}" destId="{BDDE724F-4B97-43BC-AAE3-21CF15D376D5}" srcOrd="1" destOrd="0" parTransId="{CEA0E034-D5C7-4030-8DCA-51FDEECD8BE1}" sibTransId="{E0015C3B-07BA-4CB1-A595-44ADE7A1E2DD}"/>
    <dgm:cxn modelId="{B0C4F86F-C0F7-4722-BADA-D6EC5AE41804}" type="presOf" srcId="{9371C98D-23C1-4D26-B28B-8FC20662DECB}" destId="{EF6ACC8D-BB4B-4A76-9417-BAE8554E4ECA}" srcOrd="0" destOrd="0" presId="urn:microsoft.com/office/officeart/2005/8/layout/orgChart1"/>
    <dgm:cxn modelId="{04BAC6AB-6B39-46F8-B96A-2A5DC10B98D7}" type="presParOf" srcId="{6B1DA423-0B7E-459A-9BD8-EEB9F89197FE}" destId="{3D12880E-2257-4126-A8A5-B157CED51E48}" srcOrd="0" destOrd="0" presId="urn:microsoft.com/office/officeart/2005/8/layout/orgChart1"/>
    <dgm:cxn modelId="{01172A0A-DAEA-43E8-848D-9A9C83E887BC}" type="presParOf" srcId="{3D12880E-2257-4126-A8A5-B157CED51E48}" destId="{F44A7372-5FFD-4D6D-9F15-B289C65CEE48}" srcOrd="0" destOrd="0" presId="urn:microsoft.com/office/officeart/2005/8/layout/orgChart1"/>
    <dgm:cxn modelId="{F3B143E8-F171-459E-97CC-366B206F86BC}" type="presParOf" srcId="{F44A7372-5FFD-4D6D-9F15-B289C65CEE48}" destId="{347F63D1-F921-448E-A630-2A1AD527CAED}" srcOrd="0" destOrd="0" presId="urn:microsoft.com/office/officeart/2005/8/layout/orgChart1"/>
    <dgm:cxn modelId="{BFCE8969-BB89-45CB-A956-6FF766B8B9D1}" type="presParOf" srcId="{F44A7372-5FFD-4D6D-9F15-B289C65CEE48}" destId="{1557D1B7-C9A1-4959-AC49-45181F925AD1}" srcOrd="1" destOrd="0" presId="urn:microsoft.com/office/officeart/2005/8/layout/orgChart1"/>
    <dgm:cxn modelId="{D92DA254-419E-4C0B-B2A8-0A2E8D763679}" type="presParOf" srcId="{3D12880E-2257-4126-A8A5-B157CED51E48}" destId="{81D73AB4-0514-4082-A7D8-85EE6EC728E5}" srcOrd="1" destOrd="0" presId="urn:microsoft.com/office/officeart/2005/8/layout/orgChart1"/>
    <dgm:cxn modelId="{905DCF65-3D9C-4DAC-98C8-BD183C987507}" type="presParOf" srcId="{81D73AB4-0514-4082-A7D8-85EE6EC728E5}" destId="{8B365E73-72EA-4DE5-8635-2BECC47D2088}" srcOrd="0" destOrd="0" presId="urn:microsoft.com/office/officeart/2005/8/layout/orgChart1"/>
    <dgm:cxn modelId="{F4FF65BF-D51B-4494-ADC3-9E3CABCA9D89}" type="presParOf" srcId="{81D73AB4-0514-4082-A7D8-85EE6EC728E5}" destId="{1BD79E6A-22FD-42FC-885D-5CD6C224DDDF}" srcOrd="1" destOrd="0" presId="urn:microsoft.com/office/officeart/2005/8/layout/orgChart1"/>
    <dgm:cxn modelId="{3895E723-2FAF-422E-96ED-5F4059EDBB23}" type="presParOf" srcId="{1BD79E6A-22FD-42FC-885D-5CD6C224DDDF}" destId="{51509E06-0C91-48B0-804C-3E8AC59974B5}" srcOrd="0" destOrd="0" presId="urn:microsoft.com/office/officeart/2005/8/layout/orgChart1"/>
    <dgm:cxn modelId="{22BEC269-1B98-45AD-A481-09A8197CCAD0}" type="presParOf" srcId="{51509E06-0C91-48B0-804C-3E8AC59974B5}" destId="{73D6BAAC-5832-4D12-BD8E-CEEFAB02BCB9}" srcOrd="0" destOrd="0" presId="urn:microsoft.com/office/officeart/2005/8/layout/orgChart1"/>
    <dgm:cxn modelId="{9777163A-7705-46F8-BC9E-867DA19B177D}" type="presParOf" srcId="{51509E06-0C91-48B0-804C-3E8AC59974B5}" destId="{0D0E6A15-B8CA-4608-B036-235055A214AC}" srcOrd="1" destOrd="0" presId="urn:microsoft.com/office/officeart/2005/8/layout/orgChart1"/>
    <dgm:cxn modelId="{B51AD943-D6CD-4B7E-B9A3-C5D3B50F8D07}" type="presParOf" srcId="{1BD79E6A-22FD-42FC-885D-5CD6C224DDDF}" destId="{59881833-D2FB-4C66-8CAA-0A26ECD3FFB9}" srcOrd="1" destOrd="0" presId="urn:microsoft.com/office/officeart/2005/8/layout/orgChart1"/>
    <dgm:cxn modelId="{334F7DD2-19E7-4860-BE8F-E9D2188B72F6}" type="presParOf" srcId="{1BD79E6A-22FD-42FC-885D-5CD6C224DDDF}" destId="{1D92CD71-6853-48AC-9853-755777510D61}" srcOrd="2" destOrd="0" presId="urn:microsoft.com/office/officeart/2005/8/layout/orgChart1"/>
    <dgm:cxn modelId="{97D234B2-3F2D-489C-BF70-351FFDF0AC8A}" type="presParOf" srcId="{81D73AB4-0514-4082-A7D8-85EE6EC728E5}" destId="{694181D9-B818-4168-94C2-BD82C09C4051}" srcOrd="2" destOrd="0" presId="urn:microsoft.com/office/officeart/2005/8/layout/orgChart1"/>
    <dgm:cxn modelId="{6C9A616C-A84A-4AFC-86BC-AF8662923F00}" type="presParOf" srcId="{81D73AB4-0514-4082-A7D8-85EE6EC728E5}" destId="{B72F359C-E787-4CDC-8CB9-4B5A44DF96A0}" srcOrd="3" destOrd="0" presId="urn:microsoft.com/office/officeart/2005/8/layout/orgChart1"/>
    <dgm:cxn modelId="{AC7A42CB-DF2B-40B7-ACF7-B720DE4411C9}" type="presParOf" srcId="{B72F359C-E787-4CDC-8CB9-4B5A44DF96A0}" destId="{E37E3FEA-29A5-45A8-833E-BC66B07A3F4C}" srcOrd="0" destOrd="0" presId="urn:microsoft.com/office/officeart/2005/8/layout/orgChart1"/>
    <dgm:cxn modelId="{853536A5-E5FB-43AD-880B-78A1D4EA3C74}" type="presParOf" srcId="{E37E3FEA-29A5-45A8-833E-BC66B07A3F4C}" destId="{352E9361-B282-402D-8019-A15FEC9FFD52}" srcOrd="0" destOrd="0" presId="urn:microsoft.com/office/officeart/2005/8/layout/orgChart1"/>
    <dgm:cxn modelId="{23538474-E910-4602-A2DC-E77EF0BB5EA3}" type="presParOf" srcId="{E37E3FEA-29A5-45A8-833E-BC66B07A3F4C}" destId="{09C316DD-A121-499D-841C-BBC8EEF8101A}" srcOrd="1" destOrd="0" presId="urn:microsoft.com/office/officeart/2005/8/layout/orgChart1"/>
    <dgm:cxn modelId="{FA2979FE-6A8B-4F4A-8E06-9CF1F58EB0E3}" type="presParOf" srcId="{B72F359C-E787-4CDC-8CB9-4B5A44DF96A0}" destId="{C4BDC5FC-C298-4375-BA0F-08B10CA76E63}" srcOrd="1" destOrd="0" presId="urn:microsoft.com/office/officeart/2005/8/layout/orgChart1"/>
    <dgm:cxn modelId="{BFFE54A6-811F-4B5C-A0C6-C5CCB180602F}" type="presParOf" srcId="{B72F359C-E787-4CDC-8CB9-4B5A44DF96A0}" destId="{C705A6A7-C34B-4F2A-A757-A11518B087DB}" srcOrd="2" destOrd="0" presId="urn:microsoft.com/office/officeart/2005/8/layout/orgChart1"/>
    <dgm:cxn modelId="{EABBE5B7-5A5E-4A43-9630-F4401F3E8285}" type="presParOf" srcId="{81D73AB4-0514-4082-A7D8-85EE6EC728E5}" destId="{EF6ACC8D-BB4B-4A76-9417-BAE8554E4ECA}" srcOrd="4" destOrd="0" presId="urn:microsoft.com/office/officeart/2005/8/layout/orgChart1"/>
    <dgm:cxn modelId="{3B213991-6358-409F-9D22-1F662A3DE8A1}" type="presParOf" srcId="{81D73AB4-0514-4082-A7D8-85EE6EC728E5}" destId="{4EE54E95-D999-4BF4-8BD6-A60C0D0981AC}" srcOrd="5" destOrd="0" presId="urn:microsoft.com/office/officeart/2005/8/layout/orgChart1"/>
    <dgm:cxn modelId="{0FDDC504-DE2A-40B1-B29A-6BEA380E2143}" type="presParOf" srcId="{4EE54E95-D999-4BF4-8BD6-A60C0D0981AC}" destId="{DBCA7ED1-B2F1-4438-825F-04209A97608D}" srcOrd="0" destOrd="0" presId="urn:microsoft.com/office/officeart/2005/8/layout/orgChart1"/>
    <dgm:cxn modelId="{81DC745D-937F-423F-9472-05D9614326AB}" type="presParOf" srcId="{DBCA7ED1-B2F1-4438-825F-04209A97608D}" destId="{C7E2852F-EF5D-48CD-9965-B4B5FC26FBE1}" srcOrd="0" destOrd="0" presId="urn:microsoft.com/office/officeart/2005/8/layout/orgChart1"/>
    <dgm:cxn modelId="{373D3E2D-0D6C-4566-A38C-C1971958A938}" type="presParOf" srcId="{DBCA7ED1-B2F1-4438-825F-04209A97608D}" destId="{4D16271F-39F7-42FF-A0FB-C03B07393C1B}" srcOrd="1" destOrd="0" presId="urn:microsoft.com/office/officeart/2005/8/layout/orgChart1"/>
    <dgm:cxn modelId="{45336366-32C7-4BFB-908C-97EF0A666D5C}" type="presParOf" srcId="{4EE54E95-D999-4BF4-8BD6-A60C0D0981AC}" destId="{BEE8EBF5-E52F-4CFD-A53F-936473FDA53A}" srcOrd="1" destOrd="0" presId="urn:microsoft.com/office/officeart/2005/8/layout/orgChart1"/>
    <dgm:cxn modelId="{C2A1E15F-DC38-41C4-9B05-D10EB2F94A0D}" type="presParOf" srcId="{4EE54E95-D999-4BF4-8BD6-A60C0D0981AC}" destId="{077C8BCF-3E2A-4BA0-9932-F9A41549FFE4}" srcOrd="2" destOrd="0" presId="urn:microsoft.com/office/officeart/2005/8/layout/orgChart1"/>
    <dgm:cxn modelId="{139A4162-4181-4DF7-ABB0-978B80964E28}" type="presParOf" srcId="{3D12880E-2257-4126-A8A5-B157CED51E48}" destId="{D1635019-4C3C-42A6-91D2-F2AA18B822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C75E3-30F5-4EC5-AE3C-8C6E9D33225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2ED4B49E-B0B0-4F1B-A179-D7F625C1BFE9}">
      <dgm:prSet/>
      <dgm:spPr/>
      <dgm:t>
        <a:bodyPr/>
        <a:lstStyle/>
        <a:p>
          <a:endParaRPr lang="ru-RU" dirty="0"/>
        </a:p>
      </dgm:t>
    </dgm:pt>
    <dgm:pt modelId="{AA1C2E27-8D1F-4485-B420-FD1425FAEDAF}" type="parTrans" cxnId="{21AC6922-C7A3-4E44-8065-8215E0C6A158}">
      <dgm:prSet/>
      <dgm:spPr/>
      <dgm:t>
        <a:bodyPr/>
        <a:lstStyle/>
        <a:p>
          <a:endParaRPr lang="ru-RU"/>
        </a:p>
      </dgm:t>
    </dgm:pt>
    <dgm:pt modelId="{EC6B8900-88D6-453D-8FBD-0D5D95B798ED}" type="sibTrans" cxnId="{21AC6922-C7A3-4E44-8065-8215E0C6A158}">
      <dgm:prSet/>
      <dgm:spPr/>
      <dgm:t>
        <a:bodyPr/>
        <a:lstStyle/>
        <a:p>
          <a:endParaRPr lang="ru-RU"/>
        </a:p>
      </dgm:t>
    </dgm:pt>
    <dgm:pt modelId="{B2D9FE65-74D2-4B4E-847D-167CAE5EBC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Күйе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4E2B64D-91E3-4F13-BBE4-779D62961962}" type="parTrans" cxnId="{E725A8FC-F1F6-4D5B-ABF1-107E40802E9D}">
      <dgm:prSet/>
      <dgm:spPr/>
      <dgm:t>
        <a:bodyPr/>
        <a:lstStyle/>
        <a:p>
          <a:endParaRPr lang="ru-RU"/>
        </a:p>
      </dgm:t>
    </dgm:pt>
    <dgm:pt modelId="{2EEC0B0A-B639-4E83-AC84-4C7E31BACE09}" type="sibTrans" cxnId="{E725A8FC-F1F6-4D5B-ABF1-107E40802E9D}">
      <dgm:prSet/>
      <dgm:spPr/>
      <dgm:t>
        <a:bodyPr/>
        <a:lstStyle/>
        <a:p>
          <a:endParaRPr lang="ru-RU"/>
        </a:p>
      </dgm:t>
    </dgm:pt>
    <dgm:pt modelId="{1FD1E332-8815-4580-A654-8091D8C730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Сутек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54AFA32-FA0A-4255-8772-552D6F990216}" type="parTrans" cxnId="{2307F632-6F85-4784-9C63-7249E86C239F}">
      <dgm:prSet/>
      <dgm:spPr/>
      <dgm:t>
        <a:bodyPr/>
        <a:lstStyle/>
        <a:p>
          <a:endParaRPr lang="ru-RU"/>
        </a:p>
      </dgm:t>
    </dgm:pt>
    <dgm:pt modelId="{5C467A22-F051-4D00-8C49-A8B50FB3263F}" type="sibTrans" cxnId="{2307F632-6F85-4784-9C63-7249E86C239F}">
      <dgm:prSet/>
      <dgm:spPr/>
      <dgm:t>
        <a:bodyPr/>
        <a:lstStyle/>
        <a:p>
          <a:endParaRPr lang="ru-RU"/>
        </a:p>
      </dgm:t>
    </dgm:pt>
    <dgm:pt modelId="{0AC02871-3B17-4139-9D8B-4EE6894C20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Этилен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0888EEE-BA40-44C0-B268-7124DDF54181}" type="parTrans" cxnId="{F14E068D-DE6B-41A9-B873-D2755C0F07DB}">
      <dgm:prSet/>
      <dgm:spPr/>
      <dgm:t>
        <a:bodyPr/>
        <a:lstStyle/>
        <a:p>
          <a:endParaRPr lang="ru-RU"/>
        </a:p>
      </dgm:t>
    </dgm:pt>
    <dgm:pt modelId="{3D03F063-4B41-4EF9-8C85-5D7E13BF6C68}" type="sibTrans" cxnId="{F14E068D-DE6B-41A9-B873-D2755C0F07DB}">
      <dgm:prSet/>
      <dgm:spPr/>
      <dgm:t>
        <a:bodyPr/>
        <a:lstStyle/>
        <a:p>
          <a:endParaRPr lang="ru-RU"/>
        </a:p>
      </dgm:t>
    </dgm:pt>
    <dgm:pt modelId="{4B336DBB-C6E5-44D4-8FD8-AE65601072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Ацетилен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5213DC2-C81E-49B3-B765-E6BE43EFC41F}" type="parTrans" cxnId="{64B39392-150D-4BEE-A240-19BE39E0528E}">
      <dgm:prSet/>
      <dgm:spPr/>
      <dgm:t>
        <a:bodyPr/>
        <a:lstStyle/>
        <a:p>
          <a:endParaRPr lang="ru-RU"/>
        </a:p>
      </dgm:t>
    </dgm:pt>
    <dgm:pt modelId="{C17CEFC8-15DE-4D22-89B1-E433995AB6F4}" type="sibTrans" cxnId="{64B39392-150D-4BEE-A240-19BE39E0528E}">
      <dgm:prSet/>
      <dgm:spPr/>
      <dgm:t>
        <a:bodyPr/>
        <a:lstStyle/>
        <a:p>
          <a:endParaRPr lang="ru-RU"/>
        </a:p>
      </dgm:t>
    </dgm:pt>
    <dgm:pt modelId="{AA5EE2E6-7826-453B-A49C-44D7BC9574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Резеңке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B0D97D3-045C-4B7E-896A-BDE02DC9A921}" type="parTrans" cxnId="{F084D255-9FAC-4E59-BEF6-B9AE1E13F95D}">
      <dgm:prSet/>
      <dgm:spPr/>
      <dgm:t>
        <a:bodyPr/>
        <a:lstStyle/>
        <a:p>
          <a:endParaRPr lang="ru-RU"/>
        </a:p>
      </dgm:t>
    </dgm:pt>
    <dgm:pt modelId="{F2845C0A-2319-4394-B828-1CFD9F2F55B1}" type="sibTrans" cxnId="{F084D255-9FAC-4E59-BEF6-B9AE1E13F95D}">
      <dgm:prSet/>
      <dgm:spPr/>
      <dgm:t>
        <a:bodyPr/>
        <a:lstStyle/>
        <a:p>
          <a:endParaRPr lang="ru-RU"/>
        </a:p>
      </dgm:t>
    </dgm:pt>
    <dgm:pt modelId="{C7C88BCA-134F-4069-81C0-B8B93A1B9E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Галогентуындылар</a:t>
          </a:r>
          <a:endParaRPr kumimoji="0" lang="ru-RU" b="1" i="1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558470A-021C-45BD-B06C-A79E766D4108}" type="parTrans" cxnId="{EBD75007-1ACC-4250-A15B-09C646F3DB6A}">
      <dgm:prSet/>
      <dgm:spPr/>
      <dgm:t>
        <a:bodyPr/>
        <a:lstStyle/>
        <a:p>
          <a:endParaRPr lang="ru-RU"/>
        </a:p>
      </dgm:t>
    </dgm:pt>
    <dgm:pt modelId="{CDC4AD3E-3B71-436F-8F85-A9CEE2E9EAE0}" type="sibTrans" cxnId="{EBD75007-1ACC-4250-A15B-09C646F3DB6A}">
      <dgm:prSet/>
      <dgm:spPr/>
      <dgm:t>
        <a:bodyPr/>
        <a:lstStyle/>
        <a:p>
          <a:endParaRPr lang="ru-RU"/>
        </a:p>
      </dgm:t>
    </dgm:pt>
    <dgm:pt modelId="{42C9F700-4334-4AE8-BACB-058A28C3B18E}" type="pres">
      <dgm:prSet presAssocID="{740C75E3-30F5-4EC5-AE3C-8C6E9D332256}" presName="Name0" presStyleCnt="0">
        <dgm:presLayoutVars>
          <dgm:dir/>
          <dgm:animLvl val="lvl"/>
          <dgm:resizeHandles val="exact"/>
        </dgm:presLayoutVars>
      </dgm:prSet>
      <dgm:spPr/>
    </dgm:pt>
    <dgm:pt modelId="{860D8B22-7C91-4785-BD5D-9F7FD6EFE477}" type="pres">
      <dgm:prSet presAssocID="{2ED4B49E-B0B0-4F1B-A179-D7F625C1BFE9}" presName="Name8" presStyleCnt="0"/>
      <dgm:spPr/>
    </dgm:pt>
    <dgm:pt modelId="{77BD8C86-C86A-4A7A-98B1-6F550CBAED7D}" type="pres">
      <dgm:prSet presAssocID="{2ED4B49E-B0B0-4F1B-A179-D7F625C1BFE9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90DDA-350B-48A3-9337-97BDA82C5A76}" type="pres">
      <dgm:prSet presAssocID="{2ED4B49E-B0B0-4F1B-A179-D7F625C1BF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10CD-0908-4671-B900-95190D9052C3}" type="pres">
      <dgm:prSet presAssocID="{B2D9FE65-74D2-4B4E-847D-167CAE5EBCDC}" presName="Name8" presStyleCnt="0"/>
      <dgm:spPr/>
    </dgm:pt>
    <dgm:pt modelId="{7A72C0D5-DD5A-4692-8BA1-4CF499A1599B}" type="pres">
      <dgm:prSet presAssocID="{B2D9FE65-74D2-4B4E-847D-167CAE5EBCDC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8FBB7-FF37-4F73-A145-9FE859A46FF5}" type="pres">
      <dgm:prSet presAssocID="{B2D9FE65-74D2-4B4E-847D-167CAE5EBC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82690-8970-4CB5-B6E4-F0FFE2BC6FD0}" type="pres">
      <dgm:prSet presAssocID="{1FD1E332-8815-4580-A654-8091D8C73014}" presName="Name8" presStyleCnt="0"/>
      <dgm:spPr/>
    </dgm:pt>
    <dgm:pt modelId="{B187B874-33B2-4720-9A14-4D23086EAC66}" type="pres">
      <dgm:prSet presAssocID="{1FD1E332-8815-4580-A654-8091D8C73014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C5410-BD90-4C97-B50B-4F9C7BE1612A}" type="pres">
      <dgm:prSet presAssocID="{1FD1E332-8815-4580-A654-8091D8C730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ED91B-52AF-461F-88CD-D3BCF19D2991}" type="pres">
      <dgm:prSet presAssocID="{0AC02871-3B17-4139-9D8B-4EE6894C20B3}" presName="Name8" presStyleCnt="0"/>
      <dgm:spPr/>
    </dgm:pt>
    <dgm:pt modelId="{0C57581B-7C89-412D-AEDD-E1020A495377}" type="pres">
      <dgm:prSet presAssocID="{0AC02871-3B17-4139-9D8B-4EE6894C20B3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D50D7-80DA-44BB-899F-287B1D57D294}" type="pres">
      <dgm:prSet presAssocID="{0AC02871-3B17-4139-9D8B-4EE6894C20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458D8-4F01-47FA-A172-24299A2191DC}" type="pres">
      <dgm:prSet presAssocID="{4B336DBB-C6E5-44D4-8FD8-AE65601072CC}" presName="Name8" presStyleCnt="0"/>
      <dgm:spPr/>
    </dgm:pt>
    <dgm:pt modelId="{BBBDA33D-E186-4C6D-807D-90F09E258D0D}" type="pres">
      <dgm:prSet presAssocID="{4B336DBB-C6E5-44D4-8FD8-AE65601072CC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0D5BA-5BE1-4905-9140-1F32DB9EA8EC}" type="pres">
      <dgm:prSet presAssocID="{4B336DBB-C6E5-44D4-8FD8-AE65601072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280F-FEF7-435F-AB2D-77586AFAA2C3}" type="pres">
      <dgm:prSet presAssocID="{AA5EE2E6-7826-453B-A49C-44D7BC95749C}" presName="Name8" presStyleCnt="0"/>
      <dgm:spPr/>
    </dgm:pt>
    <dgm:pt modelId="{AA99A20F-57D2-4572-B8A2-3E91F5386DAF}" type="pres">
      <dgm:prSet presAssocID="{AA5EE2E6-7826-453B-A49C-44D7BC95749C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F3651-F36A-4C6F-B4C8-7ABF6BB3A476}" type="pres">
      <dgm:prSet presAssocID="{AA5EE2E6-7826-453B-A49C-44D7BC9574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1A6AE-E3B1-4166-8C48-8E09842A0062}" type="pres">
      <dgm:prSet presAssocID="{C7C88BCA-134F-4069-81C0-B8B93A1B9E1D}" presName="Name8" presStyleCnt="0"/>
      <dgm:spPr/>
    </dgm:pt>
    <dgm:pt modelId="{DCA6121D-56F1-4755-AC38-44B00F2242A6}" type="pres">
      <dgm:prSet presAssocID="{C7C88BCA-134F-4069-81C0-B8B93A1B9E1D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9D414-3D7B-4AED-A6FB-9F189FCE781F}" type="pres">
      <dgm:prSet presAssocID="{C7C88BCA-134F-4069-81C0-B8B93A1B9E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85A90-D80C-44BD-A6A8-76C0A81F54B4}" type="presOf" srcId="{0AC02871-3B17-4139-9D8B-4EE6894C20B3}" destId="{0C57581B-7C89-412D-AEDD-E1020A495377}" srcOrd="0" destOrd="0" presId="urn:microsoft.com/office/officeart/2005/8/layout/pyramid1"/>
    <dgm:cxn modelId="{E725A8FC-F1F6-4D5B-ABF1-107E40802E9D}" srcId="{740C75E3-30F5-4EC5-AE3C-8C6E9D332256}" destId="{B2D9FE65-74D2-4B4E-847D-167CAE5EBCDC}" srcOrd="1" destOrd="0" parTransId="{04E2B64D-91E3-4F13-BBE4-779D62961962}" sibTransId="{2EEC0B0A-B639-4E83-AC84-4C7E31BACE09}"/>
    <dgm:cxn modelId="{09E79633-9151-4962-BF22-E7966AE865F3}" type="presOf" srcId="{B2D9FE65-74D2-4B4E-847D-167CAE5EBCDC}" destId="{7A72C0D5-DD5A-4692-8BA1-4CF499A1599B}" srcOrd="0" destOrd="0" presId="urn:microsoft.com/office/officeart/2005/8/layout/pyramid1"/>
    <dgm:cxn modelId="{64B39392-150D-4BEE-A240-19BE39E0528E}" srcId="{740C75E3-30F5-4EC5-AE3C-8C6E9D332256}" destId="{4B336DBB-C6E5-44D4-8FD8-AE65601072CC}" srcOrd="4" destOrd="0" parTransId="{55213DC2-C81E-49B3-B765-E6BE43EFC41F}" sibTransId="{C17CEFC8-15DE-4D22-89B1-E433995AB6F4}"/>
    <dgm:cxn modelId="{7B2B6E53-B4A0-407C-8841-BF86177BB354}" type="presOf" srcId="{4B336DBB-C6E5-44D4-8FD8-AE65601072CC}" destId="{3D30D5BA-5BE1-4905-9140-1F32DB9EA8EC}" srcOrd="1" destOrd="0" presId="urn:microsoft.com/office/officeart/2005/8/layout/pyramid1"/>
    <dgm:cxn modelId="{F14E068D-DE6B-41A9-B873-D2755C0F07DB}" srcId="{740C75E3-30F5-4EC5-AE3C-8C6E9D332256}" destId="{0AC02871-3B17-4139-9D8B-4EE6894C20B3}" srcOrd="3" destOrd="0" parTransId="{70888EEE-BA40-44C0-B268-7124DDF54181}" sibTransId="{3D03F063-4B41-4EF9-8C85-5D7E13BF6C68}"/>
    <dgm:cxn modelId="{EE4B6C37-F382-41BA-8E60-AC5CF60CB10E}" type="presOf" srcId="{740C75E3-30F5-4EC5-AE3C-8C6E9D332256}" destId="{42C9F700-4334-4AE8-BACB-058A28C3B18E}" srcOrd="0" destOrd="0" presId="urn:microsoft.com/office/officeart/2005/8/layout/pyramid1"/>
    <dgm:cxn modelId="{EBD75007-1ACC-4250-A15B-09C646F3DB6A}" srcId="{740C75E3-30F5-4EC5-AE3C-8C6E9D332256}" destId="{C7C88BCA-134F-4069-81C0-B8B93A1B9E1D}" srcOrd="6" destOrd="0" parTransId="{B558470A-021C-45BD-B06C-A79E766D4108}" sibTransId="{CDC4AD3E-3B71-436F-8F85-A9CEE2E9EAE0}"/>
    <dgm:cxn modelId="{2307F632-6F85-4784-9C63-7249E86C239F}" srcId="{740C75E3-30F5-4EC5-AE3C-8C6E9D332256}" destId="{1FD1E332-8815-4580-A654-8091D8C73014}" srcOrd="2" destOrd="0" parTransId="{A54AFA32-FA0A-4255-8772-552D6F990216}" sibTransId="{5C467A22-F051-4D00-8C49-A8B50FB3263F}"/>
    <dgm:cxn modelId="{402A509C-7D31-4AFF-8F34-C25C9C6084D2}" type="presOf" srcId="{AA5EE2E6-7826-453B-A49C-44D7BC95749C}" destId="{0CFF3651-F36A-4C6F-B4C8-7ABF6BB3A476}" srcOrd="1" destOrd="0" presId="urn:microsoft.com/office/officeart/2005/8/layout/pyramid1"/>
    <dgm:cxn modelId="{F87E3672-5583-4E13-8D25-2E75508F9228}" type="presOf" srcId="{2ED4B49E-B0B0-4F1B-A179-D7F625C1BFE9}" destId="{77BD8C86-C86A-4A7A-98B1-6F550CBAED7D}" srcOrd="0" destOrd="0" presId="urn:microsoft.com/office/officeart/2005/8/layout/pyramid1"/>
    <dgm:cxn modelId="{9FCCFE81-5194-4033-B0EA-7EB22EA75E44}" type="presOf" srcId="{AA5EE2E6-7826-453B-A49C-44D7BC95749C}" destId="{AA99A20F-57D2-4572-B8A2-3E91F5386DAF}" srcOrd="0" destOrd="0" presId="urn:microsoft.com/office/officeart/2005/8/layout/pyramid1"/>
    <dgm:cxn modelId="{0645BC5E-93A8-46FD-89F7-ABFB8DD4222D}" type="presOf" srcId="{C7C88BCA-134F-4069-81C0-B8B93A1B9E1D}" destId="{5239D414-3D7B-4AED-A6FB-9F189FCE781F}" srcOrd="1" destOrd="0" presId="urn:microsoft.com/office/officeart/2005/8/layout/pyramid1"/>
    <dgm:cxn modelId="{69BA7B9F-AC94-46DA-A7F7-A48886D6E8C0}" type="presOf" srcId="{C7C88BCA-134F-4069-81C0-B8B93A1B9E1D}" destId="{DCA6121D-56F1-4755-AC38-44B00F2242A6}" srcOrd="0" destOrd="0" presId="urn:microsoft.com/office/officeart/2005/8/layout/pyramid1"/>
    <dgm:cxn modelId="{8235C37F-659C-4243-B403-5849DFFDF94A}" type="presOf" srcId="{1FD1E332-8815-4580-A654-8091D8C73014}" destId="{B187B874-33B2-4720-9A14-4D23086EAC66}" srcOrd="0" destOrd="0" presId="urn:microsoft.com/office/officeart/2005/8/layout/pyramid1"/>
    <dgm:cxn modelId="{B56E4797-8295-4A63-B557-2A9D81DA57E7}" type="presOf" srcId="{4B336DBB-C6E5-44D4-8FD8-AE65601072CC}" destId="{BBBDA33D-E186-4C6D-807D-90F09E258D0D}" srcOrd="0" destOrd="0" presId="urn:microsoft.com/office/officeart/2005/8/layout/pyramid1"/>
    <dgm:cxn modelId="{D368F4A7-C387-49C5-9184-0815DB71DCBC}" type="presOf" srcId="{2ED4B49E-B0B0-4F1B-A179-D7F625C1BFE9}" destId="{98090DDA-350B-48A3-9337-97BDA82C5A76}" srcOrd="1" destOrd="0" presId="urn:microsoft.com/office/officeart/2005/8/layout/pyramid1"/>
    <dgm:cxn modelId="{185BD4A2-A344-4715-949C-E8D56BB7B8C1}" type="presOf" srcId="{1FD1E332-8815-4580-A654-8091D8C73014}" destId="{E9EC5410-BD90-4C97-B50B-4F9C7BE1612A}" srcOrd="1" destOrd="0" presId="urn:microsoft.com/office/officeart/2005/8/layout/pyramid1"/>
    <dgm:cxn modelId="{7C6D6E3A-CFF1-4D25-85B1-06B8A4951A4F}" type="presOf" srcId="{B2D9FE65-74D2-4B4E-847D-167CAE5EBCDC}" destId="{AEA8FBB7-FF37-4F73-A145-9FE859A46FF5}" srcOrd="1" destOrd="0" presId="urn:microsoft.com/office/officeart/2005/8/layout/pyramid1"/>
    <dgm:cxn modelId="{21AC6922-C7A3-4E44-8065-8215E0C6A158}" srcId="{740C75E3-30F5-4EC5-AE3C-8C6E9D332256}" destId="{2ED4B49E-B0B0-4F1B-A179-D7F625C1BFE9}" srcOrd="0" destOrd="0" parTransId="{AA1C2E27-8D1F-4485-B420-FD1425FAEDAF}" sibTransId="{EC6B8900-88D6-453D-8FBD-0D5D95B798ED}"/>
    <dgm:cxn modelId="{EE357352-AEB9-474F-A09B-706ACF50BBE3}" type="presOf" srcId="{0AC02871-3B17-4139-9D8B-4EE6894C20B3}" destId="{3F5D50D7-80DA-44BB-899F-287B1D57D294}" srcOrd="1" destOrd="0" presId="urn:microsoft.com/office/officeart/2005/8/layout/pyramid1"/>
    <dgm:cxn modelId="{F084D255-9FAC-4E59-BEF6-B9AE1E13F95D}" srcId="{740C75E3-30F5-4EC5-AE3C-8C6E9D332256}" destId="{AA5EE2E6-7826-453B-A49C-44D7BC95749C}" srcOrd="5" destOrd="0" parTransId="{AB0D97D3-045C-4B7E-896A-BDE02DC9A921}" sibTransId="{F2845C0A-2319-4394-B828-1CFD9F2F55B1}"/>
    <dgm:cxn modelId="{B9C94A99-59B6-4281-9C7D-2730692B24C5}" type="presParOf" srcId="{42C9F700-4334-4AE8-BACB-058A28C3B18E}" destId="{860D8B22-7C91-4785-BD5D-9F7FD6EFE477}" srcOrd="0" destOrd="0" presId="urn:microsoft.com/office/officeart/2005/8/layout/pyramid1"/>
    <dgm:cxn modelId="{F2899A14-4B12-40AC-9ED5-70AA529150C6}" type="presParOf" srcId="{860D8B22-7C91-4785-BD5D-9F7FD6EFE477}" destId="{77BD8C86-C86A-4A7A-98B1-6F550CBAED7D}" srcOrd="0" destOrd="0" presId="urn:microsoft.com/office/officeart/2005/8/layout/pyramid1"/>
    <dgm:cxn modelId="{C8D78557-DCC4-4FCC-8F43-C3B9DE887E8C}" type="presParOf" srcId="{860D8B22-7C91-4785-BD5D-9F7FD6EFE477}" destId="{98090DDA-350B-48A3-9337-97BDA82C5A76}" srcOrd="1" destOrd="0" presId="urn:microsoft.com/office/officeart/2005/8/layout/pyramid1"/>
    <dgm:cxn modelId="{D4DDF0AD-19B5-4B73-9B23-82DF4123B806}" type="presParOf" srcId="{42C9F700-4334-4AE8-BACB-058A28C3B18E}" destId="{9E1710CD-0908-4671-B900-95190D9052C3}" srcOrd="1" destOrd="0" presId="urn:microsoft.com/office/officeart/2005/8/layout/pyramid1"/>
    <dgm:cxn modelId="{E959AE91-A7D6-4F97-AFC6-E75D93E8A70E}" type="presParOf" srcId="{9E1710CD-0908-4671-B900-95190D9052C3}" destId="{7A72C0D5-DD5A-4692-8BA1-4CF499A1599B}" srcOrd="0" destOrd="0" presId="urn:microsoft.com/office/officeart/2005/8/layout/pyramid1"/>
    <dgm:cxn modelId="{FED2747B-C029-4334-B612-7449F40236C3}" type="presParOf" srcId="{9E1710CD-0908-4671-B900-95190D9052C3}" destId="{AEA8FBB7-FF37-4F73-A145-9FE859A46FF5}" srcOrd="1" destOrd="0" presId="urn:microsoft.com/office/officeart/2005/8/layout/pyramid1"/>
    <dgm:cxn modelId="{E97E7984-342F-4538-9E89-905882C77B46}" type="presParOf" srcId="{42C9F700-4334-4AE8-BACB-058A28C3B18E}" destId="{4E582690-8970-4CB5-B6E4-F0FFE2BC6FD0}" srcOrd="2" destOrd="0" presId="urn:microsoft.com/office/officeart/2005/8/layout/pyramid1"/>
    <dgm:cxn modelId="{F24D7FE9-804E-4FF1-B14C-2F358C8A48FC}" type="presParOf" srcId="{4E582690-8970-4CB5-B6E4-F0FFE2BC6FD0}" destId="{B187B874-33B2-4720-9A14-4D23086EAC66}" srcOrd="0" destOrd="0" presId="urn:microsoft.com/office/officeart/2005/8/layout/pyramid1"/>
    <dgm:cxn modelId="{950BEAAB-0525-4810-8C57-D78330FCED5B}" type="presParOf" srcId="{4E582690-8970-4CB5-B6E4-F0FFE2BC6FD0}" destId="{E9EC5410-BD90-4C97-B50B-4F9C7BE1612A}" srcOrd="1" destOrd="0" presId="urn:microsoft.com/office/officeart/2005/8/layout/pyramid1"/>
    <dgm:cxn modelId="{713A2885-E88E-4E18-9DE0-F3A3A2B49FF5}" type="presParOf" srcId="{42C9F700-4334-4AE8-BACB-058A28C3B18E}" destId="{35AED91B-52AF-461F-88CD-D3BCF19D2991}" srcOrd="3" destOrd="0" presId="urn:microsoft.com/office/officeart/2005/8/layout/pyramid1"/>
    <dgm:cxn modelId="{BB5FC11D-6B62-4ABB-B56E-A59590F94E78}" type="presParOf" srcId="{35AED91B-52AF-461F-88CD-D3BCF19D2991}" destId="{0C57581B-7C89-412D-AEDD-E1020A495377}" srcOrd="0" destOrd="0" presId="urn:microsoft.com/office/officeart/2005/8/layout/pyramid1"/>
    <dgm:cxn modelId="{52EC0393-F5E2-4015-A071-B4045BA986CA}" type="presParOf" srcId="{35AED91B-52AF-461F-88CD-D3BCF19D2991}" destId="{3F5D50D7-80DA-44BB-899F-287B1D57D294}" srcOrd="1" destOrd="0" presId="urn:microsoft.com/office/officeart/2005/8/layout/pyramid1"/>
    <dgm:cxn modelId="{75FF74EC-EB4E-444F-9287-63C4EC7C526D}" type="presParOf" srcId="{42C9F700-4334-4AE8-BACB-058A28C3B18E}" destId="{01F458D8-4F01-47FA-A172-24299A2191DC}" srcOrd="4" destOrd="0" presId="urn:microsoft.com/office/officeart/2005/8/layout/pyramid1"/>
    <dgm:cxn modelId="{F870FA58-93E0-42DE-8AD1-F62F8094877C}" type="presParOf" srcId="{01F458D8-4F01-47FA-A172-24299A2191DC}" destId="{BBBDA33D-E186-4C6D-807D-90F09E258D0D}" srcOrd="0" destOrd="0" presId="urn:microsoft.com/office/officeart/2005/8/layout/pyramid1"/>
    <dgm:cxn modelId="{2F4FC26A-C32D-4710-A164-51796789DFEE}" type="presParOf" srcId="{01F458D8-4F01-47FA-A172-24299A2191DC}" destId="{3D30D5BA-5BE1-4905-9140-1F32DB9EA8EC}" srcOrd="1" destOrd="0" presId="urn:microsoft.com/office/officeart/2005/8/layout/pyramid1"/>
    <dgm:cxn modelId="{883F059A-3AFB-4F33-A101-41D2648C9F4A}" type="presParOf" srcId="{42C9F700-4334-4AE8-BACB-058A28C3B18E}" destId="{9ED2280F-FEF7-435F-AB2D-77586AFAA2C3}" srcOrd="5" destOrd="0" presId="urn:microsoft.com/office/officeart/2005/8/layout/pyramid1"/>
    <dgm:cxn modelId="{98678BE1-6488-4013-9A71-8137768408AA}" type="presParOf" srcId="{9ED2280F-FEF7-435F-AB2D-77586AFAA2C3}" destId="{AA99A20F-57D2-4572-B8A2-3E91F5386DAF}" srcOrd="0" destOrd="0" presId="urn:microsoft.com/office/officeart/2005/8/layout/pyramid1"/>
    <dgm:cxn modelId="{CE24230B-7C10-4CAD-81B6-31CC09FD1AE9}" type="presParOf" srcId="{9ED2280F-FEF7-435F-AB2D-77586AFAA2C3}" destId="{0CFF3651-F36A-4C6F-B4C8-7ABF6BB3A476}" srcOrd="1" destOrd="0" presId="urn:microsoft.com/office/officeart/2005/8/layout/pyramid1"/>
    <dgm:cxn modelId="{A4F9AF0A-7C3A-4E0B-89F5-95E92A96CC65}" type="presParOf" srcId="{42C9F700-4334-4AE8-BACB-058A28C3B18E}" destId="{ECE1A6AE-E3B1-4166-8C48-8E09842A0062}" srcOrd="6" destOrd="0" presId="urn:microsoft.com/office/officeart/2005/8/layout/pyramid1"/>
    <dgm:cxn modelId="{F3E46B54-E713-4D09-9C49-4EA48CCF26D5}" type="presParOf" srcId="{ECE1A6AE-E3B1-4166-8C48-8E09842A0062}" destId="{DCA6121D-56F1-4755-AC38-44B00F2242A6}" srcOrd="0" destOrd="0" presId="urn:microsoft.com/office/officeart/2005/8/layout/pyramid1"/>
    <dgm:cxn modelId="{7D96ED6C-76F0-467D-86B4-21D8FA921739}" type="presParOf" srcId="{ECE1A6AE-E3B1-4166-8C48-8E09842A0062}" destId="{5239D414-3D7B-4AED-A6FB-9F189FCE78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FA0314-E8FF-4B7B-B063-5098F53566F9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/>
      <dgm:spPr/>
    </dgm:pt>
    <dgm:pt modelId="{AE0CC6AB-889E-46E9-8171-5A60282D38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Галоген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туындылардан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1" i="1" u="none" strike="noStrike" cap="none" normalizeH="0" baseline="0" dirty="0" smtClean="0">
              <a:ln/>
              <a:effectLst/>
              <a:latin typeface="Arial" charset="0"/>
            </a:rPr>
            <a:t> жасалады</a:t>
          </a:r>
          <a:endParaRPr kumimoji="0" lang="ru-RU" b="1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B66C16C9-5C2F-4D94-9C9F-B43DF27E27A0}" type="parTrans" cxnId="{88775493-DC12-431D-816C-C1D1BA214C37}">
      <dgm:prSet/>
      <dgm:spPr/>
      <dgm:t>
        <a:bodyPr/>
        <a:lstStyle/>
        <a:p>
          <a:endParaRPr lang="ru-RU"/>
        </a:p>
      </dgm:t>
    </dgm:pt>
    <dgm:pt modelId="{A436653C-B3AF-454E-872A-3883EC8251D4}" type="sibTrans" cxnId="{88775493-DC12-431D-816C-C1D1BA214C37}">
      <dgm:prSet/>
      <dgm:spPr/>
      <dgm:t>
        <a:bodyPr/>
        <a:lstStyle/>
        <a:p>
          <a:endParaRPr lang="ru-RU"/>
        </a:p>
      </dgm:t>
    </dgm:pt>
    <dgm:pt modelId="{4F3BB7E2-0D87-4816-9F0F-7D4332FE6CA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Этил спиртін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CF006C0-8966-41E1-BE8C-BF895606785E}" type="parTrans" cxnId="{EB7C234B-F9B1-4597-8F43-6A7E4ABB898C}">
      <dgm:prSet/>
      <dgm:spPr/>
      <dgm:t>
        <a:bodyPr/>
        <a:lstStyle/>
        <a:p>
          <a:endParaRPr lang="ru-RU"/>
        </a:p>
      </dgm:t>
    </dgm:pt>
    <dgm:pt modelId="{9EC33239-89C4-4339-BC4B-BE48C012304E}" type="sibTrans" cxnId="{EB7C234B-F9B1-4597-8F43-6A7E4ABB898C}">
      <dgm:prSet/>
      <dgm:spPr/>
      <dgm:t>
        <a:bodyPr/>
        <a:lstStyle/>
        <a:p>
          <a:endParaRPr lang="ru-RU"/>
        </a:p>
      </dgm:t>
    </dgm:pt>
    <dgm:pt modelId="{93DD839C-0046-40E4-A877-4AFDBF0E5B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Синтетикалық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 көксағыз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1A21EA5-58E1-407A-BC47-F47473BCCA3D}" type="parTrans" cxnId="{2A48B9FC-D20D-4063-A32B-E3973AE32126}">
      <dgm:prSet/>
      <dgm:spPr/>
      <dgm:t>
        <a:bodyPr/>
        <a:lstStyle/>
        <a:p>
          <a:endParaRPr lang="ru-RU"/>
        </a:p>
      </dgm:t>
    </dgm:pt>
    <dgm:pt modelId="{39D8E4A2-1F38-4B50-AD95-5733F6EC27F4}" type="sibTrans" cxnId="{2A48B9FC-D20D-4063-A32B-E3973AE32126}">
      <dgm:prSet/>
      <dgm:spPr/>
      <dgm:t>
        <a:bodyPr/>
        <a:lstStyle/>
        <a:p>
          <a:endParaRPr lang="ru-RU"/>
        </a:p>
      </dgm:t>
    </dgm:pt>
    <dgm:pt modelId="{5C663A3C-9945-40ED-8D72-487A9C035B9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dirty="0" smtClean="0">
              <a:ln/>
              <a:effectLst/>
              <a:latin typeface="Arial" charset="0"/>
            </a:rPr>
            <a:t>пластмасса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66741E1C-F65F-48E3-BCF7-631C857CBD42}" type="parTrans" cxnId="{7B7A9CDD-3158-40FC-811F-DF7657EF9293}">
      <dgm:prSet/>
      <dgm:spPr/>
      <dgm:t>
        <a:bodyPr/>
        <a:lstStyle/>
        <a:p>
          <a:endParaRPr lang="ru-RU"/>
        </a:p>
      </dgm:t>
    </dgm:pt>
    <dgm:pt modelId="{E07E7010-EA40-4CC9-A9A1-AD5120B1875F}" type="sibTrans" cxnId="{7B7A9CDD-3158-40FC-811F-DF7657EF9293}">
      <dgm:prSet/>
      <dgm:spPr/>
      <dgm:t>
        <a:bodyPr/>
        <a:lstStyle/>
        <a:p>
          <a:endParaRPr lang="ru-RU"/>
        </a:p>
      </dgm:t>
    </dgm:pt>
    <dgm:pt modelId="{10446A85-317D-4159-A959-9241512159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талшықтар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878BCD3-464C-4200-99BF-40B0E84BEC02}" type="parTrans" cxnId="{BEAC48FE-3010-433E-9D8E-062BBCE1D28B}">
      <dgm:prSet/>
      <dgm:spPr/>
      <dgm:t>
        <a:bodyPr/>
        <a:lstStyle/>
        <a:p>
          <a:endParaRPr lang="ru-RU"/>
        </a:p>
      </dgm:t>
    </dgm:pt>
    <dgm:pt modelId="{ABF93B70-64D9-4B89-A8B8-131D76E8306B}" type="sibTrans" cxnId="{BEAC48FE-3010-433E-9D8E-062BBCE1D28B}">
      <dgm:prSet/>
      <dgm:spPr/>
      <dgm:t>
        <a:bodyPr/>
        <a:lstStyle/>
        <a:p>
          <a:endParaRPr lang="ru-RU"/>
        </a:p>
      </dgm:t>
    </dgm:pt>
    <dgm:pt modelId="{530DB0FB-148B-425E-8C5C-C528DAA8F7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бояулар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1C45F926-CE68-4AB4-A5B4-F59F524B4E91}" type="parTrans" cxnId="{E2ACF151-566A-41B0-BDA7-B33ECD9C4EC7}">
      <dgm:prSet/>
      <dgm:spPr/>
      <dgm:t>
        <a:bodyPr/>
        <a:lstStyle/>
        <a:p>
          <a:endParaRPr lang="ru-RU"/>
        </a:p>
      </dgm:t>
    </dgm:pt>
    <dgm:pt modelId="{26E757DF-E102-4D99-AED7-C368340B15D8}" type="sibTrans" cxnId="{E2ACF151-566A-41B0-BDA7-B33ECD9C4EC7}">
      <dgm:prSet/>
      <dgm:spPr/>
      <dgm:t>
        <a:bodyPr/>
        <a:lstStyle/>
        <a:p>
          <a:endParaRPr lang="ru-RU"/>
        </a:p>
      </dgm:t>
    </dgm:pt>
    <dgm:pt modelId="{C026F54E-D6E0-4BB9-B29F-7973FD5372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Дәрі-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1" u="none" strike="noStrike" cap="none" normalizeH="0" baseline="0" dirty="0" smtClean="0">
              <a:ln/>
              <a:effectLst/>
              <a:latin typeface="Arial" charset="0"/>
            </a:rPr>
            <a:t>дәрмектер</a:t>
          </a:r>
          <a:endParaRPr kumimoji="0" lang="ru-RU" b="0" i="1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F820F8C-2E15-4395-917E-5CBD41D02202}" type="parTrans" cxnId="{C336A575-962D-439C-9683-929054B87F0B}">
      <dgm:prSet/>
      <dgm:spPr/>
      <dgm:t>
        <a:bodyPr/>
        <a:lstStyle/>
        <a:p>
          <a:endParaRPr lang="ru-RU"/>
        </a:p>
      </dgm:t>
    </dgm:pt>
    <dgm:pt modelId="{99ECD993-2A7E-4819-8561-67D45C01CAC5}" type="sibTrans" cxnId="{C336A575-962D-439C-9683-929054B87F0B}">
      <dgm:prSet/>
      <dgm:spPr/>
      <dgm:t>
        <a:bodyPr/>
        <a:lstStyle/>
        <a:p>
          <a:endParaRPr lang="ru-RU"/>
        </a:p>
      </dgm:t>
    </dgm:pt>
    <dgm:pt modelId="{41BD5CBA-3153-4649-998C-0DC0DCA8CA5D}" type="pres">
      <dgm:prSet presAssocID="{A9FA0314-E8FF-4B7B-B063-5098F53566F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0895A6-23F2-4497-A908-0871CB28CB27}" type="pres">
      <dgm:prSet presAssocID="{AE0CC6AB-889E-46E9-8171-5A60282D380A}" presName="centerShape" presStyleLbl="node0" presStyleIdx="0" presStyleCnt="1"/>
      <dgm:spPr/>
      <dgm:t>
        <a:bodyPr/>
        <a:lstStyle/>
        <a:p>
          <a:endParaRPr lang="ru-RU"/>
        </a:p>
      </dgm:t>
    </dgm:pt>
    <dgm:pt modelId="{D1A5452E-AA01-40E1-B57D-178FA97B6B90}" type="pres">
      <dgm:prSet presAssocID="{5CF006C0-8966-41E1-BE8C-BF895606785E}" presName="Name9" presStyleLbl="parChTrans1D2" presStyleIdx="0" presStyleCnt="6"/>
      <dgm:spPr/>
      <dgm:t>
        <a:bodyPr/>
        <a:lstStyle/>
        <a:p>
          <a:endParaRPr lang="ru-RU"/>
        </a:p>
      </dgm:t>
    </dgm:pt>
    <dgm:pt modelId="{CD7477C6-D04E-4694-B458-B40B2B7CECDF}" type="pres">
      <dgm:prSet presAssocID="{5CF006C0-8966-41E1-BE8C-BF895606785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3105C91-86D7-4AB5-B34B-7F5C2716207B}" type="pres">
      <dgm:prSet presAssocID="{4F3BB7E2-0D87-4816-9F0F-7D4332FE6C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1DC39-5F11-4EB0-90AE-CA9AA14A1C7C}" type="pres">
      <dgm:prSet presAssocID="{11A21EA5-58E1-407A-BC47-F47473BCCA3D}" presName="Name9" presStyleLbl="parChTrans1D2" presStyleIdx="1" presStyleCnt="6"/>
      <dgm:spPr/>
      <dgm:t>
        <a:bodyPr/>
        <a:lstStyle/>
        <a:p>
          <a:endParaRPr lang="ru-RU"/>
        </a:p>
      </dgm:t>
    </dgm:pt>
    <dgm:pt modelId="{D5B592F6-8DB5-4BA3-8DE5-DA446C0F5ADA}" type="pres">
      <dgm:prSet presAssocID="{11A21EA5-58E1-407A-BC47-F47473BCCA3D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9791990-33F7-46F3-9287-8CFD3AEFCEFD}" type="pres">
      <dgm:prSet presAssocID="{93DD839C-0046-40E4-A877-4AFDBF0E5B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6F7C6-0309-43CB-ABFA-8301B114C40E}" type="pres">
      <dgm:prSet presAssocID="{66741E1C-F65F-48E3-BCF7-631C857CBD42}" presName="Name9" presStyleLbl="parChTrans1D2" presStyleIdx="2" presStyleCnt="6"/>
      <dgm:spPr/>
      <dgm:t>
        <a:bodyPr/>
        <a:lstStyle/>
        <a:p>
          <a:endParaRPr lang="ru-RU"/>
        </a:p>
      </dgm:t>
    </dgm:pt>
    <dgm:pt modelId="{08F8060E-6A76-481E-B1F4-3712483F6255}" type="pres">
      <dgm:prSet presAssocID="{66741E1C-F65F-48E3-BCF7-631C857CBD4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83BFCB3-D6B1-4E5E-8F81-A8D3FBD93298}" type="pres">
      <dgm:prSet presAssocID="{5C663A3C-9945-40ED-8D72-487A9C035B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60E3F-926B-419E-8E07-D7E6A651ADB2}" type="pres">
      <dgm:prSet presAssocID="{A878BCD3-464C-4200-99BF-40B0E84BEC02}" presName="Name9" presStyleLbl="parChTrans1D2" presStyleIdx="3" presStyleCnt="6"/>
      <dgm:spPr/>
      <dgm:t>
        <a:bodyPr/>
        <a:lstStyle/>
        <a:p>
          <a:endParaRPr lang="ru-RU"/>
        </a:p>
      </dgm:t>
    </dgm:pt>
    <dgm:pt modelId="{9099401C-1D18-4BCC-A64B-7501867A6897}" type="pres">
      <dgm:prSet presAssocID="{A878BCD3-464C-4200-99BF-40B0E84BEC0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5F8E8019-8D15-4A8A-ABF5-A4CD94BE9C60}" type="pres">
      <dgm:prSet presAssocID="{10446A85-317D-4159-A959-9241512159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AE328-F592-4EC8-907B-5B8856A7C839}" type="pres">
      <dgm:prSet presAssocID="{1C45F926-CE68-4AB4-A5B4-F59F524B4E91}" presName="Name9" presStyleLbl="parChTrans1D2" presStyleIdx="4" presStyleCnt="6"/>
      <dgm:spPr/>
      <dgm:t>
        <a:bodyPr/>
        <a:lstStyle/>
        <a:p>
          <a:endParaRPr lang="ru-RU"/>
        </a:p>
      </dgm:t>
    </dgm:pt>
    <dgm:pt modelId="{BEF2FD3C-E236-4A8F-A7A0-50E19C66D724}" type="pres">
      <dgm:prSet presAssocID="{1C45F926-CE68-4AB4-A5B4-F59F524B4E9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F7D9460-B0F5-4AF9-B21F-70321A498825}" type="pres">
      <dgm:prSet presAssocID="{530DB0FB-148B-425E-8C5C-C528DAA8F7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02C9-9511-48EE-B4E7-D798055B8163}" type="pres">
      <dgm:prSet presAssocID="{4F820F8C-2E15-4395-917E-5CBD41D02202}" presName="Name9" presStyleLbl="parChTrans1D2" presStyleIdx="5" presStyleCnt="6"/>
      <dgm:spPr/>
      <dgm:t>
        <a:bodyPr/>
        <a:lstStyle/>
        <a:p>
          <a:endParaRPr lang="ru-RU"/>
        </a:p>
      </dgm:t>
    </dgm:pt>
    <dgm:pt modelId="{D635BAF6-C327-4C12-943A-7E0826F91F0F}" type="pres">
      <dgm:prSet presAssocID="{4F820F8C-2E15-4395-917E-5CBD41D0220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7F1AF86-CCE5-4ED6-B0F9-56EBF6801C53}" type="pres">
      <dgm:prSet presAssocID="{C026F54E-D6E0-4BB9-B29F-7973FD5372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8B9FC-D20D-4063-A32B-E3973AE32126}" srcId="{AE0CC6AB-889E-46E9-8171-5A60282D380A}" destId="{93DD839C-0046-40E4-A877-4AFDBF0E5BC0}" srcOrd="1" destOrd="0" parTransId="{11A21EA5-58E1-407A-BC47-F47473BCCA3D}" sibTransId="{39D8E4A2-1F38-4B50-AD95-5733F6EC27F4}"/>
    <dgm:cxn modelId="{1FBBAD14-2E17-48AF-BAFA-D2AC6063EF67}" type="presOf" srcId="{A9FA0314-E8FF-4B7B-B063-5098F53566F9}" destId="{41BD5CBA-3153-4649-998C-0DC0DCA8CA5D}" srcOrd="0" destOrd="0" presId="urn:microsoft.com/office/officeart/2005/8/layout/radial1"/>
    <dgm:cxn modelId="{EB7C234B-F9B1-4597-8F43-6A7E4ABB898C}" srcId="{AE0CC6AB-889E-46E9-8171-5A60282D380A}" destId="{4F3BB7E2-0D87-4816-9F0F-7D4332FE6CA3}" srcOrd="0" destOrd="0" parTransId="{5CF006C0-8966-41E1-BE8C-BF895606785E}" sibTransId="{9EC33239-89C4-4339-BC4B-BE48C012304E}"/>
    <dgm:cxn modelId="{0CDCA7EA-C319-4D83-9747-5B9A879CD57B}" type="presOf" srcId="{5C663A3C-9945-40ED-8D72-487A9C035B9A}" destId="{683BFCB3-D6B1-4E5E-8F81-A8D3FBD93298}" srcOrd="0" destOrd="0" presId="urn:microsoft.com/office/officeart/2005/8/layout/radial1"/>
    <dgm:cxn modelId="{E2ACF151-566A-41B0-BDA7-B33ECD9C4EC7}" srcId="{AE0CC6AB-889E-46E9-8171-5A60282D380A}" destId="{530DB0FB-148B-425E-8C5C-C528DAA8F7F8}" srcOrd="4" destOrd="0" parTransId="{1C45F926-CE68-4AB4-A5B4-F59F524B4E91}" sibTransId="{26E757DF-E102-4D99-AED7-C368340B15D8}"/>
    <dgm:cxn modelId="{9D30BE4B-7815-4FEC-B76C-0C0A0DF434DE}" type="presOf" srcId="{1C45F926-CE68-4AB4-A5B4-F59F524B4E91}" destId="{5E5AE328-F592-4EC8-907B-5B8856A7C839}" srcOrd="0" destOrd="0" presId="urn:microsoft.com/office/officeart/2005/8/layout/radial1"/>
    <dgm:cxn modelId="{B69885DB-BB4E-4154-A96C-B590F8453041}" type="presOf" srcId="{4F820F8C-2E15-4395-917E-5CBD41D02202}" destId="{D41502C9-9511-48EE-B4E7-D798055B8163}" srcOrd="0" destOrd="0" presId="urn:microsoft.com/office/officeart/2005/8/layout/radial1"/>
    <dgm:cxn modelId="{EE33F0EA-D610-44A4-8823-86C8EFC429A3}" type="presOf" srcId="{5CF006C0-8966-41E1-BE8C-BF895606785E}" destId="{CD7477C6-D04E-4694-B458-B40B2B7CECDF}" srcOrd="1" destOrd="0" presId="urn:microsoft.com/office/officeart/2005/8/layout/radial1"/>
    <dgm:cxn modelId="{C17E4808-CE42-428B-951D-28C7E1426D2F}" type="presOf" srcId="{11A21EA5-58E1-407A-BC47-F47473BCCA3D}" destId="{D5B592F6-8DB5-4BA3-8DE5-DA446C0F5ADA}" srcOrd="1" destOrd="0" presId="urn:microsoft.com/office/officeart/2005/8/layout/radial1"/>
    <dgm:cxn modelId="{88775493-DC12-431D-816C-C1D1BA214C37}" srcId="{A9FA0314-E8FF-4B7B-B063-5098F53566F9}" destId="{AE0CC6AB-889E-46E9-8171-5A60282D380A}" srcOrd="0" destOrd="0" parTransId="{B66C16C9-5C2F-4D94-9C9F-B43DF27E27A0}" sibTransId="{A436653C-B3AF-454E-872A-3883EC8251D4}"/>
    <dgm:cxn modelId="{0CC43136-3F58-4B68-8D71-1B307292DD9E}" type="presOf" srcId="{A878BCD3-464C-4200-99BF-40B0E84BEC02}" destId="{D6360E3F-926B-419E-8E07-D7E6A651ADB2}" srcOrd="0" destOrd="0" presId="urn:microsoft.com/office/officeart/2005/8/layout/radial1"/>
    <dgm:cxn modelId="{268BF644-FF4B-42A3-892A-103EB4DEE59B}" type="presOf" srcId="{C026F54E-D6E0-4BB9-B29F-7973FD53724C}" destId="{47F1AF86-CCE5-4ED6-B0F9-56EBF6801C53}" srcOrd="0" destOrd="0" presId="urn:microsoft.com/office/officeart/2005/8/layout/radial1"/>
    <dgm:cxn modelId="{4EF901A2-1B0D-481E-990F-372DA4D46C6B}" type="presOf" srcId="{10446A85-317D-4159-A959-924151215977}" destId="{5F8E8019-8D15-4A8A-ABF5-A4CD94BE9C60}" srcOrd="0" destOrd="0" presId="urn:microsoft.com/office/officeart/2005/8/layout/radial1"/>
    <dgm:cxn modelId="{1D4CDC92-8450-4F1A-988E-C05F00F11D6C}" type="presOf" srcId="{11A21EA5-58E1-407A-BC47-F47473BCCA3D}" destId="{C0F1DC39-5F11-4EB0-90AE-CA9AA14A1C7C}" srcOrd="0" destOrd="0" presId="urn:microsoft.com/office/officeart/2005/8/layout/radial1"/>
    <dgm:cxn modelId="{C0FE299F-1B37-4256-8043-7FF3E7632AFA}" type="presOf" srcId="{4F3BB7E2-0D87-4816-9F0F-7D4332FE6CA3}" destId="{F3105C91-86D7-4AB5-B34B-7F5C2716207B}" srcOrd="0" destOrd="0" presId="urn:microsoft.com/office/officeart/2005/8/layout/radial1"/>
    <dgm:cxn modelId="{A0C9B981-55A6-46FD-8501-9EDB49C87B27}" type="presOf" srcId="{AE0CC6AB-889E-46E9-8171-5A60282D380A}" destId="{6A0895A6-23F2-4497-A908-0871CB28CB27}" srcOrd="0" destOrd="0" presId="urn:microsoft.com/office/officeart/2005/8/layout/radial1"/>
    <dgm:cxn modelId="{BEAC48FE-3010-433E-9D8E-062BBCE1D28B}" srcId="{AE0CC6AB-889E-46E9-8171-5A60282D380A}" destId="{10446A85-317D-4159-A959-924151215977}" srcOrd="3" destOrd="0" parTransId="{A878BCD3-464C-4200-99BF-40B0E84BEC02}" sibTransId="{ABF93B70-64D9-4B89-A8B8-131D76E8306B}"/>
    <dgm:cxn modelId="{94DA9C38-1039-4E67-BCE8-C65BB13848B2}" type="presOf" srcId="{66741E1C-F65F-48E3-BCF7-631C857CBD42}" destId="{41B6F7C6-0309-43CB-ABFA-8301B114C40E}" srcOrd="0" destOrd="0" presId="urn:microsoft.com/office/officeart/2005/8/layout/radial1"/>
    <dgm:cxn modelId="{0B446B33-A3C0-4E0F-B59A-F1B8F30585A0}" type="presOf" srcId="{4F820F8C-2E15-4395-917E-5CBD41D02202}" destId="{D635BAF6-C327-4C12-943A-7E0826F91F0F}" srcOrd="1" destOrd="0" presId="urn:microsoft.com/office/officeart/2005/8/layout/radial1"/>
    <dgm:cxn modelId="{C336A575-962D-439C-9683-929054B87F0B}" srcId="{AE0CC6AB-889E-46E9-8171-5A60282D380A}" destId="{C026F54E-D6E0-4BB9-B29F-7973FD53724C}" srcOrd="5" destOrd="0" parTransId="{4F820F8C-2E15-4395-917E-5CBD41D02202}" sibTransId="{99ECD993-2A7E-4819-8561-67D45C01CAC5}"/>
    <dgm:cxn modelId="{7B7A9CDD-3158-40FC-811F-DF7657EF9293}" srcId="{AE0CC6AB-889E-46E9-8171-5A60282D380A}" destId="{5C663A3C-9945-40ED-8D72-487A9C035B9A}" srcOrd="2" destOrd="0" parTransId="{66741E1C-F65F-48E3-BCF7-631C857CBD42}" sibTransId="{E07E7010-EA40-4CC9-A9A1-AD5120B1875F}"/>
    <dgm:cxn modelId="{73301274-6817-4FB3-A328-04F1605204B0}" type="presOf" srcId="{5CF006C0-8966-41E1-BE8C-BF895606785E}" destId="{D1A5452E-AA01-40E1-B57D-178FA97B6B90}" srcOrd="0" destOrd="0" presId="urn:microsoft.com/office/officeart/2005/8/layout/radial1"/>
    <dgm:cxn modelId="{8052D43B-CE36-4F17-9266-FD19E6AC0EC8}" type="presOf" srcId="{A878BCD3-464C-4200-99BF-40B0E84BEC02}" destId="{9099401C-1D18-4BCC-A64B-7501867A6897}" srcOrd="1" destOrd="0" presId="urn:microsoft.com/office/officeart/2005/8/layout/radial1"/>
    <dgm:cxn modelId="{1896C619-0D92-4504-A418-43931A9823DE}" type="presOf" srcId="{93DD839C-0046-40E4-A877-4AFDBF0E5BC0}" destId="{89791990-33F7-46F3-9287-8CFD3AEFCEFD}" srcOrd="0" destOrd="0" presId="urn:microsoft.com/office/officeart/2005/8/layout/radial1"/>
    <dgm:cxn modelId="{6793F8ED-F0FF-4CA2-8396-B637FF48B160}" type="presOf" srcId="{1C45F926-CE68-4AB4-A5B4-F59F524B4E91}" destId="{BEF2FD3C-E236-4A8F-A7A0-50E19C66D724}" srcOrd="1" destOrd="0" presId="urn:microsoft.com/office/officeart/2005/8/layout/radial1"/>
    <dgm:cxn modelId="{5E44A840-D2CC-456A-942D-A8A1FFA1FF58}" type="presOf" srcId="{66741E1C-F65F-48E3-BCF7-631C857CBD42}" destId="{08F8060E-6A76-481E-B1F4-3712483F6255}" srcOrd="1" destOrd="0" presId="urn:microsoft.com/office/officeart/2005/8/layout/radial1"/>
    <dgm:cxn modelId="{6164CD6B-9E25-46C0-84F8-8EC92023563F}" type="presOf" srcId="{530DB0FB-148B-425E-8C5C-C528DAA8F7F8}" destId="{1F7D9460-B0F5-4AF9-B21F-70321A498825}" srcOrd="0" destOrd="0" presId="urn:microsoft.com/office/officeart/2005/8/layout/radial1"/>
    <dgm:cxn modelId="{DE21E78D-964A-482F-9154-A1A58C9BF802}" type="presParOf" srcId="{41BD5CBA-3153-4649-998C-0DC0DCA8CA5D}" destId="{6A0895A6-23F2-4497-A908-0871CB28CB27}" srcOrd="0" destOrd="0" presId="urn:microsoft.com/office/officeart/2005/8/layout/radial1"/>
    <dgm:cxn modelId="{673A78CE-66AC-4E27-8E0F-905938C90953}" type="presParOf" srcId="{41BD5CBA-3153-4649-998C-0DC0DCA8CA5D}" destId="{D1A5452E-AA01-40E1-B57D-178FA97B6B90}" srcOrd="1" destOrd="0" presId="urn:microsoft.com/office/officeart/2005/8/layout/radial1"/>
    <dgm:cxn modelId="{06615419-F25C-4223-BBAF-93512E66188C}" type="presParOf" srcId="{D1A5452E-AA01-40E1-B57D-178FA97B6B90}" destId="{CD7477C6-D04E-4694-B458-B40B2B7CECDF}" srcOrd="0" destOrd="0" presId="urn:microsoft.com/office/officeart/2005/8/layout/radial1"/>
    <dgm:cxn modelId="{A19713F1-F930-4AA3-8B27-D4472F791851}" type="presParOf" srcId="{41BD5CBA-3153-4649-998C-0DC0DCA8CA5D}" destId="{F3105C91-86D7-4AB5-B34B-7F5C2716207B}" srcOrd="2" destOrd="0" presId="urn:microsoft.com/office/officeart/2005/8/layout/radial1"/>
    <dgm:cxn modelId="{BCC0A6B8-00A6-42FF-B8F9-D68AAEDEBFE5}" type="presParOf" srcId="{41BD5CBA-3153-4649-998C-0DC0DCA8CA5D}" destId="{C0F1DC39-5F11-4EB0-90AE-CA9AA14A1C7C}" srcOrd="3" destOrd="0" presId="urn:microsoft.com/office/officeart/2005/8/layout/radial1"/>
    <dgm:cxn modelId="{33FD646D-B67E-46CF-884A-6F8662B5F195}" type="presParOf" srcId="{C0F1DC39-5F11-4EB0-90AE-CA9AA14A1C7C}" destId="{D5B592F6-8DB5-4BA3-8DE5-DA446C0F5ADA}" srcOrd="0" destOrd="0" presId="urn:microsoft.com/office/officeart/2005/8/layout/radial1"/>
    <dgm:cxn modelId="{264473A3-5A34-4BC1-965E-C9D015C049AE}" type="presParOf" srcId="{41BD5CBA-3153-4649-998C-0DC0DCA8CA5D}" destId="{89791990-33F7-46F3-9287-8CFD3AEFCEFD}" srcOrd="4" destOrd="0" presId="urn:microsoft.com/office/officeart/2005/8/layout/radial1"/>
    <dgm:cxn modelId="{B2C7CA86-FE5E-46B1-A22C-E8C018A8C79E}" type="presParOf" srcId="{41BD5CBA-3153-4649-998C-0DC0DCA8CA5D}" destId="{41B6F7C6-0309-43CB-ABFA-8301B114C40E}" srcOrd="5" destOrd="0" presId="urn:microsoft.com/office/officeart/2005/8/layout/radial1"/>
    <dgm:cxn modelId="{68F0D963-4441-43AA-9EC4-E5E880A2BEAC}" type="presParOf" srcId="{41B6F7C6-0309-43CB-ABFA-8301B114C40E}" destId="{08F8060E-6A76-481E-B1F4-3712483F6255}" srcOrd="0" destOrd="0" presId="urn:microsoft.com/office/officeart/2005/8/layout/radial1"/>
    <dgm:cxn modelId="{D46F3895-2050-45C5-801D-B3D2B2C826F4}" type="presParOf" srcId="{41BD5CBA-3153-4649-998C-0DC0DCA8CA5D}" destId="{683BFCB3-D6B1-4E5E-8F81-A8D3FBD93298}" srcOrd="6" destOrd="0" presId="urn:microsoft.com/office/officeart/2005/8/layout/radial1"/>
    <dgm:cxn modelId="{856589D7-8CBB-4F83-A17B-6CFD7855696A}" type="presParOf" srcId="{41BD5CBA-3153-4649-998C-0DC0DCA8CA5D}" destId="{D6360E3F-926B-419E-8E07-D7E6A651ADB2}" srcOrd="7" destOrd="0" presId="urn:microsoft.com/office/officeart/2005/8/layout/radial1"/>
    <dgm:cxn modelId="{B46BB171-4108-4D5B-BF01-D3A7FAAEAC64}" type="presParOf" srcId="{D6360E3F-926B-419E-8E07-D7E6A651ADB2}" destId="{9099401C-1D18-4BCC-A64B-7501867A6897}" srcOrd="0" destOrd="0" presId="urn:microsoft.com/office/officeart/2005/8/layout/radial1"/>
    <dgm:cxn modelId="{ED8D42E8-840E-4B1F-BF09-F51F0F1102DF}" type="presParOf" srcId="{41BD5CBA-3153-4649-998C-0DC0DCA8CA5D}" destId="{5F8E8019-8D15-4A8A-ABF5-A4CD94BE9C60}" srcOrd="8" destOrd="0" presId="urn:microsoft.com/office/officeart/2005/8/layout/radial1"/>
    <dgm:cxn modelId="{2BCCE9E3-E389-46A1-9118-E52D1E0B0229}" type="presParOf" srcId="{41BD5CBA-3153-4649-998C-0DC0DCA8CA5D}" destId="{5E5AE328-F592-4EC8-907B-5B8856A7C839}" srcOrd="9" destOrd="0" presId="urn:microsoft.com/office/officeart/2005/8/layout/radial1"/>
    <dgm:cxn modelId="{5E3A1A1C-2C5E-4C82-BFFA-E586CC7C3A36}" type="presParOf" srcId="{5E5AE328-F592-4EC8-907B-5B8856A7C839}" destId="{BEF2FD3C-E236-4A8F-A7A0-50E19C66D724}" srcOrd="0" destOrd="0" presId="urn:microsoft.com/office/officeart/2005/8/layout/radial1"/>
    <dgm:cxn modelId="{DDB20E0B-58DB-4678-BCDA-59733614C524}" type="presParOf" srcId="{41BD5CBA-3153-4649-998C-0DC0DCA8CA5D}" destId="{1F7D9460-B0F5-4AF9-B21F-70321A498825}" srcOrd="10" destOrd="0" presId="urn:microsoft.com/office/officeart/2005/8/layout/radial1"/>
    <dgm:cxn modelId="{8FE330B9-DE00-4219-8194-BCE3AF699772}" type="presParOf" srcId="{41BD5CBA-3153-4649-998C-0DC0DCA8CA5D}" destId="{D41502C9-9511-48EE-B4E7-D798055B8163}" srcOrd="11" destOrd="0" presId="urn:microsoft.com/office/officeart/2005/8/layout/radial1"/>
    <dgm:cxn modelId="{6FA4386E-285B-467E-BFB2-8FFC8E9BBF72}" type="presParOf" srcId="{D41502C9-9511-48EE-B4E7-D798055B8163}" destId="{D635BAF6-C327-4C12-943A-7E0826F91F0F}" srcOrd="0" destOrd="0" presId="urn:microsoft.com/office/officeart/2005/8/layout/radial1"/>
    <dgm:cxn modelId="{08D1721D-16F9-4E48-BF7D-42E792C74485}" type="presParOf" srcId="{41BD5CBA-3153-4649-998C-0DC0DCA8CA5D}" destId="{47F1AF86-CCE5-4ED6-B0F9-56EBF6801C5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6C86B-3D2F-4088-84DD-C3D6425070A2}">
      <dsp:nvSpPr>
        <dsp:cNvPr id="0" name=""/>
        <dsp:cNvSpPr/>
      </dsp:nvSpPr>
      <dsp:spPr>
        <a:xfrm>
          <a:off x="3531706" y="1766529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Табиғи газ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қорына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ең бай елдер</a:t>
          </a:r>
          <a:r>
            <a:rPr kumimoji="0" lang="kk-KZ" sz="1300" b="0" i="0" u="none" strike="noStrike" kern="1200" cap="none" normalizeH="0" baseline="0" dirty="0" smtClean="0">
              <a:ln/>
              <a:effectLst/>
              <a:latin typeface="Arial" charset="0"/>
            </a:rPr>
            <a:t> </a:t>
          </a:r>
          <a:endParaRPr kumimoji="0" lang="ru-RU" sz="13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31706" y="1766529"/>
        <a:ext cx="1166187" cy="1166187"/>
      </dsp:txXfrm>
    </dsp:sp>
    <dsp:sp modelId="{99DC05B8-4CD8-4F52-81B3-C93B5386AA12}">
      <dsp:nvSpPr>
        <dsp:cNvPr id="0" name=""/>
        <dsp:cNvSpPr/>
      </dsp:nvSpPr>
      <dsp:spPr>
        <a:xfrm rot="16200000">
          <a:off x="3822996" y="1461972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00209" y="1460136"/>
        <a:ext cx="29180" cy="29180"/>
      </dsp:txXfrm>
    </dsp:sp>
    <dsp:sp modelId="{62F04C3B-0D2D-4BF6-B508-E145C77A88F2}">
      <dsp:nvSpPr>
        <dsp:cNvPr id="0" name=""/>
        <dsp:cNvSpPr/>
      </dsp:nvSpPr>
      <dsp:spPr>
        <a:xfrm>
          <a:off x="3531706" y="16735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Қазақстан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531706" y="16735"/>
        <a:ext cx="1166187" cy="1166187"/>
      </dsp:txXfrm>
    </dsp:sp>
    <dsp:sp modelId="{91D37BEB-DCE0-42DC-8523-30ADF9491B1E}">
      <dsp:nvSpPr>
        <dsp:cNvPr id="0" name=""/>
        <dsp:cNvSpPr/>
      </dsp:nvSpPr>
      <dsp:spPr>
        <a:xfrm rot="19285714">
          <a:off x="4507018" y="1791380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285714">
        <a:off x="4784231" y="1789543"/>
        <a:ext cx="29180" cy="29180"/>
      </dsp:txXfrm>
    </dsp:sp>
    <dsp:sp modelId="{A9495B4E-ACB9-4CE6-BA9A-944B4DA32C19}">
      <dsp:nvSpPr>
        <dsp:cNvPr id="0" name=""/>
        <dsp:cNvSpPr/>
      </dsp:nvSpPr>
      <dsp:spPr>
        <a:xfrm>
          <a:off x="4899750" y="675550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Ресей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899750" y="675550"/>
        <a:ext cx="1166187" cy="1166187"/>
      </dsp:txXfrm>
    </dsp:sp>
    <dsp:sp modelId="{DB6A6F38-891E-4A3F-BC63-76694C1DCA2F}">
      <dsp:nvSpPr>
        <dsp:cNvPr id="0" name=""/>
        <dsp:cNvSpPr/>
      </dsp:nvSpPr>
      <dsp:spPr>
        <a:xfrm rot="771429">
          <a:off x="4675958" y="2531552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1429">
        <a:off x="4953171" y="2529716"/>
        <a:ext cx="29180" cy="29180"/>
      </dsp:txXfrm>
    </dsp:sp>
    <dsp:sp modelId="{DE092A2E-786A-477C-9078-2AA9E936CE9F}">
      <dsp:nvSpPr>
        <dsp:cNvPr id="0" name=""/>
        <dsp:cNvSpPr/>
      </dsp:nvSpPr>
      <dsp:spPr>
        <a:xfrm>
          <a:off x="5237629" y="2155895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Иран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237629" y="2155895"/>
        <a:ext cx="1166187" cy="1166187"/>
      </dsp:txXfrm>
    </dsp:sp>
    <dsp:sp modelId="{E5DD0A17-C70B-4BF9-9B34-D84D784B03FA}">
      <dsp:nvSpPr>
        <dsp:cNvPr id="0" name=""/>
        <dsp:cNvSpPr/>
      </dsp:nvSpPr>
      <dsp:spPr>
        <a:xfrm rot="3857143">
          <a:off x="4202600" y="3125124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4479813" y="3123288"/>
        <a:ext cx="29180" cy="29180"/>
      </dsp:txXfrm>
    </dsp:sp>
    <dsp:sp modelId="{FD728EC6-D146-436F-9928-6CFAD39D1EB0}">
      <dsp:nvSpPr>
        <dsp:cNvPr id="0" name=""/>
        <dsp:cNvSpPr/>
      </dsp:nvSpPr>
      <dsp:spPr>
        <a:xfrm>
          <a:off x="4290913" y="3343039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Ирак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290913" y="3343039"/>
        <a:ext cx="1166187" cy="1166187"/>
      </dsp:txXfrm>
    </dsp:sp>
    <dsp:sp modelId="{47A04A30-1841-46E3-8905-676822B6A8A9}">
      <dsp:nvSpPr>
        <dsp:cNvPr id="0" name=""/>
        <dsp:cNvSpPr/>
      </dsp:nvSpPr>
      <dsp:spPr>
        <a:xfrm rot="6942857">
          <a:off x="3443393" y="3125124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3720606" y="3123288"/>
        <a:ext cx="29180" cy="29180"/>
      </dsp:txXfrm>
    </dsp:sp>
    <dsp:sp modelId="{A134E1CA-88ED-4266-8780-B8F91CE1E23E}">
      <dsp:nvSpPr>
        <dsp:cNvPr id="0" name=""/>
        <dsp:cNvSpPr/>
      </dsp:nvSpPr>
      <dsp:spPr>
        <a:xfrm>
          <a:off x="2772498" y="3343039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Кувейт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772498" y="3343039"/>
        <a:ext cx="1166187" cy="1166187"/>
      </dsp:txXfrm>
    </dsp:sp>
    <dsp:sp modelId="{B820CB60-6836-4C46-9D0E-E8943C9F9936}">
      <dsp:nvSpPr>
        <dsp:cNvPr id="0" name=""/>
        <dsp:cNvSpPr/>
      </dsp:nvSpPr>
      <dsp:spPr>
        <a:xfrm rot="10028571">
          <a:off x="2970035" y="2531552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3247248" y="2529716"/>
        <a:ext cx="29180" cy="29180"/>
      </dsp:txXfrm>
    </dsp:sp>
    <dsp:sp modelId="{91AAF758-6C36-4950-BA82-C4A139871787}">
      <dsp:nvSpPr>
        <dsp:cNvPr id="0" name=""/>
        <dsp:cNvSpPr/>
      </dsp:nvSpPr>
      <dsp:spPr>
        <a:xfrm>
          <a:off x="1825783" y="2155895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Сауд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Арабиясы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825783" y="2155895"/>
        <a:ext cx="1166187" cy="1166187"/>
      </dsp:txXfrm>
    </dsp:sp>
    <dsp:sp modelId="{AC3B064B-ECA3-4816-BA1D-A5828301624F}">
      <dsp:nvSpPr>
        <dsp:cNvPr id="0" name=""/>
        <dsp:cNvSpPr/>
      </dsp:nvSpPr>
      <dsp:spPr>
        <a:xfrm rot="13114286">
          <a:off x="3138974" y="1791380"/>
          <a:ext cx="583606" cy="25507"/>
        </a:xfrm>
        <a:custGeom>
          <a:avLst/>
          <a:gdLst/>
          <a:ahLst/>
          <a:cxnLst/>
          <a:rect l="0" t="0" r="0" b="0"/>
          <a:pathLst>
            <a:path>
              <a:moveTo>
                <a:pt x="0" y="12753"/>
              </a:moveTo>
              <a:lnTo>
                <a:pt x="583606" y="1275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3416187" y="1789543"/>
        <a:ext cx="29180" cy="29180"/>
      </dsp:txXfrm>
    </dsp:sp>
    <dsp:sp modelId="{8D21A745-7574-4918-98AA-99C3CE96D9E6}">
      <dsp:nvSpPr>
        <dsp:cNvPr id="0" name=""/>
        <dsp:cNvSpPr/>
      </dsp:nvSpPr>
      <dsp:spPr>
        <a:xfrm>
          <a:off x="2163662" y="675550"/>
          <a:ext cx="1166187" cy="11661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100" b="1" i="1" u="none" strike="noStrike" kern="1200" cap="none" normalizeH="0" baseline="0" dirty="0" smtClean="0">
              <a:ln/>
              <a:effectLst/>
              <a:latin typeface="Arial" charset="0"/>
            </a:rPr>
            <a:t>Катар</a:t>
          </a:r>
          <a:endParaRPr kumimoji="0" lang="ru-RU" sz="11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163662" y="675550"/>
        <a:ext cx="1166187" cy="11661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4D61E-92D4-4294-B437-BDD23C3DA1D7}">
      <dsp:nvSpPr>
        <dsp:cNvPr id="0" name=""/>
        <dsp:cNvSpPr/>
      </dsp:nvSpPr>
      <dsp:spPr>
        <a:xfrm>
          <a:off x="3619500" y="2201098"/>
          <a:ext cx="2560822" cy="444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220"/>
              </a:lnTo>
              <a:lnTo>
                <a:pt x="2560822" y="222220"/>
              </a:lnTo>
              <a:lnTo>
                <a:pt x="2560822" y="44444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E0FAF-33FC-4C09-8595-76C125C8C12A}">
      <dsp:nvSpPr>
        <dsp:cNvPr id="0" name=""/>
        <dsp:cNvSpPr/>
      </dsp:nvSpPr>
      <dsp:spPr>
        <a:xfrm>
          <a:off x="3573779" y="2201098"/>
          <a:ext cx="91440" cy="4444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444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F12E-FADC-40EC-8671-AFBB8A4ED8A3}">
      <dsp:nvSpPr>
        <dsp:cNvPr id="0" name=""/>
        <dsp:cNvSpPr/>
      </dsp:nvSpPr>
      <dsp:spPr>
        <a:xfrm>
          <a:off x="1058677" y="2201098"/>
          <a:ext cx="2560822" cy="444440"/>
        </a:xfrm>
        <a:custGeom>
          <a:avLst/>
          <a:gdLst/>
          <a:ahLst/>
          <a:cxnLst/>
          <a:rect l="0" t="0" r="0" b="0"/>
          <a:pathLst>
            <a:path>
              <a:moveTo>
                <a:pt x="2560822" y="0"/>
              </a:moveTo>
              <a:lnTo>
                <a:pt x="2560822" y="222220"/>
              </a:lnTo>
              <a:lnTo>
                <a:pt x="0" y="222220"/>
              </a:lnTo>
              <a:lnTo>
                <a:pt x="0" y="44444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8D7E9-4607-4768-9A31-8C7BDA6DA1B9}">
      <dsp:nvSpPr>
        <dsp:cNvPr id="0" name=""/>
        <dsp:cNvSpPr/>
      </dsp:nvSpPr>
      <dsp:spPr>
        <a:xfrm>
          <a:off x="2561308" y="1142907"/>
          <a:ext cx="2116382" cy="105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Көмірсутектің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табиғи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 қорлары</a:t>
          </a:r>
          <a:endParaRPr kumimoji="0" lang="ru-RU" sz="21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561308" y="1142907"/>
        <a:ext cx="2116382" cy="1058191"/>
      </dsp:txXfrm>
    </dsp:sp>
    <dsp:sp modelId="{70CE2F6A-D909-4FE4-B4E6-A42227A0224D}">
      <dsp:nvSpPr>
        <dsp:cNvPr id="0" name=""/>
        <dsp:cNvSpPr/>
      </dsp:nvSpPr>
      <dsp:spPr>
        <a:xfrm>
          <a:off x="486" y="2645539"/>
          <a:ext cx="2116382" cy="105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0" i="1" u="none" strike="noStrike" kern="1200" cap="none" normalizeH="0" baseline="0" dirty="0" smtClean="0">
              <a:ln/>
              <a:effectLst/>
              <a:latin typeface="Arial" charset="0"/>
            </a:rPr>
            <a:t>Табиғи газдар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0" i="1" u="none" strike="noStrike" kern="1200" cap="none" normalizeH="0" baseline="0" dirty="0" smtClean="0">
              <a:ln/>
              <a:effectLst/>
              <a:latin typeface="Arial" charset="0"/>
            </a:rPr>
            <a:t>және мұнайға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0" i="1" u="none" strike="noStrike" kern="1200" cap="none" normalizeH="0" baseline="0" dirty="0" smtClean="0">
              <a:ln/>
              <a:effectLst/>
              <a:latin typeface="Arial" charset="0"/>
            </a:rPr>
            <a:t>серіктес газдар</a:t>
          </a:r>
          <a:endParaRPr kumimoji="0" lang="ru-RU" sz="21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86" y="2645539"/>
        <a:ext cx="2116382" cy="1058191"/>
      </dsp:txXfrm>
    </dsp:sp>
    <dsp:sp modelId="{7897844B-7737-41D2-A1ED-06D146C8AFFD}">
      <dsp:nvSpPr>
        <dsp:cNvPr id="0" name=""/>
        <dsp:cNvSpPr/>
      </dsp:nvSpPr>
      <dsp:spPr>
        <a:xfrm>
          <a:off x="2561308" y="2645539"/>
          <a:ext cx="2116382" cy="105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0" i="1" u="none" strike="noStrike" kern="1200" cap="none" normalizeH="0" baseline="0" dirty="0" smtClean="0">
              <a:ln/>
              <a:effectLst/>
              <a:latin typeface="Arial" charset="0"/>
            </a:rPr>
            <a:t>Мұнай</a:t>
          </a:r>
          <a:endParaRPr kumimoji="0" lang="ru-RU" sz="21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561308" y="2645539"/>
        <a:ext cx="2116382" cy="1058191"/>
      </dsp:txXfrm>
    </dsp:sp>
    <dsp:sp modelId="{C9397D71-CBC7-4699-A948-20C25874079B}">
      <dsp:nvSpPr>
        <dsp:cNvPr id="0" name=""/>
        <dsp:cNvSpPr/>
      </dsp:nvSpPr>
      <dsp:spPr>
        <a:xfrm>
          <a:off x="5122131" y="2645539"/>
          <a:ext cx="2116382" cy="105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2100" b="0" i="1" u="none" strike="noStrike" kern="1200" cap="none" normalizeH="0" baseline="0" dirty="0" smtClean="0">
              <a:ln/>
              <a:effectLst/>
              <a:latin typeface="Arial" charset="0"/>
            </a:rPr>
            <a:t>Таскөмір</a:t>
          </a:r>
          <a:endParaRPr kumimoji="0" lang="ru-RU" sz="21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122131" y="2645539"/>
        <a:ext cx="2116382" cy="10581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CC8D-BB4B-4A76-9417-BAE8554E4ECA}">
      <dsp:nvSpPr>
        <dsp:cNvPr id="0" name=""/>
        <dsp:cNvSpPr/>
      </dsp:nvSpPr>
      <dsp:spPr>
        <a:xfrm>
          <a:off x="3886199" y="2961805"/>
          <a:ext cx="2749514" cy="477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594"/>
              </a:lnTo>
              <a:lnTo>
                <a:pt x="2749514" y="238594"/>
              </a:lnTo>
              <a:lnTo>
                <a:pt x="2749514" y="47718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181D9-B818-4168-94C2-BD82C09C4051}">
      <dsp:nvSpPr>
        <dsp:cNvPr id="0" name=""/>
        <dsp:cNvSpPr/>
      </dsp:nvSpPr>
      <dsp:spPr>
        <a:xfrm>
          <a:off x="3840480" y="2961805"/>
          <a:ext cx="91440" cy="477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18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65E73-72EA-4DE5-8635-2BECC47D2088}">
      <dsp:nvSpPr>
        <dsp:cNvPr id="0" name=""/>
        <dsp:cNvSpPr/>
      </dsp:nvSpPr>
      <dsp:spPr>
        <a:xfrm>
          <a:off x="1136685" y="2961805"/>
          <a:ext cx="2749514" cy="477188"/>
        </a:xfrm>
        <a:custGeom>
          <a:avLst/>
          <a:gdLst/>
          <a:ahLst/>
          <a:cxnLst/>
          <a:rect l="0" t="0" r="0" b="0"/>
          <a:pathLst>
            <a:path>
              <a:moveTo>
                <a:pt x="2749514" y="0"/>
              </a:moveTo>
              <a:lnTo>
                <a:pt x="2749514" y="238594"/>
              </a:lnTo>
              <a:lnTo>
                <a:pt x="0" y="238594"/>
              </a:lnTo>
              <a:lnTo>
                <a:pt x="0" y="47718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F63D1-F921-448E-A630-2A1AD527CAED}">
      <dsp:nvSpPr>
        <dsp:cNvPr id="0" name=""/>
        <dsp:cNvSpPr/>
      </dsp:nvSpPr>
      <dsp:spPr>
        <a:xfrm>
          <a:off x="2750036" y="1825642"/>
          <a:ext cx="2272326" cy="11361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0" u="none" strike="noStrike" kern="1200" cap="none" normalizeH="0" baseline="0" dirty="0" smtClean="0">
              <a:ln/>
              <a:effectLst/>
              <a:latin typeface="Arial" charset="0"/>
            </a:rPr>
            <a:t>Қазақстандағы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0" u="none" strike="noStrike" kern="1200" cap="none" normalizeH="0" baseline="0" dirty="0" smtClean="0">
              <a:ln/>
              <a:effectLst/>
              <a:latin typeface="Arial" charset="0"/>
            </a:rPr>
            <a:t> табиғи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0" u="none" strike="noStrike" kern="1200" cap="none" normalizeH="0" baseline="0" dirty="0" smtClean="0">
              <a:ln/>
              <a:effectLst/>
              <a:latin typeface="Arial" charset="0"/>
            </a:rPr>
            <a:t> газ кен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0" u="none" strike="noStrike" kern="1200" cap="none" normalizeH="0" baseline="0" dirty="0" smtClean="0">
              <a:ln/>
              <a:effectLst/>
              <a:latin typeface="Arial" charset="0"/>
            </a:rPr>
            <a:t> орындары</a:t>
          </a:r>
          <a:endParaRPr kumimoji="0" lang="ru-RU" sz="19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750036" y="1825642"/>
        <a:ext cx="2272326" cy="1136163"/>
      </dsp:txXfrm>
    </dsp:sp>
    <dsp:sp modelId="{73D6BAAC-5832-4D12-BD8E-CEEFAB02BCB9}">
      <dsp:nvSpPr>
        <dsp:cNvPr id="0" name=""/>
        <dsp:cNvSpPr/>
      </dsp:nvSpPr>
      <dsp:spPr>
        <a:xfrm>
          <a:off x="521" y="3438994"/>
          <a:ext cx="2272326" cy="11361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0" i="1" u="none" strike="noStrike" kern="1200" cap="none" normalizeH="0" baseline="0" dirty="0" smtClean="0">
              <a:ln/>
              <a:effectLst/>
              <a:latin typeface="Times New Roman" pitchFamily="18" charset="0"/>
            </a:rPr>
            <a:t>Қарашығанақ</a:t>
          </a:r>
          <a:endParaRPr kumimoji="0" lang="ru-RU" sz="1900" b="0" i="1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21" y="3438994"/>
        <a:ext cx="2272326" cy="1136163"/>
      </dsp:txXfrm>
    </dsp:sp>
    <dsp:sp modelId="{352E9361-B282-402D-8019-A15FEC9FFD52}">
      <dsp:nvSpPr>
        <dsp:cNvPr id="0" name=""/>
        <dsp:cNvSpPr/>
      </dsp:nvSpPr>
      <dsp:spPr>
        <a:xfrm>
          <a:off x="2750036" y="3438994"/>
          <a:ext cx="2272326" cy="11361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0" i="1" u="none" strike="noStrike" kern="1200" cap="none" normalizeH="0" baseline="0" dirty="0" smtClean="0">
              <a:ln/>
              <a:effectLst/>
              <a:latin typeface="Times New Roman" pitchFamily="18" charset="0"/>
            </a:rPr>
            <a:t>Жетібай</a:t>
          </a:r>
          <a:endParaRPr kumimoji="0" lang="ru-RU" sz="1900" b="0" i="1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750036" y="3438994"/>
        <a:ext cx="2272326" cy="1136163"/>
      </dsp:txXfrm>
    </dsp:sp>
    <dsp:sp modelId="{C7E2852F-EF5D-48CD-9965-B4B5FC26FBE1}">
      <dsp:nvSpPr>
        <dsp:cNvPr id="0" name=""/>
        <dsp:cNvSpPr/>
      </dsp:nvSpPr>
      <dsp:spPr>
        <a:xfrm>
          <a:off x="5499551" y="3438994"/>
          <a:ext cx="2272326" cy="11361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0" i="1" u="none" strike="noStrike" kern="1200" cap="none" normalizeH="0" baseline="0" dirty="0" smtClean="0">
              <a:ln/>
              <a:effectLst/>
              <a:latin typeface="Times New Roman" pitchFamily="18" charset="0"/>
            </a:rPr>
            <a:t>Қаламқас</a:t>
          </a:r>
          <a:endParaRPr kumimoji="0" lang="ru-RU" sz="1900" b="0" i="1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5499551" y="3438994"/>
        <a:ext cx="2272326" cy="11361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CC8D-BB4B-4A76-9417-BAE8554E4ECA}">
      <dsp:nvSpPr>
        <dsp:cNvPr id="0" name=""/>
        <dsp:cNvSpPr/>
      </dsp:nvSpPr>
      <dsp:spPr>
        <a:xfrm>
          <a:off x="3352799" y="1241953"/>
          <a:ext cx="2372130" cy="41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846"/>
              </a:lnTo>
              <a:lnTo>
                <a:pt x="2372130" y="205846"/>
              </a:lnTo>
              <a:lnTo>
                <a:pt x="2372130" y="41169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181D9-B818-4168-94C2-BD82C09C4051}">
      <dsp:nvSpPr>
        <dsp:cNvPr id="0" name=""/>
        <dsp:cNvSpPr/>
      </dsp:nvSpPr>
      <dsp:spPr>
        <a:xfrm>
          <a:off x="3307079" y="1241953"/>
          <a:ext cx="91440" cy="411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69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65E73-72EA-4DE5-8635-2BECC47D2088}">
      <dsp:nvSpPr>
        <dsp:cNvPr id="0" name=""/>
        <dsp:cNvSpPr/>
      </dsp:nvSpPr>
      <dsp:spPr>
        <a:xfrm>
          <a:off x="980669" y="1241953"/>
          <a:ext cx="2372130" cy="411692"/>
        </a:xfrm>
        <a:custGeom>
          <a:avLst/>
          <a:gdLst/>
          <a:ahLst/>
          <a:cxnLst/>
          <a:rect l="0" t="0" r="0" b="0"/>
          <a:pathLst>
            <a:path>
              <a:moveTo>
                <a:pt x="2372130" y="0"/>
              </a:moveTo>
              <a:lnTo>
                <a:pt x="2372130" y="205846"/>
              </a:lnTo>
              <a:lnTo>
                <a:pt x="0" y="205846"/>
              </a:lnTo>
              <a:lnTo>
                <a:pt x="0" y="411692"/>
              </a:lnTo>
            </a:path>
          </a:pathLst>
        </a:custGeom>
        <a:noFill/>
        <a:ln w="1143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F63D1-F921-448E-A630-2A1AD527CAED}">
      <dsp:nvSpPr>
        <dsp:cNvPr id="0" name=""/>
        <dsp:cNvSpPr/>
      </dsp:nvSpPr>
      <dsp:spPr>
        <a:xfrm>
          <a:off x="2372580" y="261734"/>
          <a:ext cx="1960438" cy="980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 smtClean="0">
              <a:ln/>
              <a:effectLst/>
              <a:latin typeface="Arial" charset="0"/>
            </a:rPr>
            <a:t>Қазақстандағы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 smtClean="0">
              <a:ln/>
              <a:effectLst/>
              <a:latin typeface="Arial" charset="0"/>
            </a:rPr>
            <a:t> табиғи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 smtClean="0">
              <a:ln/>
              <a:effectLst/>
              <a:latin typeface="Arial" charset="0"/>
            </a:rPr>
            <a:t> газ кен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1" i="0" u="none" strike="noStrike" kern="1200" cap="none" normalizeH="0" baseline="0" dirty="0" smtClean="0">
              <a:ln/>
              <a:effectLst/>
              <a:latin typeface="Arial" charset="0"/>
            </a:rPr>
            <a:t> орындары</a:t>
          </a:r>
          <a:endParaRPr kumimoji="0" lang="ru-RU" sz="1600" b="1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372580" y="261734"/>
        <a:ext cx="1960438" cy="980219"/>
      </dsp:txXfrm>
    </dsp:sp>
    <dsp:sp modelId="{73D6BAAC-5832-4D12-BD8E-CEEFAB02BCB9}">
      <dsp:nvSpPr>
        <dsp:cNvPr id="0" name=""/>
        <dsp:cNvSpPr/>
      </dsp:nvSpPr>
      <dsp:spPr>
        <a:xfrm>
          <a:off x="450" y="1653646"/>
          <a:ext cx="1960438" cy="980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0" i="1" u="none" strike="noStrike" kern="1200" cap="none" normalizeH="0" baseline="0" smtClean="0">
              <a:ln/>
              <a:effectLst/>
              <a:latin typeface="Times New Roman" pitchFamily="18" charset="0"/>
            </a:rPr>
            <a:t>Қарашығанақ</a:t>
          </a:r>
          <a:endParaRPr kumimoji="0" lang="ru-RU" sz="1600" b="0" i="1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450" y="1653646"/>
        <a:ext cx="1960438" cy="980219"/>
      </dsp:txXfrm>
    </dsp:sp>
    <dsp:sp modelId="{352E9361-B282-402D-8019-A15FEC9FFD52}">
      <dsp:nvSpPr>
        <dsp:cNvPr id="0" name=""/>
        <dsp:cNvSpPr/>
      </dsp:nvSpPr>
      <dsp:spPr>
        <a:xfrm>
          <a:off x="2372580" y="1653646"/>
          <a:ext cx="1960438" cy="980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0" i="1" u="none" strike="noStrike" kern="1200" cap="none" normalizeH="0" baseline="0" smtClean="0">
              <a:ln/>
              <a:effectLst/>
              <a:latin typeface="Times New Roman" pitchFamily="18" charset="0"/>
            </a:rPr>
            <a:t>Жетібай</a:t>
          </a:r>
          <a:endParaRPr kumimoji="0" lang="ru-RU" sz="1600" b="0" i="1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2372580" y="1653646"/>
        <a:ext cx="1960438" cy="980219"/>
      </dsp:txXfrm>
    </dsp:sp>
    <dsp:sp modelId="{C7E2852F-EF5D-48CD-9965-B4B5FC26FBE1}">
      <dsp:nvSpPr>
        <dsp:cNvPr id="0" name=""/>
        <dsp:cNvSpPr/>
      </dsp:nvSpPr>
      <dsp:spPr>
        <a:xfrm>
          <a:off x="4744711" y="1653646"/>
          <a:ext cx="1960438" cy="9802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600" b="0" i="1" u="none" strike="noStrike" kern="1200" cap="none" normalizeH="0" baseline="0" smtClean="0">
              <a:ln/>
              <a:effectLst/>
              <a:latin typeface="Times New Roman" pitchFamily="18" charset="0"/>
            </a:rPr>
            <a:t>Қаламқас</a:t>
          </a:r>
          <a:endParaRPr kumimoji="0" lang="ru-RU" sz="1600" b="0" i="1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4744711" y="1653646"/>
        <a:ext cx="1960438" cy="98021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D8C86-C86A-4A7A-98B1-6F550CBAED7D}">
      <dsp:nvSpPr>
        <dsp:cNvPr id="0" name=""/>
        <dsp:cNvSpPr/>
      </dsp:nvSpPr>
      <dsp:spPr>
        <a:xfrm>
          <a:off x="1698171" y="0"/>
          <a:ext cx="566057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698171" y="0"/>
        <a:ext cx="566057" cy="522514"/>
      </dsp:txXfrm>
    </dsp:sp>
    <dsp:sp modelId="{7A72C0D5-DD5A-4692-8BA1-4CF499A1599B}">
      <dsp:nvSpPr>
        <dsp:cNvPr id="0" name=""/>
        <dsp:cNvSpPr/>
      </dsp:nvSpPr>
      <dsp:spPr>
        <a:xfrm>
          <a:off x="1415142" y="522514"/>
          <a:ext cx="1132114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Күйе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613262" y="522514"/>
        <a:ext cx="735874" cy="522514"/>
      </dsp:txXfrm>
    </dsp:sp>
    <dsp:sp modelId="{B187B874-33B2-4720-9A14-4D23086EAC66}">
      <dsp:nvSpPr>
        <dsp:cNvPr id="0" name=""/>
        <dsp:cNvSpPr/>
      </dsp:nvSpPr>
      <dsp:spPr>
        <a:xfrm>
          <a:off x="1132114" y="1045028"/>
          <a:ext cx="1698171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Сутек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429294" y="1045028"/>
        <a:ext cx="1103811" cy="522514"/>
      </dsp:txXfrm>
    </dsp:sp>
    <dsp:sp modelId="{0C57581B-7C89-412D-AEDD-E1020A495377}">
      <dsp:nvSpPr>
        <dsp:cNvPr id="0" name=""/>
        <dsp:cNvSpPr/>
      </dsp:nvSpPr>
      <dsp:spPr>
        <a:xfrm>
          <a:off x="849085" y="1567542"/>
          <a:ext cx="2264228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Этилен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245325" y="1567542"/>
        <a:ext cx="1471748" cy="522514"/>
      </dsp:txXfrm>
    </dsp:sp>
    <dsp:sp modelId="{BBBDA33D-E186-4C6D-807D-90F09E258D0D}">
      <dsp:nvSpPr>
        <dsp:cNvPr id="0" name=""/>
        <dsp:cNvSpPr/>
      </dsp:nvSpPr>
      <dsp:spPr>
        <a:xfrm>
          <a:off x="566057" y="2090057"/>
          <a:ext cx="2830285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Ацетилен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061357" y="2090057"/>
        <a:ext cx="1839685" cy="522514"/>
      </dsp:txXfrm>
    </dsp:sp>
    <dsp:sp modelId="{AA99A20F-57D2-4572-B8A2-3E91F5386DAF}">
      <dsp:nvSpPr>
        <dsp:cNvPr id="0" name=""/>
        <dsp:cNvSpPr/>
      </dsp:nvSpPr>
      <dsp:spPr>
        <a:xfrm>
          <a:off x="283028" y="2612571"/>
          <a:ext cx="3396342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Резеңке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877388" y="2612571"/>
        <a:ext cx="2207622" cy="522514"/>
      </dsp:txXfrm>
    </dsp:sp>
    <dsp:sp modelId="{DCA6121D-56F1-4755-AC38-44B00F2242A6}">
      <dsp:nvSpPr>
        <dsp:cNvPr id="0" name=""/>
        <dsp:cNvSpPr/>
      </dsp:nvSpPr>
      <dsp:spPr>
        <a:xfrm>
          <a:off x="0" y="3135085"/>
          <a:ext cx="3962400" cy="522514"/>
        </a:xfrm>
        <a:prstGeom prst="trapezoid">
          <a:avLst>
            <a:gd name="adj" fmla="val 541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Галогентуындылар</a:t>
          </a:r>
          <a:endParaRPr kumimoji="0" lang="ru-RU" sz="1900" b="1" i="1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93419" y="3135085"/>
        <a:ext cx="2575560" cy="52251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895A6-23F2-4497-A908-0871CB28CB27}">
      <dsp:nvSpPr>
        <dsp:cNvPr id="0" name=""/>
        <dsp:cNvSpPr/>
      </dsp:nvSpPr>
      <dsp:spPr>
        <a:xfrm>
          <a:off x="3866819" y="245711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1" i="1" u="none" strike="noStrike" kern="1200" cap="none" normalizeH="0" baseline="0" dirty="0" smtClean="0">
              <a:ln/>
              <a:effectLst/>
              <a:latin typeface="Arial" charset="0"/>
            </a:rPr>
            <a:t>Галоген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1" i="1" u="none" strike="noStrike" kern="1200" cap="none" normalizeH="0" baseline="0" dirty="0" smtClean="0">
              <a:ln/>
              <a:effectLst/>
              <a:latin typeface="Arial" charset="0"/>
            </a:rPr>
            <a:t>туындылардан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200" b="1" i="1" u="none" strike="noStrike" kern="1200" cap="none" normalizeH="0" baseline="0" dirty="0" smtClean="0">
              <a:ln/>
              <a:effectLst/>
              <a:latin typeface="Arial" charset="0"/>
            </a:rPr>
            <a:t> жасалады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866819" y="2457119"/>
        <a:ext cx="1867561" cy="1867561"/>
      </dsp:txXfrm>
    </dsp:sp>
    <dsp:sp modelId="{D1A5452E-AA01-40E1-B57D-178FA97B6B90}">
      <dsp:nvSpPr>
        <dsp:cNvPr id="0" name=""/>
        <dsp:cNvSpPr/>
      </dsp:nvSpPr>
      <dsp:spPr>
        <a:xfrm rot="16200000">
          <a:off x="4518990" y="2158003"/>
          <a:ext cx="563218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563218" y="1750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786519" y="2161429"/>
        <a:ext cx="28160" cy="28160"/>
      </dsp:txXfrm>
    </dsp:sp>
    <dsp:sp modelId="{F3105C91-86D7-4AB5-B34B-7F5C2716207B}">
      <dsp:nvSpPr>
        <dsp:cNvPr id="0" name=""/>
        <dsp:cNvSpPr/>
      </dsp:nvSpPr>
      <dsp:spPr>
        <a:xfrm>
          <a:off x="3866819" y="2633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Этил спиртін</a:t>
          </a:r>
          <a:endParaRPr kumimoji="0" lang="ru-RU" sz="13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866819" y="26339"/>
        <a:ext cx="1867561" cy="1867561"/>
      </dsp:txXfrm>
    </dsp:sp>
    <dsp:sp modelId="{C0F1DC39-5F11-4EB0-90AE-CA9AA14A1C7C}">
      <dsp:nvSpPr>
        <dsp:cNvPr id="0" name=""/>
        <dsp:cNvSpPr/>
      </dsp:nvSpPr>
      <dsp:spPr>
        <a:xfrm rot="19800000">
          <a:off x="5571549" y="2765698"/>
          <a:ext cx="563218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563218" y="1750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5839078" y="2769124"/>
        <a:ext cx="28160" cy="28160"/>
      </dsp:txXfrm>
    </dsp:sp>
    <dsp:sp modelId="{89791990-33F7-46F3-9287-8CFD3AEFCEFD}">
      <dsp:nvSpPr>
        <dsp:cNvPr id="0" name=""/>
        <dsp:cNvSpPr/>
      </dsp:nvSpPr>
      <dsp:spPr>
        <a:xfrm>
          <a:off x="5971936" y="124172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Синтетикалық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 көксағыз</a:t>
          </a:r>
          <a:endParaRPr kumimoji="0" lang="ru-RU" sz="13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971936" y="1241729"/>
        <a:ext cx="1867561" cy="1867561"/>
      </dsp:txXfrm>
    </dsp:sp>
    <dsp:sp modelId="{41B6F7C6-0309-43CB-ABFA-8301B114C40E}">
      <dsp:nvSpPr>
        <dsp:cNvPr id="0" name=""/>
        <dsp:cNvSpPr/>
      </dsp:nvSpPr>
      <dsp:spPr>
        <a:xfrm rot="1800000">
          <a:off x="5571549" y="3981088"/>
          <a:ext cx="563218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563218" y="1750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5839078" y="3984514"/>
        <a:ext cx="28160" cy="28160"/>
      </dsp:txXfrm>
    </dsp:sp>
    <dsp:sp modelId="{683BFCB3-D6B1-4E5E-8F81-A8D3FBD93298}">
      <dsp:nvSpPr>
        <dsp:cNvPr id="0" name=""/>
        <dsp:cNvSpPr/>
      </dsp:nvSpPr>
      <dsp:spPr>
        <a:xfrm>
          <a:off x="5971936" y="367250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0" u="none" strike="noStrike" kern="1200" cap="none" normalizeH="0" baseline="0" dirty="0" smtClean="0">
              <a:ln/>
              <a:effectLst/>
              <a:latin typeface="Arial" charset="0"/>
            </a:rPr>
            <a:t>пластмасса</a:t>
          </a:r>
          <a:endParaRPr kumimoji="0" lang="ru-RU" sz="13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5971936" y="3672509"/>
        <a:ext cx="1867561" cy="1867561"/>
      </dsp:txXfrm>
    </dsp:sp>
    <dsp:sp modelId="{D6360E3F-926B-419E-8E07-D7E6A651ADB2}">
      <dsp:nvSpPr>
        <dsp:cNvPr id="0" name=""/>
        <dsp:cNvSpPr/>
      </dsp:nvSpPr>
      <dsp:spPr>
        <a:xfrm rot="5400000">
          <a:off x="4518990" y="4588783"/>
          <a:ext cx="563218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563218" y="1750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786519" y="4592209"/>
        <a:ext cx="28160" cy="28160"/>
      </dsp:txXfrm>
    </dsp:sp>
    <dsp:sp modelId="{5F8E8019-8D15-4A8A-ABF5-A4CD94BE9C60}">
      <dsp:nvSpPr>
        <dsp:cNvPr id="0" name=""/>
        <dsp:cNvSpPr/>
      </dsp:nvSpPr>
      <dsp:spPr>
        <a:xfrm>
          <a:off x="3866819" y="488789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талшықтар</a:t>
          </a:r>
          <a:endParaRPr kumimoji="0" lang="ru-RU" sz="13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3866819" y="4887899"/>
        <a:ext cx="1867561" cy="1867561"/>
      </dsp:txXfrm>
    </dsp:sp>
    <dsp:sp modelId="{5E5AE328-F592-4EC8-907B-5B8856A7C839}">
      <dsp:nvSpPr>
        <dsp:cNvPr id="0" name=""/>
        <dsp:cNvSpPr/>
      </dsp:nvSpPr>
      <dsp:spPr>
        <a:xfrm rot="9000000">
          <a:off x="3466432" y="3981088"/>
          <a:ext cx="563218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563218" y="1750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733960" y="3984514"/>
        <a:ext cx="28160" cy="28160"/>
      </dsp:txXfrm>
    </dsp:sp>
    <dsp:sp modelId="{1F7D9460-B0F5-4AF9-B21F-70321A498825}">
      <dsp:nvSpPr>
        <dsp:cNvPr id="0" name=""/>
        <dsp:cNvSpPr/>
      </dsp:nvSpPr>
      <dsp:spPr>
        <a:xfrm>
          <a:off x="1761702" y="367250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бояулар</a:t>
          </a:r>
          <a:endParaRPr kumimoji="0" lang="ru-RU" sz="13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761702" y="3672509"/>
        <a:ext cx="1867561" cy="1867561"/>
      </dsp:txXfrm>
    </dsp:sp>
    <dsp:sp modelId="{D41502C9-9511-48EE-B4E7-D798055B8163}">
      <dsp:nvSpPr>
        <dsp:cNvPr id="0" name=""/>
        <dsp:cNvSpPr/>
      </dsp:nvSpPr>
      <dsp:spPr>
        <a:xfrm rot="12600000">
          <a:off x="3466432" y="2765698"/>
          <a:ext cx="563218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563218" y="1750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600000">
        <a:off x="3733960" y="2769124"/>
        <a:ext cx="28160" cy="28160"/>
      </dsp:txXfrm>
    </dsp:sp>
    <dsp:sp modelId="{47F1AF86-CCE5-4ED6-B0F9-56EBF6801C53}">
      <dsp:nvSpPr>
        <dsp:cNvPr id="0" name=""/>
        <dsp:cNvSpPr/>
      </dsp:nvSpPr>
      <dsp:spPr>
        <a:xfrm>
          <a:off x="1761702" y="1241729"/>
          <a:ext cx="1867561" cy="18675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Дәрі-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sz="1300" b="0" i="1" u="none" strike="noStrike" kern="1200" cap="none" normalizeH="0" baseline="0" dirty="0" smtClean="0">
              <a:ln/>
              <a:effectLst/>
              <a:latin typeface="Arial" charset="0"/>
            </a:rPr>
            <a:t>дәрмектер</a:t>
          </a:r>
          <a:endParaRPr kumimoji="0" lang="ru-RU" sz="1300" b="0" i="1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761702" y="1241729"/>
        <a:ext cx="1867561" cy="1867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86DB60-FD6C-4EAD-94A5-4DC2E05F59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796414-F758-4734-8D37-E89CF35461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1A0FCC6-A6FE-43DC-BC7C-01C7769263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E4A2-2918-4310-AD82-7BDDEF88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9E4DC5-FB43-4124-A420-D494CC29BC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561B573D-5265-4336-ABBC-E17E43DBF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17FAB5-8AEC-488E-853E-5BE6A8A4D9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470239-ACA2-4D5B-A45C-123CC4F680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06D825-627D-4B48-B785-79E4A4FA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5293CD-7FAD-4D10-B0CC-1CB298893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7C95A7-AA36-42FF-9FDC-CB67B19F0B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AC796-F64C-4826-A760-00064DFAEA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1C3863-6B45-45AA-8BC0-0457EC9D80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0" y="304800"/>
            <a:ext cx="6400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Табиғи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газ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7395" y="2057400"/>
            <a:ext cx="83931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НАЗАРЛАРЫ</a:t>
            </a:r>
            <a:r>
              <a:rPr lang="kk-KZ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ҢЫЗҒА РАХМЕТ</a:t>
            </a: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28600" y="914400"/>
            <a:ext cx="85344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9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Көмірсутектердің табиғатта кездесуі</a:t>
            </a:r>
            <a:endParaRPr lang="ru-RU" sz="2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</p:nvPr>
        </p:nvGraphicFramePr>
        <p:xfrm>
          <a:off x="152400" y="0"/>
          <a:ext cx="7772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рачагнакское месторож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3581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1219200" y="228600"/>
          <a:ext cx="6705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9" name="Picture 6" descr="Карачаганак (7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810000"/>
            <a:ext cx="3352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арачаганак (2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2601"/>
            <a:ext cx="4190999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Карачаганак (2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7613"/>
            <a:ext cx="4191000" cy="261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KP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"/>
            <a:ext cx="350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DEEFE7C-83F0-46B0-9D2A-926542AB1E3A_mw800_mh600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133600" y="0"/>
            <a:ext cx="5715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k-KZ" sz="3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Жетібай кен орны</a:t>
            </a:r>
            <a:endParaRPr lang="ru-RU" sz="30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endParaRPr lang="ru-RU" sz="3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karachaga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594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57400" y="6304002"/>
            <a:ext cx="38874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Қаламқас кен орны</a:t>
            </a:r>
            <a:endParaRPr lang="ru-RU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17"/>
          <p:cNvGraphicFramePr>
            <a:graphicFrameLocks/>
          </p:cNvGraphicFramePr>
          <p:nvPr>
            <p:ph type="dgm" idx="1"/>
          </p:nvPr>
        </p:nvGraphicFramePr>
        <p:xfrm>
          <a:off x="0" y="1676400"/>
          <a:ext cx="4800600" cy="31242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114800" y="1752600"/>
          <a:ext cx="3962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72000" y="228601"/>
            <a:ext cx="31242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kk-KZ" sz="20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k-KZ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Өнеркәсіпте табиғи газдан алынады: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228600"/>
            <a:ext cx="3429000" cy="12464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kk-KZ" sz="2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k-KZ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Табиғи газ құрамы:</a:t>
            </a:r>
          </a:p>
          <a:p>
            <a:pPr algn="ctr"/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050" grpId="0"/>
      <p:bldGraphic spid="6" grpId="0">
        <p:bldAsOne/>
      </p:bldGraphic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SmartArt 4"/>
          <p:cNvGraphicFramePr>
            <a:graphicFrameLocks noGrp="1"/>
          </p:cNvGraphicFramePr>
          <p:nvPr>
            <p:ph type="dgm" idx="1"/>
          </p:nvPr>
        </p:nvGraphicFramePr>
        <p:xfrm>
          <a:off x="-1219200" y="0"/>
          <a:ext cx="96012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Копия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09800"/>
            <a:ext cx="46482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95400" y="152400"/>
            <a:ext cx="57456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Табиғи газ – </a:t>
            </a:r>
            <a:r>
              <a:rPr lang="kk-KZ" sz="3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экологиялық отын және химиялық шикізат ретінде қолданылады.</a:t>
            </a:r>
            <a:endParaRPr lang="ru-RU" sz="3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</TotalTime>
  <Words>105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Джолай</cp:lastModifiedBy>
  <cp:revision>13</cp:revision>
  <dcterms:created xsi:type="dcterms:W3CDTF">2010-05-17T11:40:57Z</dcterms:created>
  <dcterms:modified xsi:type="dcterms:W3CDTF">2013-01-25T15:49:23Z</dcterms:modified>
</cp:coreProperties>
</file>