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F0311B6-A045-4931-8918-DA892C12A431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AB35863-192B-492F-9F1F-EF3854A773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11B6-A045-4931-8918-DA892C12A431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5863-192B-492F-9F1F-EF3854A773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11B6-A045-4931-8918-DA892C12A431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5863-192B-492F-9F1F-EF3854A773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F0311B6-A045-4931-8918-DA892C12A431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AB35863-192B-492F-9F1F-EF3854A773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F0311B6-A045-4931-8918-DA892C12A431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AB35863-192B-492F-9F1F-EF3854A773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11B6-A045-4931-8918-DA892C12A431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5863-192B-492F-9F1F-EF3854A773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11B6-A045-4931-8918-DA892C12A431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5863-192B-492F-9F1F-EF3854A773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0311B6-A045-4931-8918-DA892C12A431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AB35863-192B-492F-9F1F-EF3854A773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311B6-A045-4931-8918-DA892C12A431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35863-192B-492F-9F1F-EF3854A773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F0311B6-A045-4931-8918-DA892C12A431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AB35863-192B-492F-9F1F-EF3854A773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0311B6-A045-4931-8918-DA892C12A431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AB35863-192B-492F-9F1F-EF3854A773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F0311B6-A045-4931-8918-DA892C12A431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AB35863-192B-492F-9F1F-EF3854A773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5199856"/>
          </a:xfrm>
        </p:spPr>
        <p:txBody>
          <a:bodyPr/>
          <a:lstStyle/>
          <a:p>
            <a:endParaRPr lang="ru-RU" sz="1400" b="0" dirty="0">
              <a:cs typeface="Aharoni" pitchFamily="2" charset="-79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20px-Sand-Martin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620688"/>
            <a:ext cx="7056784" cy="5832648"/>
          </a:xfrm>
        </p:spPr>
      </p:pic>
      <p:pic>
        <p:nvPicPr>
          <p:cNvPr id="3" name="Содержимое 3" descr="220px-Sand_Norderne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548680"/>
            <a:ext cx="6984776" cy="5760640"/>
          </a:xfrm>
          <a:prstGeom prst="rect">
            <a:avLst/>
          </a:prstGeom>
        </p:spPr>
      </p:pic>
      <p:pic>
        <p:nvPicPr>
          <p:cNvPr id="5" name="Содержимое 3" descr="200px-Soil_profil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63688" y="620688"/>
            <a:ext cx="4392488" cy="5760640"/>
          </a:xfrm>
          <a:prstGeom prst="rect">
            <a:avLst/>
          </a:prstGeom>
        </p:spPr>
      </p:pic>
      <p:pic>
        <p:nvPicPr>
          <p:cNvPr id="6" name="Содержимое 3" descr="250px-Earth-crust-cutaway-ru.svg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9552" y="548680"/>
            <a:ext cx="6768752" cy="5616624"/>
          </a:xfrm>
          <a:prstGeom prst="rect">
            <a:avLst/>
          </a:prstGeom>
        </p:spPr>
      </p:pic>
      <p:pic>
        <p:nvPicPr>
          <p:cNvPr id="7" name="Содержимое 3" descr="350px-Naurzum_nature_reserv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27584" y="404664"/>
            <a:ext cx="7200800" cy="6048672"/>
          </a:xfrm>
          <a:prstGeom prst="rect">
            <a:avLst/>
          </a:prstGeom>
        </p:spPr>
      </p:pic>
      <p:pic>
        <p:nvPicPr>
          <p:cNvPr id="8" name="Содержимое 3" descr="e25e4d56fa1a6fc15229aa46fbed4dad_big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57200" y="548680"/>
            <a:ext cx="7239000" cy="561662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6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Эркер</vt:lpstr>
      <vt:lpstr>Слайд 1</vt:lpstr>
      <vt:lpstr>Слайд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Джолай</cp:lastModifiedBy>
  <cp:revision>2</cp:revision>
  <dcterms:created xsi:type="dcterms:W3CDTF">2013-01-24T17:21:48Z</dcterms:created>
  <dcterms:modified xsi:type="dcterms:W3CDTF">2013-01-25T16:03:26Z</dcterms:modified>
</cp:coreProperties>
</file>